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Poppins Medium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  <p:embeddedFont>
      <p:font typeface="Poppins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29">
          <p15:clr>
            <a:srgbClr val="9AA0A6"/>
          </p15:clr>
        </p15:guide>
        <p15:guide id="2" orient="horz" pos="576">
          <p15:clr>
            <a:srgbClr val="9AA0A6"/>
          </p15:clr>
        </p15:guide>
        <p15:guide id="3" orient="horz" pos="1368">
          <p15:clr>
            <a:srgbClr val="9AA0A6"/>
          </p15:clr>
        </p15:guide>
        <p15:guide id="4" pos="1368">
          <p15:clr>
            <a:srgbClr val="9AA0A6"/>
          </p15:clr>
        </p15:guide>
        <p15:guide id="5" orient="horz" pos="864">
          <p15:clr>
            <a:srgbClr val="9AA0A6"/>
          </p15:clr>
        </p15:guide>
        <p15:guide id="6" orient="horz" pos="5832">
          <p15:clr>
            <a:srgbClr val="9AA0A6"/>
          </p15:clr>
        </p15:guide>
        <p15:guide id="7" orient="horz" pos="2808">
          <p15:clr>
            <a:srgbClr val="747775"/>
          </p15:clr>
        </p15:guide>
        <p15:guide id="8" orient="horz" pos="1519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7" roundtripDataSignature="AMtx7mhgNS3UjgF5mMxJNoLL8F7OqtjE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9"/>
        <p:guide pos="576" orient="horz"/>
        <p:guide pos="1368" orient="horz"/>
        <p:guide pos="1368"/>
        <p:guide pos="864" orient="horz"/>
        <p:guide pos="5832" orient="horz"/>
        <p:guide pos="2808" orient="horz"/>
        <p:guide pos="151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Italic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ExtraBold-boldItalic.fntdata"/><Relationship Id="rId25" Type="http://schemas.openxmlformats.org/officeDocument/2006/relationships/font" Target="fonts/PoppinsExtraBold-bold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oppins-regular.fntdata"/><Relationship Id="rId12" Type="http://schemas.openxmlformats.org/officeDocument/2006/relationships/slide" Target="slides/slide6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PoppinsMedium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PoppinsMedium-italic.fntdata"/><Relationship Id="rId18" Type="http://schemas.openxmlformats.org/officeDocument/2006/relationships/font" Target="fonts/Poppi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2d63d11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212d63d11d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d325fdb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22d325fdbb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d325fdb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2d325fdbb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b4962c4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22b4962c4c4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1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1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222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222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/>
          <p:nvPr/>
        </p:nvSpPr>
        <p:spPr>
          <a:xfrm>
            <a:off x="4123050" y="2541825"/>
            <a:ext cx="100419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0">
                <a:solidFill>
                  <a:srgbClr val="AA81E9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What is Computer?</a:t>
            </a:r>
            <a:endParaRPr sz="7000">
              <a:solidFill>
                <a:srgbClr val="AA81E9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72" name="Google Shape;172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734000"/>
            <a:ext cx="2944000" cy="100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550" y="3733725"/>
            <a:ext cx="6400900" cy="64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2d63d11df_0_2"/>
          <p:cNvSpPr txBox="1"/>
          <p:nvPr/>
        </p:nvSpPr>
        <p:spPr>
          <a:xfrm>
            <a:off x="1571000" y="811950"/>
            <a:ext cx="141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Concepts Involved: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g212d63d11df_0_2"/>
          <p:cNvSpPr txBox="1"/>
          <p:nvPr/>
        </p:nvSpPr>
        <p:spPr>
          <a:xfrm>
            <a:off x="1252700" y="1995000"/>
            <a:ext cx="176376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a Computer?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Features of Computer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Components of Computer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I/O(Input/Output)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CPU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RAM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Hard Disk/ SSD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0" name="Google Shape;180;g212d63d11df_0_2"/>
          <p:cNvCxnSpPr/>
          <p:nvPr/>
        </p:nvCxnSpPr>
        <p:spPr>
          <a:xfrm>
            <a:off x="1931900" y="2254475"/>
            <a:ext cx="0" cy="6240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d325fdbb5_0_6"/>
          <p:cNvSpPr/>
          <p:nvPr/>
        </p:nvSpPr>
        <p:spPr>
          <a:xfrm>
            <a:off x="1593900" y="3919125"/>
            <a:ext cx="6694200" cy="4916700"/>
          </a:xfrm>
          <a:prstGeom prst="roundRect">
            <a:avLst>
              <a:gd fmla="val 6923" name="adj"/>
            </a:avLst>
          </a:prstGeom>
          <a:solidFill>
            <a:schemeClr val="lt1"/>
          </a:solidFill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2d325fdbb5_0_6"/>
          <p:cNvSpPr txBox="1"/>
          <p:nvPr/>
        </p:nvSpPr>
        <p:spPr>
          <a:xfrm>
            <a:off x="1571000" y="811950"/>
            <a:ext cx="141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Computer?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g22d325fdbb5_0_6"/>
          <p:cNvSpPr txBox="1"/>
          <p:nvPr/>
        </p:nvSpPr>
        <p:spPr>
          <a:xfrm>
            <a:off x="1633700" y="1995000"/>
            <a:ext cx="14725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computer is a piece of electronic equipment that stores and processes data, often in binary form, in accordance with commands from a variable programme.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8" name="Google Shape;188;g22d325fdbb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400" y="4196250"/>
            <a:ext cx="483912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d325fdbb5_0_17"/>
          <p:cNvSpPr/>
          <p:nvPr/>
        </p:nvSpPr>
        <p:spPr>
          <a:xfrm>
            <a:off x="1553825" y="5752825"/>
            <a:ext cx="8887800" cy="3630600"/>
          </a:xfrm>
          <a:prstGeom prst="roundRect">
            <a:avLst>
              <a:gd fmla="val 9376" name="adj"/>
            </a:avLst>
          </a:prstGeom>
          <a:solidFill>
            <a:schemeClr val="lt1"/>
          </a:solidFill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2d325fdbb5_0_17"/>
          <p:cNvSpPr txBox="1"/>
          <p:nvPr/>
        </p:nvSpPr>
        <p:spPr>
          <a:xfrm>
            <a:off x="1571000" y="811950"/>
            <a:ext cx="141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Features of Computer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g22d325fdbb5_0_17"/>
          <p:cNvSpPr txBox="1"/>
          <p:nvPr/>
        </p:nvSpPr>
        <p:spPr>
          <a:xfrm>
            <a:off x="1633700" y="1995000"/>
            <a:ext cx="176376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Speed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Accuracy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Diligence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Versatility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Reliability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-US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Memory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96" name="Google Shape;196;g22d325fdbb5_0_17"/>
          <p:cNvCxnSpPr/>
          <p:nvPr/>
        </p:nvCxnSpPr>
        <p:spPr>
          <a:xfrm>
            <a:off x="1865100" y="2354450"/>
            <a:ext cx="0" cy="25473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7" name="Google Shape;197;g22d325fdbb5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250" y="6173400"/>
            <a:ext cx="78581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b4962c4c4_0_47"/>
          <p:cNvSpPr/>
          <p:nvPr/>
        </p:nvSpPr>
        <p:spPr>
          <a:xfrm>
            <a:off x="1553825" y="2084300"/>
            <a:ext cx="15939900" cy="7299000"/>
          </a:xfrm>
          <a:prstGeom prst="roundRect">
            <a:avLst>
              <a:gd fmla="val 5425" name="adj"/>
            </a:avLst>
          </a:prstGeom>
          <a:solidFill>
            <a:srgbClr val="FFFFFF"/>
          </a:solidFill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2b4962c4c4_0_47"/>
          <p:cNvSpPr txBox="1"/>
          <p:nvPr/>
        </p:nvSpPr>
        <p:spPr>
          <a:xfrm>
            <a:off x="1571000" y="811950"/>
            <a:ext cx="14140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Components of Computer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4" name="Google Shape;204;g22b4962c4c4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675" y="2782525"/>
            <a:ext cx="14876450" cy="50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2b4962c4c4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3875" y="7552900"/>
            <a:ext cx="2271400" cy="170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2b4962c4c4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700" y="4629025"/>
            <a:ext cx="16097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2b4962c4c4_0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1513" y="7506988"/>
            <a:ext cx="37242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2b4962c4c4_0_47"/>
          <p:cNvSpPr txBox="1"/>
          <p:nvPr/>
        </p:nvSpPr>
        <p:spPr>
          <a:xfrm>
            <a:off x="9090575" y="21828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CPU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4" name="Google Shape;214;p9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