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Poppins Medium"/>
      <p:regular r:id="rId19"/>
      <p:bold r:id="rId20"/>
      <p:italic r:id="rId21"/>
      <p:boldItalic r:id="rId22"/>
    </p:embeddedFont>
    <p:embeddedFont>
      <p:font typeface="Work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pos="792">
          <p15:clr>
            <a:srgbClr val="9AA0A6"/>
          </p15:clr>
        </p15:guide>
        <p15:guide id="3" pos="990">
          <p15:clr>
            <a:srgbClr val="9AA0A6"/>
          </p15:clr>
        </p15:guide>
        <p15:guide id="4" orient="horz" pos="137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7" roundtripDataSignature="AMtx7mg2amelxZOhNPwK/jV+rqcNELCY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792"/>
        <p:guide pos="990"/>
        <p:guide pos="137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.fntdata"/><Relationship Id="rId22" Type="http://schemas.openxmlformats.org/officeDocument/2006/relationships/font" Target="fonts/PoppinsMedium-boldItalic.fntdata"/><Relationship Id="rId21" Type="http://schemas.openxmlformats.org/officeDocument/2006/relationships/font" Target="fonts/PoppinsMedium-italic.fntdata"/><Relationship Id="rId24" Type="http://schemas.openxmlformats.org/officeDocument/2006/relationships/font" Target="fonts/WorkSans-bold.fntdata"/><Relationship Id="rId23" Type="http://schemas.openxmlformats.org/officeDocument/2006/relationships/font" Target="fonts/Work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-boldItalic.fntdata"/><Relationship Id="rId25" Type="http://schemas.openxmlformats.org/officeDocument/2006/relationships/font" Target="fonts/Work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PoppinsMedium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915c71c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15915c71c74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09c157c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1709c157c5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238da0e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203238da0e2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b4da044e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23b4da044ed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b4da044e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23b4da044e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b4da044e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23b4da044ed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d1fb6f37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22d1fb6f376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d1fb6f37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22d1fb6f376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1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1"/>
          <p:cNvSpPr/>
          <p:nvPr/>
        </p:nvSpPr>
        <p:spPr>
          <a:xfrm rot="5400000">
            <a:off x="8859950" y="833250"/>
            <a:ext cx="5937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21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222600"/>
            <a:ext cx="13200774" cy="9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915c71c74_2_0"/>
          <p:cNvSpPr txBox="1"/>
          <p:nvPr/>
        </p:nvSpPr>
        <p:spPr>
          <a:xfrm>
            <a:off x="1164250" y="2937000"/>
            <a:ext cx="8650200" cy="4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73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How the Course is </a:t>
            </a:r>
            <a:r>
              <a:rPr b="1" lang="en-US" sz="73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b="1" i="0" lang="en-US" sz="73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esigned and How to make best use of it.</a:t>
            </a:r>
            <a:endParaRPr b="1" i="0" sz="73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g15915c71c74_2_0"/>
          <p:cNvPicPr preferRelativeResize="0"/>
          <p:nvPr/>
        </p:nvPicPr>
        <p:blipFill rotWithShape="1">
          <a:blip r:embed="rId3">
            <a:alphaModFix/>
          </a:blip>
          <a:srcRect b="0" l="2960" r="-2960" t="0"/>
          <a:stretch/>
        </p:blipFill>
        <p:spPr>
          <a:xfrm>
            <a:off x="10034650" y="1145028"/>
            <a:ext cx="7801175" cy="78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09c157c5a_0_17"/>
          <p:cNvSpPr txBox="1"/>
          <p:nvPr/>
        </p:nvSpPr>
        <p:spPr>
          <a:xfrm>
            <a:off x="1336625" y="372225"/>
            <a:ext cx="7446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Weekly Cycle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g1709c157c5a_0_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g1709c157c5a_0_17"/>
          <p:cNvGrpSpPr/>
          <p:nvPr/>
        </p:nvGrpSpPr>
        <p:grpSpPr>
          <a:xfrm>
            <a:off x="7464452" y="1186436"/>
            <a:ext cx="4569299" cy="7914114"/>
            <a:chOff x="9527500" y="1695700"/>
            <a:chExt cx="5904250" cy="10226275"/>
          </a:xfrm>
        </p:grpSpPr>
        <p:cxnSp>
          <p:nvCxnSpPr>
            <p:cNvPr id="97" name="Google Shape;97;g1709c157c5a_0_17"/>
            <p:cNvCxnSpPr/>
            <p:nvPr/>
          </p:nvCxnSpPr>
          <p:spPr>
            <a:xfrm flipH="1">
              <a:off x="12608600" y="8784775"/>
              <a:ext cx="1817700" cy="1885200"/>
            </a:xfrm>
            <a:prstGeom prst="straightConnector1">
              <a:avLst/>
            </a:prstGeom>
            <a:noFill/>
            <a:ln cap="flat" cmpd="sng" w="152400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g1709c157c5a_0_17"/>
            <p:cNvCxnSpPr/>
            <p:nvPr/>
          </p:nvCxnSpPr>
          <p:spPr>
            <a:xfrm rot="10800000">
              <a:off x="12005953" y="7494403"/>
              <a:ext cx="2149500" cy="850200"/>
            </a:xfrm>
            <a:prstGeom prst="straightConnector1">
              <a:avLst/>
            </a:prstGeom>
            <a:noFill/>
            <a:ln cap="flat" cmpd="sng" w="152400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9" name="Google Shape;99;g1709c157c5a_0_17"/>
            <p:cNvGrpSpPr/>
            <p:nvPr/>
          </p:nvGrpSpPr>
          <p:grpSpPr>
            <a:xfrm>
              <a:off x="13333850" y="7353950"/>
              <a:ext cx="2097900" cy="2097900"/>
              <a:chOff x="9527500" y="1695700"/>
              <a:chExt cx="2097900" cy="2097900"/>
            </a:xfrm>
          </p:grpSpPr>
          <p:sp>
            <p:nvSpPr>
              <p:cNvPr id="100" name="Google Shape;100;g1709c157c5a_0_17"/>
              <p:cNvSpPr/>
              <p:nvPr/>
            </p:nvSpPr>
            <p:spPr>
              <a:xfrm>
                <a:off x="9527500" y="1695700"/>
                <a:ext cx="2097900" cy="2097900"/>
              </a:xfrm>
              <a:prstGeom prst="ellipse">
                <a:avLst/>
              </a:prstGeom>
              <a:solidFill>
                <a:srgbClr val="AA81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g1709c157c5a_0_17"/>
              <p:cNvSpPr/>
              <p:nvPr/>
            </p:nvSpPr>
            <p:spPr>
              <a:xfrm>
                <a:off x="9646000" y="1814200"/>
                <a:ext cx="1860900" cy="1860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2" name="Google Shape;102;g1709c157c5a_0_17"/>
            <p:cNvCxnSpPr/>
            <p:nvPr/>
          </p:nvCxnSpPr>
          <p:spPr>
            <a:xfrm flipH="1">
              <a:off x="11625500" y="5138850"/>
              <a:ext cx="983100" cy="1702800"/>
            </a:xfrm>
            <a:prstGeom prst="straightConnector1">
              <a:avLst/>
            </a:prstGeom>
            <a:noFill/>
            <a:ln cap="flat" cmpd="sng" w="152400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g1709c157c5a_0_17"/>
            <p:cNvCxnSpPr/>
            <p:nvPr/>
          </p:nvCxnSpPr>
          <p:spPr>
            <a:xfrm>
              <a:off x="11327778" y="3438653"/>
              <a:ext cx="1254000" cy="1017000"/>
            </a:xfrm>
            <a:prstGeom prst="straightConnector1">
              <a:avLst/>
            </a:prstGeom>
            <a:noFill/>
            <a:ln cap="flat" cmpd="sng" w="152400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4" name="Google Shape;104;g1709c157c5a_0_17"/>
            <p:cNvGrpSpPr/>
            <p:nvPr/>
          </p:nvGrpSpPr>
          <p:grpSpPr>
            <a:xfrm>
              <a:off x="9527500" y="1695700"/>
              <a:ext cx="2097900" cy="2097900"/>
              <a:chOff x="9527500" y="1695700"/>
              <a:chExt cx="2097900" cy="2097900"/>
            </a:xfrm>
          </p:grpSpPr>
          <p:sp>
            <p:nvSpPr>
              <p:cNvPr id="105" name="Google Shape;105;g1709c157c5a_0_17"/>
              <p:cNvSpPr/>
              <p:nvPr/>
            </p:nvSpPr>
            <p:spPr>
              <a:xfrm>
                <a:off x="9527500" y="1695700"/>
                <a:ext cx="2097900" cy="2097900"/>
              </a:xfrm>
              <a:prstGeom prst="ellipse">
                <a:avLst/>
              </a:prstGeom>
              <a:solidFill>
                <a:srgbClr val="AA81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g1709c157c5a_0_17"/>
              <p:cNvSpPr/>
              <p:nvPr/>
            </p:nvSpPr>
            <p:spPr>
              <a:xfrm>
                <a:off x="9646000" y="1814200"/>
                <a:ext cx="1860900" cy="1860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" name="Google Shape;107;g1709c157c5a_0_17"/>
            <p:cNvGrpSpPr/>
            <p:nvPr/>
          </p:nvGrpSpPr>
          <p:grpSpPr>
            <a:xfrm>
              <a:off x="11947100" y="3472375"/>
              <a:ext cx="2097900" cy="2097900"/>
              <a:chOff x="9527500" y="1695700"/>
              <a:chExt cx="2097900" cy="2097900"/>
            </a:xfrm>
          </p:grpSpPr>
          <p:sp>
            <p:nvSpPr>
              <p:cNvPr id="108" name="Google Shape;108;g1709c157c5a_0_17"/>
              <p:cNvSpPr/>
              <p:nvPr/>
            </p:nvSpPr>
            <p:spPr>
              <a:xfrm>
                <a:off x="9527500" y="1695700"/>
                <a:ext cx="2097900" cy="2097900"/>
              </a:xfrm>
              <a:prstGeom prst="ellipse">
                <a:avLst/>
              </a:prstGeom>
              <a:solidFill>
                <a:srgbClr val="AA81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g1709c157c5a_0_17"/>
              <p:cNvSpPr/>
              <p:nvPr/>
            </p:nvSpPr>
            <p:spPr>
              <a:xfrm>
                <a:off x="9646000" y="1814200"/>
                <a:ext cx="1860900" cy="1860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g1709c157c5a_0_17"/>
            <p:cNvGrpSpPr/>
            <p:nvPr/>
          </p:nvGrpSpPr>
          <p:grpSpPr>
            <a:xfrm>
              <a:off x="10170675" y="6161325"/>
              <a:ext cx="2097900" cy="2097900"/>
              <a:chOff x="9527500" y="1695700"/>
              <a:chExt cx="2097900" cy="2097900"/>
            </a:xfrm>
          </p:grpSpPr>
          <p:sp>
            <p:nvSpPr>
              <p:cNvPr id="111" name="Google Shape;111;g1709c157c5a_0_17"/>
              <p:cNvSpPr/>
              <p:nvPr/>
            </p:nvSpPr>
            <p:spPr>
              <a:xfrm>
                <a:off x="9527500" y="1695700"/>
                <a:ext cx="2097900" cy="2097900"/>
              </a:xfrm>
              <a:prstGeom prst="ellipse">
                <a:avLst/>
              </a:prstGeom>
              <a:solidFill>
                <a:srgbClr val="AA81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g1709c157c5a_0_17"/>
              <p:cNvSpPr/>
              <p:nvPr/>
            </p:nvSpPr>
            <p:spPr>
              <a:xfrm>
                <a:off x="9646000" y="1814200"/>
                <a:ext cx="1860900" cy="1860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g1709c157c5a_0_17"/>
            <p:cNvGrpSpPr/>
            <p:nvPr/>
          </p:nvGrpSpPr>
          <p:grpSpPr>
            <a:xfrm>
              <a:off x="11458200" y="9824075"/>
              <a:ext cx="2097900" cy="2097900"/>
              <a:chOff x="9527500" y="1695700"/>
              <a:chExt cx="2097900" cy="2097900"/>
            </a:xfrm>
          </p:grpSpPr>
          <p:sp>
            <p:nvSpPr>
              <p:cNvPr id="114" name="Google Shape;114;g1709c157c5a_0_17"/>
              <p:cNvSpPr/>
              <p:nvPr/>
            </p:nvSpPr>
            <p:spPr>
              <a:xfrm>
                <a:off x="9527500" y="1695700"/>
                <a:ext cx="2097900" cy="2097900"/>
              </a:xfrm>
              <a:prstGeom prst="ellipse">
                <a:avLst/>
              </a:prstGeom>
              <a:solidFill>
                <a:srgbClr val="AA81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g1709c157c5a_0_17"/>
              <p:cNvSpPr/>
              <p:nvPr/>
            </p:nvSpPr>
            <p:spPr>
              <a:xfrm>
                <a:off x="9646000" y="1814200"/>
                <a:ext cx="1860900" cy="1860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6" name="Google Shape;116;g1709c157c5a_0_17"/>
          <p:cNvSpPr txBox="1"/>
          <p:nvPr/>
        </p:nvSpPr>
        <p:spPr>
          <a:xfrm>
            <a:off x="9451175" y="1069800"/>
            <a:ext cx="260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Day-1</a:t>
            </a:r>
            <a:endParaRPr b="1" i="0" sz="20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Recorded Lecture</a:t>
            </a:r>
            <a:endParaRPr b="0" i="0" sz="20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7" name="Google Shape;117;g1709c157c5a_0_17"/>
          <p:cNvSpPr txBox="1"/>
          <p:nvPr/>
        </p:nvSpPr>
        <p:spPr>
          <a:xfrm>
            <a:off x="6326975" y="3127200"/>
            <a:ext cx="2605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Day-3 &amp; 5</a:t>
            </a:r>
            <a:endParaRPr b="1" i="0" sz="20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Live Doubt Class by TA</a:t>
            </a:r>
            <a:endParaRPr b="0" i="0" sz="20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8" name="Google Shape;118;g1709c157c5a_0_17"/>
          <p:cNvSpPr txBox="1"/>
          <p:nvPr/>
        </p:nvSpPr>
        <p:spPr>
          <a:xfrm>
            <a:off x="9832175" y="4498800"/>
            <a:ext cx="260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Day-</a:t>
            </a:r>
            <a:r>
              <a:rPr b="1" lang="en-US" sz="2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 b="1" i="0" sz="20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Assignments </a:t>
            </a:r>
            <a:endParaRPr b="0" i="0" sz="20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9" name="Google Shape;119;g1709c157c5a_0_17"/>
          <p:cNvSpPr txBox="1"/>
          <p:nvPr/>
        </p:nvSpPr>
        <p:spPr>
          <a:xfrm>
            <a:off x="7927175" y="6403800"/>
            <a:ext cx="260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Day-6</a:t>
            </a:r>
            <a:endParaRPr b="1" i="0" sz="20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Live Class</a:t>
            </a:r>
            <a:endParaRPr b="0" i="0" sz="20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0" name="Google Shape;120;g1709c157c5a_0_17"/>
          <p:cNvSpPr txBox="1"/>
          <p:nvPr/>
        </p:nvSpPr>
        <p:spPr>
          <a:xfrm>
            <a:off x="10822775" y="7851600"/>
            <a:ext cx="260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Day-7</a:t>
            </a:r>
            <a:endParaRPr b="1" i="0" sz="20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Weekly Test</a:t>
            </a:r>
            <a:endParaRPr b="0" i="0" sz="20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21" name="Google Shape;121;g1709c157c5a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2178" y="3127200"/>
            <a:ext cx="671675" cy="6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709c157c5a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1675" y="5141475"/>
            <a:ext cx="671675" cy="6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709c157c5a_0_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2775" y="5987725"/>
            <a:ext cx="800399" cy="80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709c157c5a_0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25675" y="1555250"/>
            <a:ext cx="800399" cy="8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709c157c5a_0_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89463" y="7992163"/>
            <a:ext cx="671675" cy="6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238da0e2_0_4"/>
          <p:cNvSpPr txBox="1"/>
          <p:nvPr/>
        </p:nvSpPr>
        <p:spPr>
          <a:xfrm>
            <a:off x="2715500" y="2676075"/>
            <a:ext cx="118605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5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" name="Google Shape;131;g203238da0e2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4475" y="3476500"/>
            <a:ext cx="171450" cy="9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03238da0e2_0_4"/>
          <p:cNvSpPr/>
          <p:nvPr/>
        </p:nvSpPr>
        <p:spPr>
          <a:xfrm>
            <a:off x="3217475" y="2491300"/>
            <a:ext cx="11556300" cy="985200"/>
          </a:xfrm>
          <a:prstGeom prst="roundRect">
            <a:avLst>
              <a:gd fmla="val 16667" name="adj"/>
            </a:avLst>
          </a:prstGeom>
          <a:solidFill>
            <a:srgbClr val="361C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Getting start with Java Fundamentals</a:t>
            </a:r>
            <a:endParaRPr b="1" sz="4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3" name="Google Shape;133;g203238da0e2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3400" y="6738400"/>
            <a:ext cx="171450" cy="1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03238da0e2_0_4"/>
          <p:cNvSpPr/>
          <p:nvPr/>
        </p:nvSpPr>
        <p:spPr>
          <a:xfrm>
            <a:off x="3365850" y="5753200"/>
            <a:ext cx="11556300" cy="985200"/>
          </a:xfrm>
          <a:prstGeom prst="roundRect">
            <a:avLst>
              <a:gd fmla="val 16667" name="adj"/>
            </a:avLst>
          </a:prstGeom>
          <a:solidFill>
            <a:srgbClr val="36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Core </a:t>
            </a:r>
            <a:r>
              <a:rPr b="1" lang="en-US" sz="4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Java </a:t>
            </a:r>
            <a:endParaRPr b="1" sz="4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g203238da0e2_0_4"/>
          <p:cNvSpPr/>
          <p:nvPr/>
        </p:nvSpPr>
        <p:spPr>
          <a:xfrm>
            <a:off x="3365850" y="5753200"/>
            <a:ext cx="11556300" cy="985200"/>
          </a:xfrm>
          <a:prstGeom prst="roundRect">
            <a:avLst>
              <a:gd fmla="val 16667" name="adj"/>
            </a:avLst>
          </a:prstGeom>
          <a:solidFill>
            <a:srgbClr val="361C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Core </a:t>
            </a:r>
            <a:r>
              <a:rPr b="1" lang="en-US" sz="4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Java </a:t>
            </a:r>
            <a:endParaRPr b="1" sz="4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6" name="Google Shape;136;g203238da0e2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1850" y="1494600"/>
            <a:ext cx="996696" cy="99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03238da0e2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41850" y="4756500"/>
            <a:ext cx="996696" cy="996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b4da044ed_0_14"/>
          <p:cNvSpPr txBox="1"/>
          <p:nvPr/>
        </p:nvSpPr>
        <p:spPr>
          <a:xfrm>
            <a:off x="2668750" y="2274150"/>
            <a:ext cx="118605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5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3" name="Google Shape;143;g23b4da044ed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7725" y="3074575"/>
            <a:ext cx="171450" cy="11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b4da044ed_0_14"/>
          <p:cNvSpPr/>
          <p:nvPr/>
        </p:nvSpPr>
        <p:spPr>
          <a:xfrm>
            <a:off x="3170725" y="2089375"/>
            <a:ext cx="11556300" cy="985200"/>
          </a:xfrm>
          <a:prstGeom prst="roundRect">
            <a:avLst>
              <a:gd fmla="val 16667" name="adj"/>
            </a:avLst>
          </a:prstGeom>
          <a:solidFill>
            <a:srgbClr val="361C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Advanced Java Concept</a:t>
            </a:r>
            <a:endParaRPr b="1" sz="4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5" name="Google Shape;145;g23b4da044ed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8000" y="6738400"/>
            <a:ext cx="1714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3b4da044ed_0_14"/>
          <p:cNvSpPr/>
          <p:nvPr/>
        </p:nvSpPr>
        <p:spPr>
          <a:xfrm>
            <a:off x="3365850" y="5753200"/>
            <a:ext cx="11556300" cy="985200"/>
          </a:xfrm>
          <a:prstGeom prst="roundRect">
            <a:avLst>
              <a:gd fmla="val 16667" name="adj"/>
            </a:avLst>
          </a:prstGeom>
          <a:solidFill>
            <a:srgbClr val="36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Core Java </a:t>
            </a:r>
            <a:endParaRPr b="1" sz="4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" name="Google Shape;147;g23b4da044ed_0_14"/>
          <p:cNvSpPr/>
          <p:nvPr/>
        </p:nvSpPr>
        <p:spPr>
          <a:xfrm>
            <a:off x="3365850" y="5753200"/>
            <a:ext cx="11556300" cy="985200"/>
          </a:xfrm>
          <a:prstGeom prst="roundRect">
            <a:avLst>
              <a:gd fmla="val 16667" name="adj"/>
            </a:avLst>
          </a:prstGeom>
          <a:solidFill>
            <a:srgbClr val="361C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Git and Github</a:t>
            </a:r>
            <a:endParaRPr b="1" sz="4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8" name="Google Shape;148;g23b4da044ed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375" y="4755675"/>
            <a:ext cx="996696" cy="99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3b4da044ed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1550" y="1304275"/>
            <a:ext cx="884900" cy="8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3b4da044ed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95100" y="1092675"/>
            <a:ext cx="996696" cy="996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b4da044ed_0_24"/>
          <p:cNvSpPr txBox="1"/>
          <p:nvPr/>
        </p:nvSpPr>
        <p:spPr>
          <a:xfrm>
            <a:off x="2863875" y="1548775"/>
            <a:ext cx="118605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5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6" name="Google Shape;156;g23b4da044e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131400" y="2178050"/>
            <a:ext cx="171450" cy="10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3b4da044ed_0_24"/>
          <p:cNvSpPr/>
          <p:nvPr/>
        </p:nvSpPr>
        <p:spPr>
          <a:xfrm>
            <a:off x="3365850" y="1364000"/>
            <a:ext cx="11556300" cy="985200"/>
          </a:xfrm>
          <a:prstGeom prst="roundRect">
            <a:avLst>
              <a:gd fmla="val 16667" name="adj"/>
            </a:avLst>
          </a:prstGeom>
          <a:solidFill>
            <a:srgbClr val="361C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DSA(Data Structure And Algorithms)</a:t>
            </a:r>
            <a:endParaRPr b="1" sz="4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8" name="Google Shape;158;g23b4da044e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125" y="5387646"/>
            <a:ext cx="171450" cy="13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3b4da044ed_0_24"/>
          <p:cNvSpPr/>
          <p:nvPr/>
        </p:nvSpPr>
        <p:spPr>
          <a:xfrm>
            <a:off x="3438975" y="4756850"/>
            <a:ext cx="11556300" cy="985200"/>
          </a:xfrm>
          <a:prstGeom prst="roundRect">
            <a:avLst>
              <a:gd fmla="val 16667" name="adj"/>
            </a:avLst>
          </a:prstGeom>
          <a:solidFill>
            <a:srgbClr val="36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Core Java </a:t>
            </a:r>
            <a:endParaRPr b="1" sz="4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g23b4da044ed_0_24"/>
          <p:cNvSpPr/>
          <p:nvPr/>
        </p:nvSpPr>
        <p:spPr>
          <a:xfrm>
            <a:off x="3438975" y="4756850"/>
            <a:ext cx="11556300" cy="985200"/>
          </a:xfrm>
          <a:prstGeom prst="roundRect">
            <a:avLst>
              <a:gd fmla="val 16667" name="adj"/>
            </a:avLst>
          </a:prstGeom>
          <a:solidFill>
            <a:srgbClr val="361C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More On DSA</a:t>
            </a:r>
            <a:endParaRPr b="1" sz="4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1" name="Google Shape;161;g23b4da044e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125" y="8669350"/>
            <a:ext cx="171450" cy="12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3b4da044ed_0_24"/>
          <p:cNvSpPr/>
          <p:nvPr/>
        </p:nvSpPr>
        <p:spPr>
          <a:xfrm>
            <a:off x="3518700" y="7982800"/>
            <a:ext cx="11556300" cy="985200"/>
          </a:xfrm>
          <a:prstGeom prst="roundRect">
            <a:avLst>
              <a:gd fmla="val 16667" name="adj"/>
            </a:avLst>
          </a:prstGeom>
          <a:solidFill>
            <a:srgbClr val="36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Core Java </a:t>
            </a:r>
            <a:endParaRPr b="1" sz="4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" name="Google Shape;163;g23b4da044ed_0_24"/>
          <p:cNvSpPr/>
          <p:nvPr/>
        </p:nvSpPr>
        <p:spPr>
          <a:xfrm>
            <a:off x="3518700" y="7982800"/>
            <a:ext cx="11556300" cy="985200"/>
          </a:xfrm>
          <a:prstGeom prst="roundRect">
            <a:avLst>
              <a:gd fmla="val 16667" name="adj"/>
            </a:avLst>
          </a:prstGeom>
          <a:solidFill>
            <a:srgbClr val="361C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System Design</a:t>
            </a:r>
            <a:endParaRPr b="1" sz="4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4" name="Google Shape;164;g23b4da044ed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8775" y="367300"/>
            <a:ext cx="996696" cy="99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3b4da044ed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98500" y="3760163"/>
            <a:ext cx="996696" cy="99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3b4da044ed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98500" y="6986100"/>
            <a:ext cx="996696" cy="996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23b4da044ed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397013" y="1604475"/>
            <a:ext cx="171450" cy="1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3b4da044ed_0_41"/>
          <p:cNvSpPr/>
          <p:nvPr/>
        </p:nvSpPr>
        <p:spPr>
          <a:xfrm>
            <a:off x="2890475" y="1388950"/>
            <a:ext cx="13170000" cy="985200"/>
          </a:xfrm>
          <a:prstGeom prst="roundRect">
            <a:avLst>
              <a:gd fmla="val 16667" name="adj"/>
            </a:avLst>
          </a:prstGeom>
          <a:solidFill>
            <a:srgbClr val="361C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Learning Database like MySQL and MongoDB</a:t>
            </a:r>
            <a:endParaRPr b="1" sz="4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g23b4da044ed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1050" y="4863038"/>
            <a:ext cx="171450" cy="14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3b4da044ed_0_41"/>
          <p:cNvSpPr/>
          <p:nvPr/>
        </p:nvSpPr>
        <p:spPr>
          <a:xfrm>
            <a:off x="3678900" y="4368400"/>
            <a:ext cx="11556300" cy="985200"/>
          </a:xfrm>
          <a:prstGeom prst="roundRect">
            <a:avLst>
              <a:gd fmla="val 16667" name="adj"/>
            </a:avLst>
          </a:prstGeom>
          <a:solidFill>
            <a:srgbClr val="36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Core Java </a:t>
            </a:r>
            <a:endParaRPr b="1" sz="4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g23b4da044ed_0_41"/>
          <p:cNvSpPr/>
          <p:nvPr/>
        </p:nvSpPr>
        <p:spPr>
          <a:xfrm>
            <a:off x="2953125" y="4362625"/>
            <a:ext cx="13167300" cy="987600"/>
          </a:xfrm>
          <a:prstGeom prst="roundRect">
            <a:avLst>
              <a:gd fmla="val 16667" name="adj"/>
            </a:avLst>
          </a:prstGeom>
          <a:solidFill>
            <a:srgbClr val="361C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Application Development using JDBC and Servlets</a:t>
            </a:r>
            <a:endParaRPr b="1" sz="3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g23b4da044ed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3651" y="8321538"/>
            <a:ext cx="166248" cy="114843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3b4da044ed_0_41"/>
          <p:cNvSpPr/>
          <p:nvPr/>
        </p:nvSpPr>
        <p:spPr>
          <a:xfrm>
            <a:off x="2953125" y="7838400"/>
            <a:ext cx="13167300" cy="985200"/>
          </a:xfrm>
          <a:prstGeom prst="roundRect">
            <a:avLst>
              <a:gd fmla="val 16667" name="adj"/>
            </a:avLst>
          </a:prstGeom>
          <a:solidFill>
            <a:srgbClr val="361C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Concepts of Hibernate and Spring</a:t>
            </a:r>
            <a:endParaRPr b="1" sz="4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8" name="Google Shape;178;g23b4da044ed_0_41"/>
          <p:cNvPicPr preferRelativeResize="0"/>
          <p:nvPr/>
        </p:nvPicPr>
        <p:blipFill rotWithShape="1">
          <a:blip r:embed="rId4">
            <a:alphaModFix/>
          </a:blip>
          <a:srcRect b="7179" l="0" r="0" t="-7180"/>
          <a:stretch/>
        </p:blipFill>
        <p:spPr>
          <a:xfrm>
            <a:off x="9038425" y="6841700"/>
            <a:ext cx="996696" cy="99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3b4da044ed_0_41"/>
          <p:cNvPicPr preferRelativeResize="0"/>
          <p:nvPr/>
        </p:nvPicPr>
        <p:blipFill rotWithShape="1">
          <a:blip r:embed="rId4">
            <a:alphaModFix/>
          </a:blip>
          <a:srcRect b="7179" l="0" r="0" t="-7180"/>
          <a:stretch/>
        </p:blipFill>
        <p:spPr>
          <a:xfrm>
            <a:off x="9038425" y="403750"/>
            <a:ext cx="996700" cy="9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3b4da044ed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38425" y="3368763"/>
            <a:ext cx="996696" cy="996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d1fb6f376_0_61"/>
          <p:cNvSpPr txBox="1"/>
          <p:nvPr/>
        </p:nvSpPr>
        <p:spPr>
          <a:xfrm>
            <a:off x="5041275" y="1732825"/>
            <a:ext cx="130494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g22d1fb6f376_0_61"/>
          <p:cNvSpPr txBox="1"/>
          <p:nvPr/>
        </p:nvSpPr>
        <p:spPr>
          <a:xfrm>
            <a:off x="1011125" y="5160925"/>
            <a:ext cx="18561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t/>
            </a:r>
            <a:endParaRPr b="1" i="0" sz="5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7" name="Google Shape;187;g22d1fb6f376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0925" y="6064450"/>
            <a:ext cx="3686251" cy="368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2d1fb6f376_0_61"/>
          <p:cNvSpPr/>
          <p:nvPr/>
        </p:nvSpPr>
        <p:spPr>
          <a:xfrm>
            <a:off x="3724375" y="1902450"/>
            <a:ext cx="11556300" cy="985200"/>
          </a:xfrm>
          <a:prstGeom prst="roundRect">
            <a:avLst>
              <a:gd fmla="val 16667" name="adj"/>
            </a:avLst>
          </a:prstGeom>
          <a:solidFill>
            <a:srgbClr val="361C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Project Development</a:t>
            </a:r>
            <a:endParaRPr b="1" sz="4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9" name="Google Shape;189;g22d1fb6f376_0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355375" y="2887650"/>
            <a:ext cx="154075" cy="11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2d1fb6f376_0_61"/>
          <p:cNvSpPr/>
          <p:nvPr/>
        </p:nvSpPr>
        <p:spPr>
          <a:xfrm>
            <a:off x="3724363" y="5329725"/>
            <a:ext cx="11556300" cy="985200"/>
          </a:xfrm>
          <a:prstGeom prst="roundRect">
            <a:avLst>
              <a:gd fmla="val 16667" name="adj"/>
            </a:avLst>
          </a:prstGeom>
          <a:solidFill>
            <a:srgbClr val="361C7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r>
              <a:rPr b="1" lang="en-US" sz="4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NOW YOU ARE A JAVA DEVELOPER! </a:t>
            </a:r>
            <a:endParaRPr b="1" sz="4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1" name="Google Shape;191;g22d1fb6f376_0_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34063" y="4333025"/>
            <a:ext cx="996696" cy="99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22d1fb6f376_0_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15700" y="905750"/>
            <a:ext cx="996696" cy="996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d1fb6f376_0_72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2d1fb6f376_0_72"/>
          <p:cNvSpPr txBox="1"/>
          <p:nvPr/>
        </p:nvSpPr>
        <p:spPr>
          <a:xfrm>
            <a:off x="1494800" y="782900"/>
            <a:ext cx="130494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Some Tips for best use of it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-US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4" name="Google Shape;204;p19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9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13667300" y="127925"/>
            <a:ext cx="4474500" cy="12060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C35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 rotWithShape="1">
          <a:blip r:embed="rId3">
            <a:alphaModFix/>
          </a:blip>
          <a:srcRect b="38459" l="14475" r="15963" t="37794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Tanya Dhingra</dc:creator>
</cp:coreProperties>
</file>