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57" r:id="rId5"/>
    <p:sldId id="273" r:id="rId6"/>
    <p:sldId id="258" r:id="rId7"/>
    <p:sldId id="275" r:id="rId8"/>
    <p:sldId id="262" r:id="rId9"/>
    <p:sldId id="260" r:id="rId10"/>
    <p:sldId id="261" r:id="rId11"/>
    <p:sldId id="270" r:id="rId12"/>
    <p:sldId id="263" r:id="rId13"/>
    <p:sldId id="264" r:id="rId14"/>
    <p:sldId id="265" r:id="rId15"/>
    <p:sldId id="266" r:id="rId16"/>
    <p:sldId id="267" r:id="rId17"/>
    <p:sldId id="271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3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664-EB93-443F-B448-4C4826DA56D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F622-8409-424A-ABAE-D78B88EB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AGRICULTURE SYSTEM</a:t>
            </a:r>
            <a:br>
              <a:rPr lang="en-US" dirty="0" smtClean="0"/>
            </a:br>
            <a:r>
              <a:rPr lang="en-US" dirty="0" smtClean="0"/>
              <a:t>BASED ON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25" y="641445"/>
            <a:ext cx="7383030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1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64" y="488052"/>
            <a:ext cx="6324316" cy="48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1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GSM module sends all the data to the webpage by –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Opening the http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Sending data transfer request to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Sending data to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Terminating http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7" y="589283"/>
            <a:ext cx="6793386" cy="5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63" y="1802500"/>
            <a:ext cx="8543925" cy="47815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1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87" y="557164"/>
            <a:ext cx="9905999" cy="1640126"/>
          </a:xfrm>
        </p:spPr>
        <p:txBody>
          <a:bodyPr/>
          <a:lstStyle/>
          <a:p>
            <a:r>
              <a:rPr lang="en-US" dirty="0" smtClean="0"/>
              <a:t>All the data in the webpage is monitored .</a:t>
            </a:r>
          </a:p>
          <a:p>
            <a:r>
              <a:rPr lang="en-US" dirty="0" smtClean="0"/>
              <a:t>Analysis and statistical report is developed for regular evaluation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7" y="2320119"/>
            <a:ext cx="9294179" cy="17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7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Threshold value for a crop is set by analyzing the dataset KBS037 from the Kellogg Biological Station.</a:t>
            </a:r>
          </a:p>
          <a:p>
            <a:r>
              <a:rPr lang="en-US" dirty="0" smtClean="0"/>
              <a:t>Monitored water requirement(in mm) in our system is analyzed and then classified according to the land and temperature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81031"/>
              </p:ext>
            </p:extLst>
          </p:nvPr>
        </p:nvGraphicFramePr>
        <p:xfrm>
          <a:off x="1554328" y="454103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Above 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Desert/arid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Semi-arid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Semi-humid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90365"/>
              </p:ext>
            </p:extLst>
          </p:nvPr>
        </p:nvGraphicFramePr>
        <p:xfrm>
          <a:off x="1554328" y="41701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76"/>
                <a:gridCol w="6052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Zone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1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08" y="1132764"/>
            <a:ext cx="6141267" cy="36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233487"/>
            <a:ext cx="6000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evaluation for developing a prediction system of water needs as per the season.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IoT</a:t>
            </a:r>
            <a:r>
              <a:rPr lang="en-US" dirty="0" smtClean="0"/>
              <a:t> can be used for large scale implementation where a lot of sensor data is collected ,analyzed and a pin point monitoring and alert system can be developed.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40" y="4356442"/>
            <a:ext cx="4218488" cy="25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is the network of physical devices, vehicles, home appliances and other items </a:t>
            </a:r>
            <a:r>
              <a:rPr lang="en-US" dirty="0" smtClean="0"/>
              <a:t>embedded with electronics, </a:t>
            </a:r>
            <a:r>
              <a:rPr lang="en-US" dirty="0" err="1" smtClean="0"/>
              <a:t>softwares</a:t>
            </a:r>
            <a:r>
              <a:rPr lang="en-US" dirty="0" smtClean="0"/>
              <a:t> , </a:t>
            </a:r>
            <a:r>
              <a:rPr lang="en-US" dirty="0"/>
              <a:t>sensors, actuators, and connectivity which enables these objects to connect and exchange data.</a:t>
            </a:r>
          </a:p>
        </p:txBody>
      </p:sp>
    </p:spTree>
    <p:extLst>
      <p:ext uri="{BB962C8B-B14F-4D97-AF65-F5344CB8AC3E}">
        <p14:creationId xmlns:p14="http://schemas.microsoft.com/office/powerpoint/2010/main" val="270442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Real-Time Data and Production Insight </a:t>
            </a:r>
          </a:p>
          <a:p>
            <a:r>
              <a:rPr lang="en-US" sz="1800" dirty="0"/>
              <a:t>Increased Production</a:t>
            </a:r>
          </a:p>
          <a:p>
            <a:r>
              <a:rPr lang="en-US" sz="1800" dirty="0"/>
              <a:t>Water Conservation</a:t>
            </a:r>
          </a:p>
          <a:p>
            <a:r>
              <a:rPr lang="en-US" sz="1800" dirty="0"/>
              <a:t>Lowered Operation Costs</a:t>
            </a:r>
          </a:p>
          <a:p>
            <a:r>
              <a:rPr lang="en-US" sz="1800" dirty="0"/>
              <a:t>Increased Quality of Production</a:t>
            </a:r>
          </a:p>
          <a:p>
            <a:r>
              <a:rPr lang="en-US" sz="1800" dirty="0"/>
              <a:t>Accurate Farm and Field Evaluation</a:t>
            </a:r>
          </a:p>
          <a:p>
            <a:r>
              <a:rPr lang="en-US" sz="1800" dirty="0"/>
              <a:t>Improved Livestock Farming</a:t>
            </a:r>
          </a:p>
          <a:p>
            <a:r>
              <a:rPr lang="en-US" sz="1800" dirty="0"/>
              <a:t>Reduced Environmental Footprint </a:t>
            </a:r>
          </a:p>
          <a:p>
            <a:r>
              <a:rPr lang="en-US" sz="1800" dirty="0"/>
              <a:t>Remote Monitoring</a:t>
            </a:r>
          </a:p>
          <a:p>
            <a:r>
              <a:rPr lang="en-US" sz="1800" dirty="0"/>
              <a:t>Equipment Monitoring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144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works in a manner in which it ﬁrstly does data collection from the farm via the help of sensors, then it sends the data to the server side </a:t>
            </a:r>
            <a:r>
              <a:rPr lang="en-US" dirty="0" smtClean="0"/>
              <a:t>from where further </a:t>
            </a:r>
            <a:r>
              <a:rPr lang="en-US" dirty="0"/>
              <a:t>actions can be taken. The ﬁnal output of this system is displayed after getting processed by the server side and </a:t>
            </a:r>
            <a:r>
              <a:rPr lang="en-US" dirty="0" smtClean="0"/>
              <a:t>an alert call for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LM35 temperature sensor and soil moisture sensor reads the environment temperature and moisture in surrounding respectively.</a:t>
            </a:r>
          </a:p>
          <a:p>
            <a:r>
              <a:rPr lang="en-US" dirty="0" smtClean="0"/>
              <a:t>LM35 temperature reading is in voltage level hence its value is converted to temperature in *</a:t>
            </a:r>
            <a:r>
              <a:rPr lang="en-US" dirty="0"/>
              <a:t>Celsius using  </a:t>
            </a:r>
            <a:r>
              <a:rPr lang="en-US" dirty="0" smtClean="0"/>
              <a:t>temp=temp*0.48828125</a:t>
            </a:r>
          </a:p>
          <a:p>
            <a:r>
              <a:rPr lang="en-US" dirty="0" smtClean="0"/>
              <a:t>1 centigrade means 10 millivolts change</a:t>
            </a:r>
          </a:p>
          <a:p>
            <a:r>
              <a:rPr lang="en-US" dirty="0" smtClean="0"/>
              <a:t>1024 steps in 0-5 V</a:t>
            </a:r>
          </a:p>
          <a:p>
            <a:r>
              <a:rPr lang="en-US" dirty="0" smtClean="0"/>
              <a:t>Temp=</a:t>
            </a:r>
            <a:r>
              <a:rPr lang="en-US" dirty="0" err="1" smtClean="0"/>
              <a:t>adc</a:t>
            </a:r>
            <a:r>
              <a:rPr lang="en-US" dirty="0" smtClean="0"/>
              <a:t>*5/(1024*10*10^-3) i.e.</a:t>
            </a:r>
            <a:r>
              <a:rPr lang="en-US" dirty="0"/>
              <a:t> temp=temp*0.48828125</a:t>
            </a:r>
          </a:p>
          <a:p>
            <a:endParaRPr lang="en-US" dirty="0"/>
          </a:p>
        </p:txBody>
      </p:sp>
      <p:pic>
        <p:nvPicPr>
          <p:cNvPr id="4" name="Picture 3" descr="C:\Users\Ruchita\Desktop\mois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739" y="466119"/>
            <a:ext cx="1790589" cy="1447800"/>
          </a:xfrm>
          <a:prstGeom prst="rect">
            <a:avLst/>
          </a:prstGeom>
          <a:noFill/>
        </p:spPr>
      </p:pic>
      <p:pic>
        <p:nvPicPr>
          <p:cNvPr id="5" name="Picture 4" descr="C:\Users\Ruchita\Desktop\lm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3348" y="618518"/>
            <a:ext cx="1541768" cy="1043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854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uchita\Desktop\Pi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731" y="1161197"/>
            <a:ext cx="7991476" cy="4214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5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 R3 is used as Microcontroller (small computer in a single integrated circuit)</a:t>
            </a:r>
          </a:p>
          <a:p>
            <a:r>
              <a:rPr lang="en-US" dirty="0" smtClean="0"/>
              <a:t>*Changes -Arduino </a:t>
            </a:r>
            <a:r>
              <a:rPr lang="en-US" dirty="0" err="1" smtClean="0"/>
              <a:t>uno</a:t>
            </a:r>
            <a:r>
              <a:rPr lang="en-US" dirty="0" smtClean="0"/>
              <a:t> code writing phase uses </a:t>
            </a:r>
            <a:r>
              <a:rPr lang="en-US" dirty="0" err="1" smtClean="0"/>
              <a:t>tx</a:t>
            </a:r>
            <a:r>
              <a:rPr lang="en-US" dirty="0" smtClean="0"/>
              <a:t> and </a:t>
            </a:r>
            <a:r>
              <a:rPr lang="en-US" dirty="0" err="1" smtClean="0"/>
              <a:t>rx</a:t>
            </a:r>
            <a:r>
              <a:rPr lang="en-US" dirty="0" smtClean="0"/>
              <a:t> pins hence software serial library is used to change </a:t>
            </a:r>
            <a:r>
              <a:rPr lang="en-US" dirty="0" err="1" smtClean="0"/>
              <a:t>tx</a:t>
            </a:r>
            <a:r>
              <a:rPr lang="en-US" dirty="0" smtClean="0"/>
              <a:t> and </a:t>
            </a:r>
            <a:r>
              <a:rPr lang="en-US" dirty="0" err="1" smtClean="0"/>
              <a:t>rx</a:t>
            </a:r>
            <a:r>
              <a:rPr lang="en-US" dirty="0" smtClean="0"/>
              <a:t> pin reading from 0 and 1 to 2 and 3 respectively</a:t>
            </a:r>
          </a:p>
          <a:p>
            <a:r>
              <a:rPr lang="en-US" dirty="0" smtClean="0"/>
              <a:t> Sensor data is send to Arduino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30" y="245660"/>
            <a:ext cx="24193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51" y="524307"/>
            <a:ext cx="7022523" cy="5266893"/>
          </a:xfrm>
        </p:spPr>
      </p:pic>
    </p:spTree>
    <p:extLst>
      <p:ext uri="{BB962C8B-B14F-4D97-AF65-F5344CB8AC3E}">
        <p14:creationId xmlns:p14="http://schemas.microsoft.com/office/powerpoint/2010/main" val="131146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16" y="386026"/>
            <a:ext cx="4528853" cy="59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sends the data to the webpage ( log files) for monitoring purpose. GSM module is used for the internet connectivity ,calls , message.</a:t>
            </a:r>
          </a:p>
          <a:p>
            <a:r>
              <a:rPr lang="en-US" dirty="0" smtClean="0"/>
              <a:t>Arduino code uses AT(Attention) Commands for sending commands to GSM Module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2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113</TotalTime>
  <Words>452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SMART AGRICULTURE SYSTEM BASED ON IOT</vt:lpstr>
      <vt:lpstr>Introduction</vt:lpstr>
      <vt:lpstr>PowerPoint Presentation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side</vt:lpstr>
      <vt:lpstr>PowerPoint Presentation</vt:lpstr>
      <vt:lpstr>PowerPoint Presentation</vt:lpstr>
      <vt:lpstr>PowerPoint Presentation</vt:lpstr>
      <vt:lpstr>PowerPoint Presentation</vt:lpstr>
      <vt:lpstr>Future scope</vt:lpstr>
      <vt:lpstr>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</dc:title>
  <dc:creator>Shubhanshu Prajapati</dc:creator>
  <cp:lastModifiedBy>Shubhanshu Prajapati</cp:lastModifiedBy>
  <cp:revision>27</cp:revision>
  <dcterms:created xsi:type="dcterms:W3CDTF">2018-04-08T18:11:38Z</dcterms:created>
  <dcterms:modified xsi:type="dcterms:W3CDTF">2018-04-09T04:22:52Z</dcterms:modified>
</cp:coreProperties>
</file>