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D5FA-468D-41EB-8BBF-F21969D769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841C-B483-4F32-B00C-A3046C9367A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D5FA-468D-41EB-8BBF-F21969D769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841C-B483-4F32-B00C-A3046C9367A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D5FA-468D-41EB-8BBF-F21969D769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841C-B483-4F32-B00C-A3046C9367AC}" type="slidenum">
              <a:rPr lang="en-IN" smtClean="0"/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D5FA-468D-41EB-8BBF-F21969D769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841C-B483-4F32-B00C-A3046C9367A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D5FA-468D-41EB-8BBF-F21969D769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841C-B483-4F32-B00C-A3046C9367AC}" type="slidenum">
              <a:rPr lang="en-IN" smtClean="0"/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D5FA-468D-41EB-8BBF-F21969D769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841C-B483-4F32-B00C-A3046C9367A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D5FA-468D-41EB-8BBF-F21969D769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841C-B483-4F32-B00C-A3046C9367A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D5FA-468D-41EB-8BBF-F21969D769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841C-B483-4F32-B00C-A3046C9367A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D5FA-468D-41EB-8BBF-F21969D769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841C-B483-4F32-B00C-A3046C9367A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D5FA-468D-41EB-8BBF-F21969D769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841C-B483-4F32-B00C-A3046C9367A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D5FA-468D-41EB-8BBF-F21969D7698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841C-B483-4F32-B00C-A3046C9367A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D5FA-468D-41EB-8BBF-F21969D76987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841C-B483-4F32-B00C-A3046C9367A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D5FA-468D-41EB-8BBF-F21969D76987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841C-B483-4F32-B00C-A3046C9367A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D5FA-468D-41EB-8BBF-F21969D76987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841C-B483-4F32-B00C-A3046C9367A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D5FA-468D-41EB-8BBF-F21969D7698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841C-B483-4F32-B00C-A3046C9367A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D5FA-468D-41EB-8BBF-F21969D7698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841C-B483-4F32-B00C-A3046C9367A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2D5FA-468D-41EB-8BBF-F21969D769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BD841C-B483-4F32-B00C-A3046C9367A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1481"/>
            <a:ext cx="9144000" cy="2160495"/>
          </a:xfr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	</a:t>
            </a:r>
            <a:r>
              <a:rPr lang="en-US" sz="73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sz="7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3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VOTING SYSTEM</a:t>
            </a:r>
            <a:endParaRPr lang="en-IN" sz="7300" b="1" u="sng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online voting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voting allows people in today’s mobile and digitally advanced society to participate in the democratic process over the internet.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online voting system offers the highest levels of transparency, control, security and efficiency of election processes. 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votings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 voters with a comfortable and secure voting experience and allow election organizers to save resources in planning their next election.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SYSTEM ENABLES A VOTER TO CAST THEIR VOTE THROUGH INTERNET WITHOUT GOING TO VOTING BOOTH AND ADDITIONALLY REGISTERING THEMSELVES FOR VOTING IN ADVANCE. HOWEVER, PROXY VOTE OR DOUBLE VOTING IS NOT POSSIBLE.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TO ACCESS, SECURE, EASY TO MAINTAIN ALL INFORMATION OF VOTING, HIGHLY EFFICIENT AND FLEXIBLE.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FEW CHALLENGES THAT MUST BE OVERCOME IN ORDER THAT THEIR BENEFITS MAY BE FULLY REALIZED. THERE IS A CHALLENGE OF VOTER’S EDUCATION. THE ELECTORATE NEEDS TO BE EDUCATED ADEQUATELY ON THE USE OF ONLINE VOTING.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300"/>
            <a:ext cx="8601075" cy="871855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VOTER ACTIVITY</a:t>
            </a:r>
            <a:endParaRPr lang="en-IN" sz="4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70" y="1102360"/>
            <a:ext cx="7571105" cy="424370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607060"/>
            <a:ext cx="8596630" cy="5434330"/>
          </a:xfrm>
        </p:spPr>
        <p:txBody>
          <a:bodyPr>
            <a:normAutofit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BY-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JIGYAS CHAUDHARY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SAGAR KUSHWAHA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SHUBHNEET KUMAR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VAISHNAVI SINGH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DEVANSH KUMAR SHARMA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MD.FARMANUL HAQUE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6541"/>
            <a:ext cx="8596668" cy="645459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55059"/>
            <a:ext cx="11120220" cy="5486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NO.                   CONTENT                                                             PAGE NO.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1.                   ABOUT PARALLEX                                                          03 - 04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2.                   WHAT IS ONLINE VOTING SYSTEM?                          05-06   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3.                   WHAT ARE THE ADVANTAGES OF                               07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ONLINE VOTING SYSTEM? 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4.                   WHAT ARE THE DISADVANTAGES OF                        08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ONLINE VOTING SYSTEM? 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5.                   BENEFITS OF ONLINE VOTING                                    09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6.                   CONCLUSION                                                                   10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7.                   VOTER ACTIVITY                                                            11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       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PARALLEX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parallax scrolling allows the user to perceive an impression of depth. </a:t>
            </a:r>
            <a:endParaRPr lang="en-US" sz="3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website appears as a 3D animation that scrolls down the page. </a:t>
            </a:r>
            <a:endParaRPr lang="en-US" sz="35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operational concept is particularly well adapted to storytelling, as the reading of the contents is encouraged by the scrolling effects, animations and advertising displays. </a:t>
            </a:r>
            <a:endParaRPr lang="en-US" sz="35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parallax scrolling is also found in web design under the terms parallax website, scrolling website or parallax web design.</a:t>
            </a:r>
            <a:endParaRPr lang="en-US" sz="35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860" y="384175"/>
            <a:ext cx="8824595" cy="5923915"/>
          </a:xfrm>
        </p:spPr>
        <p:txBody>
          <a:bodyPr>
            <a:normAutofit lnSpcReduction="10000"/>
          </a:bodyPr>
          <a:lstStyle/>
          <a:p>
            <a:r>
              <a:rPr lang="en-US" sz="2595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term parallax scrolling is used to describe websites whose operating concept differs significantly from conventional navigation men</a:t>
            </a:r>
            <a:r>
              <a:rPr lang="en-US" sz="2595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us: websites with parallax scrolling are operated using the scroll function of the mouse. </a:t>
            </a:r>
            <a:endParaRPr lang="en-US" sz="2595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95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user scrolls through the website, the elements of the website move at different rates. </a:t>
            </a:r>
            <a:endParaRPr lang="en-US" sz="2595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95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background image moves slowly, while images or graphic elements in the foreground move faster.</a:t>
            </a:r>
            <a:endParaRPr lang="en-US" sz="2595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ONLINE VOTING SYSTEM ?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8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3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nline voting system is a software platform that allows groups to securely conduct votes and elections.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quality online voting systems balance ballot security, accessibility, and the overall requirements of an organization’s voting event.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590" y="626110"/>
            <a:ext cx="8557895" cy="5620385"/>
          </a:xfrm>
        </p:spPr>
        <p:txBody>
          <a:bodyPr>
            <a:normAutofit fontScale="72500"/>
          </a:bodyPr>
          <a:lstStyle/>
          <a:p>
            <a:r>
              <a:rPr lang="en-US" sz="3600" b="0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their core, online voting systems protect the integrity of your vote by preventing voters from being able to vote multiple times. </a:t>
            </a:r>
            <a:endParaRPr lang="en-US" sz="3600" b="0" i="0" dirty="0">
              <a:solidFill>
                <a:srgbClr val="3449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0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digital platform, they eliminate the need to gather in-person, cast votes using paper, or by any other means (e.g. email, insecure survey software).</a:t>
            </a:r>
            <a:endParaRPr lang="en-US" sz="3600" b="0" i="0" dirty="0">
              <a:solidFill>
                <a:srgbClr val="3449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0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online voting system being referred to as an online election system, an online e voting system, or electronic voting.</a:t>
            </a:r>
            <a:endParaRPr lang="en-US" sz="3600" b="0" i="0" dirty="0">
              <a:solidFill>
                <a:srgbClr val="3449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34495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34495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3449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1100" dirty="0">
                <a:solidFill>
                  <a:srgbClr val="3449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8D8D8D"/>
                </a:solidFill>
                <a:effectLst/>
                <a:latin typeface="Carter One"/>
              </a:rPr>
            </a:b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Advantages Of Online Voting Systems?</a:t>
            </a:r>
            <a:br>
              <a:rPr lang="en-US" b="0" i="0" dirty="0">
                <a:solidFill>
                  <a:srgbClr val="8D8D8D"/>
                </a:solidFill>
                <a:effectLst/>
                <a:latin typeface="Carter One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EFFICIENCY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TURNOUT VOTER ENGAGEMENT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MISTAKES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80" y="609600"/>
            <a:ext cx="7917180" cy="1320165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8D8D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Disadvantages Of Online Voting Systems?</a:t>
            </a:r>
            <a:br>
              <a:rPr lang="en-US" b="0" i="0" dirty="0">
                <a:solidFill>
                  <a:srgbClr val="8D8D8D"/>
                </a:solidFill>
                <a:effectLst/>
                <a:latin typeface="Carter One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80" y="2839720"/>
            <a:ext cx="8595995" cy="3201670"/>
          </a:xfrm>
        </p:spPr>
        <p:txBody>
          <a:bodyPr>
            <a:normAutofit fontScale="50000" lnSpcReduction="2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TRANSPARENCY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4879</Words>
  <Application>WPS Presentation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Wingdings 3</vt:lpstr>
      <vt:lpstr>Arial</vt:lpstr>
      <vt:lpstr>Times New Roman</vt:lpstr>
      <vt:lpstr>Carter One</vt:lpstr>
      <vt:lpstr>Segoe Print</vt:lpstr>
      <vt:lpstr>Trebuchet MS</vt:lpstr>
      <vt:lpstr>Microsoft YaHei</vt:lpstr>
      <vt:lpstr>Arial Unicode MS</vt:lpstr>
      <vt:lpstr>Calibri</vt:lpstr>
      <vt:lpstr>Facet</vt:lpstr>
      <vt:lpstr>	ONLINE VOTING SYSTEM</vt:lpstr>
      <vt:lpstr>PowerPoint 演示文稿</vt:lpstr>
      <vt:lpstr>CONTENT</vt:lpstr>
      <vt:lpstr>ABOUT PARALLEX</vt:lpstr>
      <vt:lpstr>PowerPoint 演示文稿</vt:lpstr>
      <vt:lpstr>WHAT IS ONLINE VOTING SYSTEM ?</vt:lpstr>
      <vt:lpstr>PowerPoint 演示文稿</vt:lpstr>
      <vt:lpstr> What Are The Advantages Of Online Voting Systems? </vt:lpstr>
      <vt:lpstr> What Are The Disadvantages Of Online Voting Systems? </vt:lpstr>
      <vt:lpstr>Benefit of ONLINE VOTINGS</vt:lpstr>
      <vt:lpstr>CONCLUSION</vt:lpstr>
      <vt:lpstr>VOTER ACTIVITY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VOTING SYSTEM</dc:title>
  <dc:creator>Vaishnavi Singh</dc:creator>
  <cp:lastModifiedBy>Shubhneet</cp:lastModifiedBy>
  <cp:revision>6</cp:revision>
  <dcterms:created xsi:type="dcterms:W3CDTF">2022-11-24T07:57:00Z</dcterms:created>
  <dcterms:modified xsi:type="dcterms:W3CDTF">2022-11-24T17:26:46Z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C91CF5D3D0654F568ED73B40CF4F1EC2</vt:lpwstr>
  </property>
  <property fmtid="{D5CDD505-2E9C-101B-9397-08002B2CF9AE}" pid="3" name="KSOProductBuildVer">
    <vt:lpwstr>1033-11.2.0.11380</vt:lpwstr>
  </property>
</Properties>
</file>