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50" d="100"/>
          <a:sy n="150" d="100"/>
        </p:scale>
        <p:origin x="-984" y="-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79AC-6069-4AC0-A911-82ED220B64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9E9-1436-48AA-BF37-61EE88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3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79AC-6069-4AC0-A911-82ED220B64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9E9-1436-48AA-BF37-61EE88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5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79AC-6069-4AC0-A911-82ED220B64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9E9-1436-48AA-BF37-61EE88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0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79AC-6069-4AC0-A911-82ED220B64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9E9-1436-48AA-BF37-61EE88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79AC-6069-4AC0-A911-82ED220B64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9E9-1436-48AA-BF37-61EE88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1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79AC-6069-4AC0-A911-82ED220B64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9E9-1436-48AA-BF37-61EE88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79AC-6069-4AC0-A911-82ED220B64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9E9-1436-48AA-BF37-61EE88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5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79AC-6069-4AC0-A911-82ED220B64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9E9-1436-48AA-BF37-61EE88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7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79AC-6069-4AC0-A911-82ED220B64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9E9-1436-48AA-BF37-61EE88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79AC-6069-4AC0-A911-82ED220B64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9E9-1436-48AA-BF37-61EE88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8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79AC-6069-4AC0-A911-82ED220B64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9E9-1436-48AA-BF37-61EE88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7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79AC-6069-4AC0-A911-82ED220B64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39E9-1436-48AA-BF37-61EE88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502023" y="2715461"/>
            <a:ext cx="2628901" cy="20213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23494" y="2721811"/>
            <a:ext cx="1370318" cy="2021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72588" y="3898900"/>
            <a:ext cx="229435" cy="837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2589" y="2721811"/>
            <a:ext cx="229435" cy="11707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272589" y="3892550"/>
            <a:ext cx="402122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42874" y="2302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0340" y="232104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3238" y="2099500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to enter BBB?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19445" y="2099500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descriptors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0799" y="3156467"/>
            <a:ext cx="116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 (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275)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62279" y="4160769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(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137)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7886" y="2999403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Descriptor set 1</a:t>
            </a: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(579 descriptors)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502024" y="2715461"/>
            <a:ext cx="4234" cy="2021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72589" y="2721811"/>
            <a:ext cx="4021222" cy="2021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919259" y="2721811"/>
            <a:ext cx="4234" cy="2021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9259" y="2999403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Descriptor set 2</a:t>
            </a: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(198 descriptors)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980517" y="4871383"/>
            <a:ext cx="605366" cy="347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19445" y="5199474"/>
            <a:ext cx="131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QSAR Model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Arc 45"/>
          <p:cNvSpPr/>
          <p:nvPr/>
        </p:nvSpPr>
        <p:spPr>
          <a:xfrm rot="1353217">
            <a:off x="5035402" y="5434515"/>
            <a:ext cx="495595" cy="480715"/>
          </a:xfrm>
          <a:prstGeom prst="arc">
            <a:avLst>
              <a:gd name="adj1" fmla="val 16667538"/>
              <a:gd name="adj2" fmla="val 12362594"/>
            </a:avLst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32971" y="5907505"/>
            <a:ext cx="2100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Two-deep cross validation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35655" y="6150271"/>
            <a:ext cx="2100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selection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Subhabrata Majumdar</dc:creator>
  <cp:lastModifiedBy>Subhabrata Majumdar</cp:lastModifiedBy>
  <cp:revision>2</cp:revision>
  <dcterms:created xsi:type="dcterms:W3CDTF">2019-06-28T18:40:53Z</dcterms:created>
  <dcterms:modified xsi:type="dcterms:W3CDTF">2019-06-28T18:58:26Z</dcterms:modified>
</cp:coreProperties>
</file>