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2170-1AD9-478B-B20D-08F8D7A9F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FB91C-961B-4091-B73B-D13AF061E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D5296-C1F6-42F2-8B2A-ACD03930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4ABC-0BF8-4CCF-9FBC-2EA4D5219748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E8EB2-8BAD-46EA-8961-EE3760F7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7F9CC-5AC1-4350-B2B4-62D1A7FD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E8C-607D-430B-B597-21F7D6874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9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2CD5-7053-49A4-B3A5-4831D78B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203FE-08CB-4994-8C2D-BDDADD23E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EED95-5504-48C1-9C1F-A9E04E41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4ABC-0BF8-4CCF-9FBC-2EA4D5219748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D3A2D-5A79-4810-AF2F-A20746F18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3374A-0884-42C9-B9A7-7AA4C64C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E8C-607D-430B-B597-21F7D6874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7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9DDE0-B188-446B-9EEF-2A708FCC2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276F6-E505-44C1-AF11-AA929053B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CC7E2-AEAA-4B7C-B5C2-D17983BF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4ABC-0BF8-4CCF-9FBC-2EA4D5219748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87E07-9A40-430F-93C8-EE73244D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54D6F-6D80-4A4A-BBA1-036D322DC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E8C-607D-430B-B597-21F7D6874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3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F327-92C3-46AB-88D7-FB80BEE4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63F5F-62F4-4B7D-A672-E14E15B54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4BD06-FDF8-478B-A532-A548A2CE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4ABC-0BF8-4CCF-9FBC-2EA4D5219748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9D8E9-9C29-4A35-A7C1-82FD666A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C86B4-F6BF-4861-95CA-E23931E3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E8C-607D-430B-B597-21F7D6874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4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9500-0206-4966-8D0C-0654B544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C370C-70BB-41B5-888D-0F13C2842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BF59A-8A26-443A-85AF-A29E2692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4ABC-0BF8-4CCF-9FBC-2EA4D5219748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E4B2D-0061-476B-A12E-F1669A17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3B249-B9D9-4101-905B-B8A2BD9D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E8C-607D-430B-B597-21F7D6874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7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51B2-CE1E-423E-AD59-DDA2CE51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DCE3-C9D3-46C8-A94B-9F4646C77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E854D-4623-48ED-8DA8-B83F1E800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B5996-533B-4FBD-9F13-19076722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4ABC-0BF8-4CCF-9FBC-2EA4D5219748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23AAB-E991-4A95-95CC-60AC503E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95BB6-CF5E-4BDD-828E-E7DF304C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E8C-607D-430B-B597-21F7D6874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9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832-AD50-4CFB-9760-D6E67582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5FD50-A0A9-4888-A2AB-A722DCDD1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5DEEC-1C6F-4486-95DD-FC2018089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30958-F845-413C-8565-D216705EE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A9854-1270-47C2-A336-5A6B8979B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AAB8F-1706-42A6-B6BE-DD8853FA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4ABC-0BF8-4CCF-9FBC-2EA4D5219748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EB7B8-3990-41F1-A031-C8A6B08D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24C8DE-82FB-412B-BDBF-4D7134B4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E8C-607D-430B-B597-21F7D6874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0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B36D-A2BF-4864-8B1B-02C82C6B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5A538B-5408-4D4C-A10E-07E4DB93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4ABC-0BF8-4CCF-9FBC-2EA4D5219748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0EAA2-EC90-4456-A939-43C18E06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E709B-7CF0-4231-8CDE-AE11EF4B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E8C-607D-430B-B597-21F7D6874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6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BABCD-86F5-43B9-8050-A2BDA690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4ABC-0BF8-4CCF-9FBC-2EA4D5219748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D01A6-0AE4-410D-9978-29B7D88A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EB00F-4AD0-48BA-85D5-9662B62F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E8C-607D-430B-B597-21F7D6874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3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EAC2-2B1B-4B4F-86C0-E1C2915B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6DC9C-62B5-47A8-AAAC-AC05E9C34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44737-D35F-4048-A528-19A59C607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48DEE-2A0A-4666-8923-14BDCB29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4ABC-0BF8-4CCF-9FBC-2EA4D5219748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F75CE-01F3-47C4-9586-5B86E71C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5A5A9-16C9-4A0C-8A3B-379E93D2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E8C-607D-430B-B597-21F7D6874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35E8-DF3B-484F-AA25-E56ABC31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2BC9C-C617-4C91-9E59-FC743E07A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F02B9-558C-4F43-A0ED-4AE2D2A3C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DF44D-5803-4E7C-91C7-7E3CA58C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4ABC-0BF8-4CCF-9FBC-2EA4D5219748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BF450-1DBA-40FA-A5AA-92570B7F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F9B3E-161B-416A-B6F0-6C61DAF0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E8C-607D-430B-B597-21F7D6874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6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B929A-C5F1-48BF-8D1C-E81AB77E7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E956-B0A5-4CDB-AEF3-9479C948B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2E3A8-9431-437A-A1F3-F2B1C743F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94ABC-0BF8-4CCF-9FBC-2EA4D5219748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EA2A0-CA77-4C6E-AFBE-58547AF70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5DE3C-4D2E-46D5-B39B-C660005C7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AE8C-607D-430B-B597-21F7D6874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9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D0B02151-671B-485B-9E92-FFA9472B3BD9}"/>
              </a:ext>
            </a:extLst>
          </p:cNvPr>
          <p:cNvGrpSpPr/>
          <p:nvPr/>
        </p:nvGrpSpPr>
        <p:grpSpPr>
          <a:xfrm>
            <a:off x="-689120" y="1239079"/>
            <a:ext cx="4638261" cy="4929808"/>
            <a:chOff x="-689120" y="1239079"/>
            <a:chExt cx="4638261" cy="4929808"/>
          </a:xfrm>
        </p:grpSpPr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8ACE277C-87EE-4355-A9A4-D20D6F20C9B5}"/>
                </a:ext>
              </a:extLst>
            </p:cNvPr>
            <p:cNvSpPr/>
            <p:nvPr/>
          </p:nvSpPr>
          <p:spPr>
            <a:xfrm>
              <a:off x="1401410" y="1239079"/>
              <a:ext cx="457200" cy="4572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B6912B5F-91A1-4548-AE95-FE30D35152E4}"/>
                </a:ext>
              </a:extLst>
            </p:cNvPr>
            <p:cNvSpPr/>
            <p:nvPr/>
          </p:nvSpPr>
          <p:spPr>
            <a:xfrm>
              <a:off x="-689120" y="3124200"/>
              <a:ext cx="457200" cy="4572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6ADF6E01-D771-4143-93DA-601E3D6D6778}"/>
                </a:ext>
              </a:extLst>
            </p:cNvPr>
            <p:cNvSpPr/>
            <p:nvPr/>
          </p:nvSpPr>
          <p:spPr>
            <a:xfrm>
              <a:off x="3491941" y="3124200"/>
              <a:ext cx="457200" cy="4572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0A50C312-E466-4504-8F3E-8FC522C83605}"/>
                </a:ext>
              </a:extLst>
            </p:cNvPr>
            <p:cNvSpPr/>
            <p:nvPr/>
          </p:nvSpPr>
          <p:spPr>
            <a:xfrm>
              <a:off x="2663679" y="5711687"/>
              <a:ext cx="457200" cy="4572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E308B813-1D8D-4BD0-B2E3-3C405DF5DEE4}"/>
                </a:ext>
              </a:extLst>
            </p:cNvPr>
            <p:cNvSpPr/>
            <p:nvPr/>
          </p:nvSpPr>
          <p:spPr>
            <a:xfrm>
              <a:off x="301480" y="5711687"/>
              <a:ext cx="457200" cy="4572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D040D52-7BAC-4AD3-AC1F-E0DB69863BBE}"/>
                </a:ext>
              </a:extLst>
            </p:cNvPr>
            <p:cNvCxnSpPr/>
            <p:nvPr/>
          </p:nvCxnSpPr>
          <p:spPr>
            <a:xfrm flipH="1">
              <a:off x="-460520" y="1467679"/>
              <a:ext cx="2090530" cy="18851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C00E2CD-A0BC-41EB-A270-550354146CB7}"/>
                </a:ext>
              </a:extLst>
            </p:cNvPr>
            <p:cNvCxnSpPr>
              <a:cxnSpLocks/>
            </p:cNvCxnSpPr>
            <p:nvPr/>
          </p:nvCxnSpPr>
          <p:spPr>
            <a:xfrm>
              <a:off x="1630010" y="1467679"/>
              <a:ext cx="1262269" cy="44825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BEF3D80-AE63-4371-A795-C8B0841EE7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080" y="3352800"/>
              <a:ext cx="3190460" cy="25974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BC20354-6B08-41A3-A44B-230345CC81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60520" y="3352800"/>
              <a:ext cx="41810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ED23FBD-20DF-44EB-BBC4-C54BC15B0B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60520" y="3352799"/>
              <a:ext cx="1003851" cy="25874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27A7E05-55BB-4AF0-8771-0293CA891C23}"/>
              </a:ext>
            </a:extLst>
          </p:cNvPr>
          <p:cNvGrpSpPr/>
          <p:nvPr/>
        </p:nvGrpSpPr>
        <p:grpSpPr>
          <a:xfrm>
            <a:off x="9766854" y="-207065"/>
            <a:ext cx="4638261" cy="4929808"/>
            <a:chOff x="8680177" y="-99390"/>
            <a:chExt cx="4638261" cy="4929808"/>
          </a:xfrm>
        </p:grpSpPr>
        <p:sp>
          <p:nvSpPr>
            <p:cNvPr id="82" name="Flowchart: Connector 81">
              <a:extLst>
                <a:ext uri="{FF2B5EF4-FFF2-40B4-BE49-F238E27FC236}">
                  <a16:creationId xmlns:a16="http://schemas.microsoft.com/office/drawing/2014/main" id="{402A29FD-8A3F-4A02-8F28-4277996F542E}"/>
                </a:ext>
              </a:extLst>
            </p:cNvPr>
            <p:cNvSpPr/>
            <p:nvPr/>
          </p:nvSpPr>
          <p:spPr>
            <a:xfrm>
              <a:off x="10770707" y="-99390"/>
              <a:ext cx="457200" cy="4572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lowchart: Connector 82">
              <a:extLst>
                <a:ext uri="{FF2B5EF4-FFF2-40B4-BE49-F238E27FC236}">
                  <a16:creationId xmlns:a16="http://schemas.microsoft.com/office/drawing/2014/main" id="{0F07AE25-85FA-4F33-A905-D3AA0BD10EE9}"/>
                </a:ext>
              </a:extLst>
            </p:cNvPr>
            <p:cNvSpPr/>
            <p:nvPr/>
          </p:nvSpPr>
          <p:spPr>
            <a:xfrm>
              <a:off x="8680177" y="1785731"/>
              <a:ext cx="457200" cy="4572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lowchart: Connector 83">
              <a:extLst>
                <a:ext uri="{FF2B5EF4-FFF2-40B4-BE49-F238E27FC236}">
                  <a16:creationId xmlns:a16="http://schemas.microsoft.com/office/drawing/2014/main" id="{66B5BFDF-F789-4D0F-A0A6-431E1CE6D72F}"/>
                </a:ext>
              </a:extLst>
            </p:cNvPr>
            <p:cNvSpPr/>
            <p:nvPr/>
          </p:nvSpPr>
          <p:spPr>
            <a:xfrm>
              <a:off x="12861238" y="1785731"/>
              <a:ext cx="457200" cy="4572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2CFF94DA-E6B5-46D6-88CD-EA6C57FDADD2}"/>
                </a:ext>
              </a:extLst>
            </p:cNvPr>
            <p:cNvSpPr/>
            <p:nvPr/>
          </p:nvSpPr>
          <p:spPr>
            <a:xfrm>
              <a:off x="12032976" y="4373218"/>
              <a:ext cx="457200" cy="4572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lowchart: Connector 85">
              <a:extLst>
                <a:ext uri="{FF2B5EF4-FFF2-40B4-BE49-F238E27FC236}">
                  <a16:creationId xmlns:a16="http://schemas.microsoft.com/office/drawing/2014/main" id="{2DBC2B96-9D3E-477E-8E5F-2B7E9739CB9A}"/>
                </a:ext>
              </a:extLst>
            </p:cNvPr>
            <p:cNvSpPr/>
            <p:nvPr/>
          </p:nvSpPr>
          <p:spPr>
            <a:xfrm>
              <a:off x="9670777" y="4373218"/>
              <a:ext cx="457200" cy="4572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B547A21-8F76-4EFD-AF20-CE617C0785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9377" y="129210"/>
              <a:ext cx="1099930" cy="44825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7FDA231-23F1-4257-B672-9767AEFCDE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9377" y="2014331"/>
              <a:ext cx="3190460" cy="25974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F4C71B0-AF61-4655-9BAC-C0BF7EB7CA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8777" y="2014331"/>
              <a:ext cx="41810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8263303-C521-4C74-8A11-2B24A1B903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99307" y="129210"/>
              <a:ext cx="2090530" cy="18851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053714D-E25F-4066-9FF4-6C9FFA1577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9377" y="4611758"/>
              <a:ext cx="2365513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2B64A70-193B-4F05-BA8A-BDC717987DCE}"/>
              </a:ext>
            </a:extLst>
          </p:cNvPr>
          <p:cNvGrpSpPr/>
          <p:nvPr/>
        </p:nvGrpSpPr>
        <p:grpSpPr>
          <a:xfrm>
            <a:off x="4419600" y="1086679"/>
            <a:ext cx="4638261" cy="4929808"/>
            <a:chOff x="4419600" y="1086679"/>
            <a:chExt cx="4638261" cy="4929808"/>
          </a:xfrm>
        </p:grpSpPr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698770F-E4D5-4726-A4F4-72D97D704FB3}"/>
                </a:ext>
              </a:extLst>
            </p:cNvPr>
            <p:cNvSpPr/>
            <p:nvPr/>
          </p:nvSpPr>
          <p:spPr>
            <a:xfrm>
              <a:off x="6510130" y="1086679"/>
              <a:ext cx="457200" cy="4572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925F1260-5FE4-4264-98AB-AEDE3529106B}"/>
                </a:ext>
              </a:extLst>
            </p:cNvPr>
            <p:cNvSpPr/>
            <p:nvPr/>
          </p:nvSpPr>
          <p:spPr>
            <a:xfrm>
              <a:off x="4419600" y="2971800"/>
              <a:ext cx="457200" cy="4572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A06A9943-FC3B-4625-827E-4B4FB00CBD9C}"/>
                </a:ext>
              </a:extLst>
            </p:cNvPr>
            <p:cNvSpPr/>
            <p:nvPr/>
          </p:nvSpPr>
          <p:spPr>
            <a:xfrm>
              <a:off x="8600661" y="2971800"/>
              <a:ext cx="457200" cy="4572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B7628D57-154E-41D4-9A71-BF229A35A557}"/>
                </a:ext>
              </a:extLst>
            </p:cNvPr>
            <p:cNvSpPr/>
            <p:nvPr/>
          </p:nvSpPr>
          <p:spPr>
            <a:xfrm>
              <a:off x="7772399" y="5559287"/>
              <a:ext cx="457200" cy="4572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75927144-C42D-404E-8503-6FA5AF26039F}"/>
                </a:ext>
              </a:extLst>
            </p:cNvPr>
            <p:cNvSpPr/>
            <p:nvPr/>
          </p:nvSpPr>
          <p:spPr>
            <a:xfrm>
              <a:off x="5410200" y="5559287"/>
              <a:ext cx="457200" cy="4572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03823CC-FAE7-4457-9BF6-942E1BDEAC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8800" y="1315279"/>
              <a:ext cx="1099930" cy="44825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525AE86-B7F1-4710-9892-97D630E6C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8200" y="3200400"/>
              <a:ext cx="41810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F3500-8E1D-46B5-A04B-B6C8CDC1F9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38730" y="1315279"/>
              <a:ext cx="2090530" cy="18851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3500A98-354C-4200-8817-730E38F3A2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8800" y="5797827"/>
              <a:ext cx="2365513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88B2DE2-7DA7-498D-A7FF-BAD35252C4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4313" y="3200400"/>
              <a:ext cx="824947" cy="25974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042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BFFA9B3-05B3-41B0-B2BF-9F56C0A81B7F}"/>
              </a:ext>
            </a:extLst>
          </p:cNvPr>
          <p:cNvGrpSpPr/>
          <p:nvPr/>
        </p:nvGrpSpPr>
        <p:grpSpPr>
          <a:xfrm>
            <a:off x="467436" y="590266"/>
            <a:ext cx="3063922" cy="2900149"/>
            <a:chOff x="467436" y="590266"/>
            <a:chExt cx="3063922" cy="2900149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42539C3F-F812-4BD8-B740-FF43EF4C74F7}"/>
                </a:ext>
              </a:extLst>
            </p:cNvPr>
            <p:cNvSpPr/>
            <p:nvPr/>
          </p:nvSpPr>
          <p:spPr>
            <a:xfrm>
              <a:off x="3074158" y="590266"/>
              <a:ext cx="457200" cy="4572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ABAF2DAF-CC91-4ABC-938F-9BC553A60F19}"/>
                </a:ext>
              </a:extLst>
            </p:cNvPr>
            <p:cNvSpPr/>
            <p:nvPr/>
          </p:nvSpPr>
          <p:spPr>
            <a:xfrm>
              <a:off x="467436" y="590266"/>
              <a:ext cx="457200" cy="4572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341BF53C-8905-4948-B62F-A9BE1E965B01}"/>
                </a:ext>
              </a:extLst>
            </p:cNvPr>
            <p:cNvSpPr/>
            <p:nvPr/>
          </p:nvSpPr>
          <p:spPr>
            <a:xfrm>
              <a:off x="467436" y="3033215"/>
              <a:ext cx="457200" cy="4572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0D74A464-65D3-4007-99F6-EB65D83BF87D}"/>
                </a:ext>
              </a:extLst>
            </p:cNvPr>
            <p:cNvSpPr/>
            <p:nvPr/>
          </p:nvSpPr>
          <p:spPr>
            <a:xfrm>
              <a:off x="3074158" y="3033215"/>
              <a:ext cx="457200" cy="4572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B7E3B97-3FE6-485A-854C-885865F94FDC}"/>
                </a:ext>
              </a:extLst>
            </p:cNvPr>
            <p:cNvCxnSpPr>
              <a:cxnSpLocks/>
            </p:cNvCxnSpPr>
            <p:nvPr/>
          </p:nvCxnSpPr>
          <p:spPr>
            <a:xfrm>
              <a:off x="682388" y="805218"/>
              <a:ext cx="260672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8E96B0-053C-4394-B886-D1CC1F16CB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388" y="805218"/>
              <a:ext cx="2606722" cy="2456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E13EF0-B478-4656-AAF9-8B8899989F61}"/>
                </a:ext>
              </a:extLst>
            </p:cNvPr>
            <p:cNvCxnSpPr>
              <a:cxnSpLocks/>
            </p:cNvCxnSpPr>
            <p:nvPr/>
          </p:nvCxnSpPr>
          <p:spPr>
            <a:xfrm>
              <a:off x="3289110" y="805218"/>
              <a:ext cx="0" cy="2456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B15D93-080B-4F25-8816-8EB3F007B91D}"/>
                </a:ext>
              </a:extLst>
            </p:cNvPr>
            <p:cNvCxnSpPr>
              <a:cxnSpLocks/>
            </p:cNvCxnSpPr>
            <p:nvPr/>
          </p:nvCxnSpPr>
          <p:spPr>
            <a:xfrm>
              <a:off x="682388" y="3261815"/>
              <a:ext cx="260672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A3E95B7-5F7F-4D67-AD40-754C66299BD6}"/>
              </a:ext>
            </a:extLst>
          </p:cNvPr>
          <p:cNvGrpSpPr/>
          <p:nvPr/>
        </p:nvGrpSpPr>
        <p:grpSpPr>
          <a:xfrm>
            <a:off x="288598" y="3964166"/>
            <a:ext cx="3428791" cy="3016924"/>
            <a:chOff x="288598" y="3964166"/>
            <a:chExt cx="3428791" cy="3016924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71956EA6-456A-4CFE-9C5E-827FC0C6F8B5}"/>
                </a:ext>
              </a:extLst>
            </p:cNvPr>
            <p:cNvSpPr/>
            <p:nvPr/>
          </p:nvSpPr>
          <p:spPr>
            <a:xfrm>
              <a:off x="1759319" y="3964166"/>
              <a:ext cx="457200" cy="4572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B44F611-30C2-4C00-A676-B2BC5C464BFB}"/>
                </a:ext>
              </a:extLst>
            </p:cNvPr>
            <p:cNvSpPr/>
            <p:nvPr/>
          </p:nvSpPr>
          <p:spPr>
            <a:xfrm>
              <a:off x="3260189" y="6523890"/>
              <a:ext cx="457200" cy="4572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C0870275-95C0-4C2B-B026-FE047E2BBD9D}"/>
                </a:ext>
              </a:extLst>
            </p:cNvPr>
            <p:cNvSpPr/>
            <p:nvPr/>
          </p:nvSpPr>
          <p:spPr>
            <a:xfrm>
              <a:off x="288598" y="6523890"/>
              <a:ext cx="457200" cy="4572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BC30A35-E443-41E7-8029-0703CE7107E8}"/>
                </a:ext>
              </a:extLst>
            </p:cNvPr>
            <p:cNvCxnSpPr>
              <a:cxnSpLocks/>
            </p:cNvCxnSpPr>
            <p:nvPr/>
          </p:nvCxnSpPr>
          <p:spPr>
            <a:xfrm>
              <a:off x="1985749" y="4192766"/>
              <a:ext cx="1503040" cy="2559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DFDF0FF-7F52-4531-BB56-3A40310585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198" y="4192766"/>
              <a:ext cx="1468551" cy="2559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01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Oval 254">
            <a:extLst>
              <a:ext uri="{FF2B5EF4-FFF2-40B4-BE49-F238E27FC236}">
                <a16:creationId xmlns:a16="http://schemas.microsoft.com/office/drawing/2014/main" id="{872400EB-D87A-4BA9-B415-D9DA28685BB2}"/>
              </a:ext>
            </a:extLst>
          </p:cNvPr>
          <p:cNvSpPr/>
          <p:nvPr/>
        </p:nvSpPr>
        <p:spPr>
          <a:xfrm>
            <a:off x="4955390" y="-896966"/>
            <a:ext cx="3679823" cy="398951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  <a:scene3d>
            <a:camera prst="orthographicFront">
              <a:rot lat="174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lowchart: Connector 256">
            <a:extLst>
              <a:ext uri="{FF2B5EF4-FFF2-40B4-BE49-F238E27FC236}">
                <a16:creationId xmlns:a16="http://schemas.microsoft.com/office/drawing/2014/main" id="{4AD3D03F-CDBE-4CAA-8817-0EE0B7512BCA}"/>
              </a:ext>
            </a:extLst>
          </p:cNvPr>
          <p:cNvSpPr/>
          <p:nvPr/>
        </p:nvSpPr>
        <p:spPr>
          <a:xfrm>
            <a:off x="6655431" y="338330"/>
            <a:ext cx="285290" cy="314243"/>
          </a:xfrm>
          <a:prstGeom prst="flowChartConnector">
            <a:avLst/>
          </a:prstGeom>
          <a:solidFill>
            <a:schemeClr val="tx1"/>
          </a:solidFill>
          <a:scene3d>
            <a:camera prst="orthographicFront">
              <a:rot lat="174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lowchart: Connector 257">
            <a:extLst>
              <a:ext uri="{FF2B5EF4-FFF2-40B4-BE49-F238E27FC236}">
                <a16:creationId xmlns:a16="http://schemas.microsoft.com/office/drawing/2014/main" id="{00E25FE4-100E-49D2-AE20-AB99722FD114}"/>
              </a:ext>
            </a:extLst>
          </p:cNvPr>
          <p:cNvSpPr/>
          <p:nvPr/>
        </p:nvSpPr>
        <p:spPr>
          <a:xfrm>
            <a:off x="5350955" y="774711"/>
            <a:ext cx="285290" cy="314243"/>
          </a:xfrm>
          <a:prstGeom prst="flowChartConnector">
            <a:avLst/>
          </a:prstGeom>
          <a:solidFill>
            <a:schemeClr val="tx1"/>
          </a:solidFill>
          <a:scene3d>
            <a:camera prst="orthographicFront">
              <a:rot lat="174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lowchart: Connector 258">
            <a:extLst>
              <a:ext uri="{FF2B5EF4-FFF2-40B4-BE49-F238E27FC236}">
                <a16:creationId xmlns:a16="http://schemas.microsoft.com/office/drawing/2014/main" id="{9F3D5DFA-14DB-4B67-8C8C-34BE36EDAAF7}"/>
              </a:ext>
            </a:extLst>
          </p:cNvPr>
          <p:cNvSpPr/>
          <p:nvPr/>
        </p:nvSpPr>
        <p:spPr>
          <a:xfrm>
            <a:off x="7959908" y="760646"/>
            <a:ext cx="285290" cy="314243"/>
          </a:xfrm>
          <a:prstGeom prst="flowChartConnector">
            <a:avLst/>
          </a:prstGeom>
          <a:solidFill>
            <a:schemeClr val="tx1"/>
          </a:solidFill>
          <a:scene3d>
            <a:camera prst="orthographicFront">
              <a:rot lat="174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0" name="Flowchart: Connector 259">
            <a:extLst>
              <a:ext uri="{FF2B5EF4-FFF2-40B4-BE49-F238E27FC236}">
                <a16:creationId xmlns:a16="http://schemas.microsoft.com/office/drawing/2014/main" id="{419EED9E-4424-4FD3-8038-D7E38A4BC983}"/>
              </a:ext>
            </a:extLst>
          </p:cNvPr>
          <p:cNvSpPr/>
          <p:nvPr/>
        </p:nvSpPr>
        <p:spPr>
          <a:xfrm>
            <a:off x="7443079" y="2398397"/>
            <a:ext cx="285290" cy="314243"/>
          </a:xfrm>
          <a:prstGeom prst="flowChartConnector">
            <a:avLst/>
          </a:prstGeom>
          <a:solidFill>
            <a:schemeClr val="tx1"/>
          </a:solidFill>
          <a:scene3d>
            <a:camera prst="orthographicFront">
              <a:rot lat="174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lowchart: Connector 260">
            <a:extLst>
              <a:ext uri="{FF2B5EF4-FFF2-40B4-BE49-F238E27FC236}">
                <a16:creationId xmlns:a16="http://schemas.microsoft.com/office/drawing/2014/main" id="{D16DF194-FB93-44CE-942D-59A8A271C30B}"/>
              </a:ext>
            </a:extLst>
          </p:cNvPr>
          <p:cNvSpPr/>
          <p:nvPr/>
        </p:nvSpPr>
        <p:spPr>
          <a:xfrm>
            <a:off x="5969083" y="2398397"/>
            <a:ext cx="285290" cy="314243"/>
          </a:xfrm>
          <a:prstGeom prst="flowChartConnector">
            <a:avLst/>
          </a:prstGeom>
          <a:solidFill>
            <a:schemeClr val="tx1"/>
          </a:solidFill>
          <a:scene3d>
            <a:camera prst="orthographicFront">
              <a:rot lat="174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33B7422A-E2F2-47FB-B1B1-BB52FD2BDD8F}"/>
              </a:ext>
            </a:extLst>
          </p:cNvPr>
          <p:cNvCxnSpPr>
            <a:cxnSpLocks/>
          </p:cNvCxnSpPr>
          <p:nvPr/>
        </p:nvCxnSpPr>
        <p:spPr>
          <a:xfrm flipH="1">
            <a:off x="5493600" y="44116"/>
            <a:ext cx="1304476" cy="1295682"/>
          </a:xfrm>
          <a:prstGeom prst="line">
            <a:avLst/>
          </a:prstGeom>
          <a:ln w="38100">
            <a:solidFill>
              <a:schemeClr val="tx1"/>
            </a:solidFill>
          </a:ln>
          <a:scene3d>
            <a:camera prst="orthographicFront">
              <a:rot lat="174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84876E7D-E149-4FA5-AE76-049DD10A021B}"/>
              </a:ext>
            </a:extLst>
          </p:cNvPr>
          <p:cNvCxnSpPr>
            <a:cxnSpLocks/>
          </p:cNvCxnSpPr>
          <p:nvPr/>
        </p:nvCxnSpPr>
        <p:spPr>
          <a:xfrm flipH="1">
            <a:off x="6111727" y="777087"/>
            <a:ext cx="1990825" cy="1785264"/>
          </a:xfrm>
          <a:prstGeom prst="line">
            <a:avLst/>
          </a:prstGeom>
          <a:ln w="38100">
            <a:solidFill>
              <a:schemeClr val="tx1"/>
            </a:solidFill>
          </a:ln>
          <a:scene3d>
            <a:camera prst="orthographicFront">
              <a:rot lat="174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3B6982D6-874E-44B0-AFDD-A746A032B4A5}"/>
              </a:ext>
            </a:extLst>
          </p:cNvPr>
          <p:cNvCxnSpPr>
            <a:cxnSpLocks/>
          </p:cNvCxnSpPr>
          <p:nvPr/>
        </p:nvCxnSpPr>
        <p:spPr>
          <a:xfrm flipH="1">
            <a:off x="5493600" y="931834"/>
            <a:ext cx="2608953" cy="0"/>
          </a:xfrm>
          <a:prstGeom prst="line">
            <a:avLst/>
          </a:prstGeom>
          <a:ln w="38100">
            <a:solidFill>
              <a:schemeClr val="tx1"/>
            </a:solidFill>
          </a:ln>
          <a:scene3d>
            <a:camera prst="orthographicFront">
              <a:rot lat="174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FAFFE03E-6BE3-4CA4-AEC0-DC54483D980B}"/>
              </a:ext>
            </a:extLst>
          </p:cNvPr>
          <p:cNvCxnSpPr>
            <a:cxnSpLocks/>
          </p:cNvCxnSpPr>
          <p:nvPr/>
        </p:nvCxnSpPr>
        <p:spPr>
          <a:xfrm flipH="1" flipV="1">
            <a:off x="5493600" y="397256"/>
            <a:ext cx="626396" cy="1778432"/>
          </a:xfrm>
          <a:prstGeom prst="line">
            <a:avLst/>
          </a:prstGeom>
          <a:ln w="38100">
            <a:solidFill>
              <a:schemeClr val="tx1"/>
            </a:solidFill>
          </a:ln>
          <a:scene3d>
            <a:camera prst="orthographicFront">
              <a:rot lat="174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 230">
            <a:extLst>
              <a:ext uri="{FF2B5EF4-FFF2-40B4-BE49-F238E27FC236}">
                <a16:creationId xmlns:a16="http://schemas.microsoft.com/office/drawing/2014/main" id="{32584903-70B4-448A-9A78-8A85B8DFD599}"/>
              </a:ext>
            </a:extLst>
          </p:cNvPr>
          <p:cNvSpPr/>
          <p:nvPr/>
        </p:nvSpPr>
        <p:spPr>
          <a:xfrm>
            <a:off x="4955389" y="2469620"/>
            <a:ext cx="3679823" cy="398951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  <a:scene3d>
            <a:camera prst="orthographicFront">
              <a:rot lat="174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22C97368-D7A7-4AF4-8755-EDD10F3E187E}"/>
              </a:ext>
            </a:extLst>
          </p:cNvPr>
          <p:cNvSpPr/>
          <p:nvPr/>
        </p:nvSpPr>
        <p:spPr>
          <a:xfrm>
            <a:off x="4955389" y="769769"/>
            <a:ext cx="3679823" cy="398951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  <a:scene3d>
            <a:camera prst="orthographicFront">
              <a:rot lat="174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Flowchart: Connector 246">
            <a:extLst>
              <a:ext uri="{FF2B5EF4-FFF2-40B4-BE49-F238E27FC236}">
                <a16:creationId xmlns:a16="http://schemas.microsoft.com/office/drawing/2014/main" id="{5D3C1055-E63C-41E0-83CF-7B456CC624CC}"/>
              </a:ext>
            </a:extLst>
          </p:cNvPr>
          <p:cNvSpPr/>
          <p:nvPr/>
        </p:nvSpPr>
        <p:spPr>
          <a:xfrm>
            <a:off x="7639207" y="2281406"/>
            <a:ext cx="348838" cy="318855"/>
          </a:xfrm>
          <a:prstGeom prst="flowChartConnector">
            <a:avLst/>
          </a:prstGeom>
          <a:solidFill>
            <a:schemeClr val="tx1"/>
          </a:solidFill>
          <a:scene3d>
            <a:camera prst="orthographicFront">
              <a:rot lat="174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lowchart: Connector 247">
            <a:extLst>
              <a:ext uri="{FF2B5EF4-FFF2-40B4-BE49-F238E27FC236}">
                <a16:creationId xmlns:a16="http://schemas.microsoft.com/office/drawing/2014/main" id="{E19B4C5F-D49F-49B9-B274-9AEB63D886D3}"/>
              </a:ext>
            </a:extLst>
          </p:cNvPr>
          <p:cNvSpPr/>
          <p:nvPr/>
        </p:nvSpPr>
        <p:spPr>
          <a:xfrm>
            <a:off x="5650313" y="2295470"/>
            <a:ext cx="348838" cy="318855"/>
          </a:xfrm>
          <a:prstGeom prst="flowChartConnector">
            <a:avLst/>
          </a:prstGeom>
          <a:solidFill>
            <a:schemeClr val="tx1"/>
          </a:solidFill>
          <a:scene3d>
            <a:camera prst="orthographicFront">
              <a:rot lat="174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lowchart: Connector 248">
            <a:extLst>
              <a:ext uri="{FF2B5EF4-FFF2-40B4-BE49-F238E27FC236}">
                <a16:creationId xmlns:a16="http://schemas.microsoft.com/office/drawing/2014/main" id="{58989A67-CE4E-4624-A7CF-A7319ACE59C6}"/>
              </a:ext>
            </a:extLst>
          </p:cNvPr>
          <p:cNvSpPr/>
          <p:nvPr/>
        </p:nvSpPr>
        <p:spPr>
          <a:xfrm>
            <a:off x="5650313" y="2901929"/>
            <a:ext cx="348838" cy="318855"/>
          </a:xfrm>
          <a:prstGeom prst="flowChartConnector">
            <a:avLst/>
          </a:prstGeom>
          <a:solidFill>
            <a:schemeClr val="tx1"/>
          </a:solidFill>
          <a:scene3d>
            <a:camera prst="orthographicFront">
              <a:rot lat="174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lowchart: Connector 249">
            <a:extLst>
              <a:ext uri="{FF2B5EF4-FFF2-40B4-BE49-F238E27FC236}">
                <a16:creationId xmlns:a16="http://schemas.microsoft.com/office/drawing/2014/main" id="{C06F318D-585E-48C5-8231-E11DC8EF4AF1}"/>
              </a:ext>
            </a:extLst>
          </p:cNvPr>
          <p:cNvSpPr/>
          <p:nvPr/>
        </p:nvSpPr>
        <p:spPr>
          <a:xfrm>
            <a:off x="7639207" y="2944127"/>
            <a:ext cx="348838" cy="318855"/>
          </a:xfrm>
          <a:prstGeom prst="flowChartConnector">
            <a:avLst/>
          </a:prstGeom>
          <a:solidFill>
            <a:schemeClr val="tx1"/>
          </a:solidFill>
          <a:scene3d>
            <a:camera prst="orthographicFront">
              <a:rot lat="174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75082A7-B983-4FBB-9999-D68F20498EEC}"/>
              </a:ext>
            </a:extLst>
          </p:cNvPr>
          <p:cNvCxnSpPr>
            <a:cxnSpLocks/>
          </p:cNvCxnSpPr>
          <p:nvPr/>
        </p:nvCxnSpPr>
        <p:spPr>
          <a:xfrm>
            <a:off x="5814319" y="2445383"/>
            <a:ext cx="1988894" cy="0"/>
          </a:xfrm>
          <a:prstGeom prst="line">
            <a:avLst/>
          </a:prstGeom>
          <a:ln w="38100">
            <a:solidFill>
              <a:schemeClr val="tx1"/>
            </a:solidFill>
          </a:ln>
          <a:scene3d>
            <a:camera prst="orthographicFront">
              <a:rot lat="174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DD615B9D-A5E9-4603-B460-68E97DA2A5AD}"/>
              </a:ext>
            </a:extLst>
          </p:cNvPr>
          <p:cNvCxnSpPr>
            <a:cxnSpLocks/>
          </p:cNvCxnSpPr>
          <p:nvPr/>
        </p:nvCxnSpPr>
        <p:spPr>
          <a:xfrm flipV="1">
            <a:off x="5814319" y="1896740"/>
            <a:ext cx="1988894" cy="1713253"/>
          </a:xfrm>
          <a:prstGeom prst="line">
            <a:avLst/>
          </a:prstGeom>
          <a:ln w="38100">
            <a:solidFill>
              <a:schemeClr val="tx1"/>
            </a:solidFill>
          </a:ln>
          <a:scene3d>
            <a:camera prst="orthographicFront">
              <a:rot lat="174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FC508EBF-65CC-4E6F-9410-CC49B3D489D1}"/>
              </a:ext>
            </a:extLst>
          </p:cNvPr>
          <p:cNvCxnSpPr>
            <a:cxnSpLocks/>
          </p:cNvCxnSpPr>
          <p:nvPr/>
        </p:nvCxnSpPr>
        <p:spPr>
          <a:xfrm>
            <a:off x="7803213" y="1896740"/>
            <a:ext cx="0" cy="1713253"/>
          </a:xfrm>
          <a:prstGeom prst="line">
            <a:avLst/>
          </a:prstGeom>
          <a:ln w="38100">
            <a:solidFill>
              <a:schemeClr val="tx1"/>
            </a:solidFill>
          </a:ln>
          <a:scene3d>
            <a:camera prst="orthographicFront">
              <a:rot lat="174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158CEF27-1B8F-4B10-83E7-E8D4FF5A6366}"/>
              </a:ext>
            </a:extLst>
          </p:cNvPr>
          <p:cNvCxnSpPr>
            <a:cxnSpLocks/>
          </p:cNvCxnSpPr>
          <p:nvPr/>
        </p:nvCxnSpPr>
        <p:spPr>
          <a:xfrm>
            <a:off x="5814319" y="3075420"/>
            <a:ext cx="1988894" cy="0"/>
          </a:xfrm>
          <a:prstGeom prst="line">
            <a:avLst/>
          </a:prstGeom>
          <a:ln w="38100">
            <a:solidFill>
              <a:schemeClr val="tx1"/>
            </a:solidFill>
          </a:ln>
          <a:scene3d>
            <a:camera prst="orthographicFront">
              <a:rot lat="174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Flowchart: Connector 241">
            <a:extLst>
              <a:ext uri="{FF2B5EF4-FFF2-40B4-BE49-F238E27FC236}">
                <a16:creationId xmlns:a16="http://schemas.microsoft.com/office/drawing/2014/main" id="{E249BF76-EA48-4A7D-A709-3E55DCFB892E}"/>
              </a:ext>
            </a:extLst>
          </p:cNvPr>
          <p:cNvSpPr/>
          <p:nvPr/>
        </p:nvSpPr>
        <p:spPr>
          <a:xfrm>
            <a:off x="6639756" y="4046225"/>
            <a:ext cx="273927" cy="253271"/>
          </a:xfrm>
          <a:prstGeom prst="flowChartConnector">
            <a:avLst/>
          </a:prstGeom>
          <a:solidFill>
            <a:schemeClr val="tx1"/>
          </a:solidFill>
          <a:scene3d>
            <a:camera prst="orthographicFront">
              <a:rot lat="174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Flowchart: Connector 242">
            <a:extLst>
              <a:ext uri="{FF2B5EF4-FFF2-40B4-BE49-F238E27FC236}">
                <a16:creationId xmlns:a16="http://schemas.microsoft.com/office/drawing/2014/main" id="{7C88B87E-EFDD-4B85-BCC3-A5794F93809E}"/>
              </a:ext>
            </a:extLst>
          </p:cNvPr>
          <p:cNvSpPr/>
          <p:nvPr/>
        </p:nvSpPr>
        <p:spPr>
          <a:xfrm>
            <a:off x="7538990" y="4563878"/>
            <a:ext cx="273927" cy="253271"/>
          </a:xfrm>
          <a:prstGeom prst="flowChartConnector">
            <a:avLst/>
          </a:prstGeom>
          <a:solidFill>
            <a:schemeClr val="tx1"/>
          </a:solidFill>
          <a:scene3d>
            <a:camera prst="orthographicFront">
              <a:rot lat="174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lowchart: Connector 243">
            <a:extLst>
              <a:ext uri="{FF2B5EF4-FFF2-40B4-BE49-F238E27FC236}">
                <a16:creationId xmlns:a16="http://schemas.microsoft.com/office/drawing/2014/main" id="{F3475760-3E68-44F2-9695-6F3A84802FB3}"/>
              </a:ext>
            </a:extLst>
          </p:cNvPr>
          <p:cNvSpPr/>
          <p:nvPr/>
        </p:nvSpPr>
        <p:spPr>
          <a:xfrm>
            <a:off x="5758586" y="4535744"/>
            <a:ext cx="273927" cy="253271"/>
          </a:xfrm>
          <a:prstGeom prst="flowChartConnector">
            <a:avLst/>
          </a:prstGeom>
          <a:solidFill>
            <a:schemeClr val="tx1"/>
          </a:solidFill>
          <a:scene3d>
            <a:camera prst="orthographicFront">
              <a:rot lat="174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7C67D3D-756D-451E-93F4-0C42AD940394}"/>
              </a:ext>
            </a:extLst>
          </p:cNvPr>
          <p:cNvCxnSpPr>
            <a:cxnSpLocks/>
          </p:cNvCxnSpPr>
          <p:nvPr/>
        </p:nvCxnSpPr>
        <p:spPr>
          <a:xfrm>
            <a:off x="6775420" y="3736761"/>
            <a:ext cx="900534" cy="1417986"/>
          </a:xfrm>
          <a:prstGeom prst="line">
            <a:avLst/>
          </a:prstGeom>
          <a:ln w="38100">
            <a:solidFill>
              <a:schemeClr val="tx1"/>
            </a:solidFill>
          </a:ln>
          <a:scene3d>
            <a:camera prst="orthographicFront">
              <a:rot lat="174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BBBA34E0-23FF-4A5D-9915-F5F9FFFD8717}"/>
              </a:ext>
            </a:extLst>
          </p:cNvPr>
          <p:cNvCxnSpPr>
            <a:cxnSpLocks/>
          </p:cNvCxnSpPr>
          <p:nvPr/>
        </p:nvCxnSpPr>
        <p:spPr>
          <a:xfrm flipH="1">
            <a:off x="5895550" y="3736760"/>
            <a:ext cx="879870" cy="1417986"/>
          </a:xfrm>
          <a:prstGeom prst="line">
            <a:avLst/>
          </a:prstGeom>
          <a:ln w="38100">
            <a:solidFill>
              <a:schemeClr val="tx1"/>
            </a:solidFill>
          </a:ln>
          <a:scene3d>
            <a:camera prst="orthographicFront">
              <a:rot lat="174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FE3F08CF-49E8-4519-8278-D535DAC295AB}"/>
              </a:ext>
            </a:extLst>
          </p:cNvPr>
          <p:cNvCxnSpPr>
            <a:cxnSpLocks/>
          </p:cNvCxnSpPr>
          <p:nvPr/>
        </p:nvCxnSpPr>
        <p:spPr>
          <a:xfrm>
            <a:off x="5473352" y="983793"/>
            <a:ext cx="332838" cy="1431893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7FA33B7B-16A6-4DB2-A6E7-2A0D351E8596}"/>
              </a:ext>
            </a:extLst>
          </p:cNvPr>
          <p:cNvCxnSpPr>
            <a:cxnSpLocks/>
          </p:cNvCxnSpPr>
          <p:nvPr/>
        </p:nvCxnSpPr>
        <p:spPr>
          <a:xfrm>
            <a:off x="6808766" y="547319"/>
            <a:ext cx="982559" cy="2528101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A7AB5961-A387-412F-B470-8D2F48DAB932}"/>
              </a:ext>
            </a:extLst>
          </p:cNvPr>
          <p:cNvCxnSpPr>
            <a:cxnSpLocks/>
          </p:cNvCxnSpPr>
          <p:nvPr/>
        </p:nvCxnSpPr>
        <p:spPr>
          <a:xfrm>
            <a:off x="5836746" y="3112123"/>
            <a:ext cx="942691" cy="1024997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F5BCCA57-C124-40A7-BE30-F099D5B234E7}"/>
              </a:ext>
            </a:extLst>
          </p:cNvPr>
          <p:cNvCxnSpPr>
            <a:cxnSpLocks/>
          </p:cNvCxnSpPr>
          <p:nvPr/>
        </p:nvCxnSpPr>
        <p:spPr>
          <a:xfrm flipH="1">
            <a:off x="5891533" y="2531191"/>
            <a:ext cx="1911680" cy="2088953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Flowchart: Connector 266">
            <a:extLst>
              <a:ext uri="{FF2B5EF4-FFF2-40B4-BE49-F238E27FC236}">
                <a16:creationId xmlns:a16="http://schemas.microsoft.com/office/drawing/2014/main" id="{0B7FBD92-3248-4094-A741-EB2DFA7FF609}"/>
              </a:ext>
            </a:extLst>
          </p:cNvPr>
          <p:cNvSpPr/>
          <p:nvPr/>
        </p:nvSpPr>
        <p:spPr>
          <a:xfrm>
            <a:off x="5995722" y="1433548"/>
            <a:ext cx="285290" cy="314243"/>
          </a:xfrm>
          <a:prstGeom prst="flowChartConnector">
            <a:avLst/>
          </a:prstGeom>
          <a:solidFill>
            <a:schemeClr val="tx1"/>
          </a:solidFill>
          <a:scene3d>
            <a:camera prst="orthographicFront">
              <a:rot lat="174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1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0A728B-9C0D-446B-BFB5-F082D84E6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12" y="3106057"/>
            <a:ext cx="2412341" cy="3091543"/>
          </a:xfrm>
          <a:prstGeom prst="rect">
            <a:avLst/>
          </a:prstGeom>
        </p:spPr>
      </p:pic>
      <p:sp>
        <p:nvSpPr>
          <p:cNvPr id="7" name="Left Bracket 6">
            <a:extLst>
              <a:ext uri="{FF2B5EF4-FFF2-40B4-BE49-F238E27FC236}">
                <a16:creationId xmlns:a16="http://schemas.microsoft.com/office/drawing/2014/main" id="{73C65F79-2097-4A8A-8A76-F3D7031C943B}"/>
              </a:ext>
            </a:extLst>
          </p:cNvPr>
          <p:cNvSpPr/>
          <p:nvPr/>
        </p:nvSpPr>
        <p:spPr>
          <a:xfrm rot="5400000">
            <a:off x="5083892" y="-1036808"/>
            <a:ext cx="150906" cy="7600066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0630958D-66F6-4C3F-91CA-D22998221689}"/>
              </a:ext>
            </a:extLst>
          </p:cNvPr>
          <p:cNvSpPr/>
          <p:nvPr/>
        </p:nvSpPr>
        <p:spPr>
          <a:xfrm rot="10800000">
            <a:off x="9108282" y="3058533"/>
            <a:ext cx="166352" cy="1459605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C02E06AD-DD75-40ED-A9C2-3C3319EE1667}"/>
              </a:ext>
            </a:extLst>
          </p:cNvPr>
          <p:cNvSpPr/>
          <p:nvPr/>
        </p:nvSpPr>
        <p:spPr>
          <a:xfrm rot="10800000">
            <a:off x="9108282" y="4566818"/>
            <a:ext cx="166352" cy="1583259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C5B7E9-423B-4C94-92BF-878CB6489A13}"/>
              </a:ext>
            </a:extLst>
          </p:cNvPr>
          <p:cNvSpPr txBox="1"/>
          <p:nvPr/>
        </p:nvSpPr>
        <p:spPr>
          <a:xfrm>
            <a:off x="4710900" y="2244908"/>
            <a:ext cx="962123" cy="35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JSEM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A083D1-FA01-479E-8948-B31689C6382D}"/>
              </a:ext>
            </a:extLst>
          </p:cNvPr>
          <p:cNvSpPr txBox="1"/>
          <p:nvPr/>
        </p:nvSpPr>
        <p:spPr>
          <a:xfrm>
            <a:off x="9274634" y="3788335"/>
            <a:ext cx="1258678" cy="35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JMMLE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2E437-5894-4D38-9141-866F68225BF4}"/>
              </a:ext>
            </a:extLst>
          </p:cNvPr>
          <p:cNvSpPr txBox="1"/>
          <p:nvPr/>
        </p:nvSpPr>
        <p:spPr>
          <a:xfrm>
            <a:off x="9274634" y="4941728"/>
            <a:ext cx="1258678" cy="35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JMMLE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F705C7-64CE-47FE-874D-D3FF4571059D}"/>
              </a:ext>
            </a:extLst>
          </p:cNvPr>
          <p:cNvSpPr txBox="1"/>
          <p:nvPr/>
        </p:nvSpPr>
        <p:spPr>
          <a:xfrm>
            <a:off x="994171" y="326511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B95B8D-CB9D-499F-91B7-EDE6D25F39FC}"/>
              </a:ext>
            </a:extLst>
          </p:cNvPr>
          <p:cNvSpPr txBox="1"/>
          <p:nvPr/>
        </p:nvSpPr>
        <p:spPr>
          <a:xfrm>
            <a:off x="988698" y="436407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9ED49E-DD00-4BE6-9FD8-34F23535928B}"/>
              </a:ext>
            </a:extLst>
          </p:cNvPr>
          <p:cNvSpPr txBox="1"/>
          <p:nvPr/>
        </p:nvSpPr>
        <p:spPr>
          <a:xfrm>
            <a:off x="1003124" y="5512154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Z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36512C7-AE00-4B79-8BC2-E31F993DF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792" y="3058534"/>
            <a:ext cx="2412341" cy="30915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A1DB392-7EE2-4954-B90B-EBB975704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037" y="3058534"/>
            <a:ext cx="2412341" cy="30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10A2-7806-4EA4-8B44-486726F6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5CE01-D630-4597-A7A2-86A24DC31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54AD06-FC6D-443E-A3DB-8FDFFAB57A58}"/>
              </a:ext>
            </a:extLst>
          </p:cNvPr>
          <p:cNvSpPr/>
          <p:nvPr/>
        </p:nvSpPr>
        <p:spPr>
          <a:xfrm>
            <a:off x="3790122" y="821635"/>
            <a:ext cx="5897217" cy="580445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87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Subhabrata Majumdar</dc:creator>
  <cp:lastModifiedBy>Subhabrata Majumdar</cp:lastModifiedBy>
  <cp:revision>16</cp:revision>
  <dcterms:created xsi:type="dcterms:W3CDTF">2017-12-25T18:21:27Z</dcterms:created>
  <dcterms:modified xsi:type="dcterms:W3CDTF">2017-12-26T18:20:56Z</dcterms:modified>
</cp:coreProperties>
</file>