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ra goyal" userId="f6b6cb6c325faa5d" providerId="LiveId" clId="{CC009655-B0FC-49EB-BE82-D450FF7AE73C}"/>
    <pc:docChg chg="modSld">
      <pc:chgData name="shubhra goyal" userId="f6b6cb6c325faa5d" providerId="LiveId" clId="{CC009655-B0FC-49EB-BE82-D450FF7AE73C}" dt="2021-10-31T06:41:20.065" v="155" actId="20577"/>
      <pc:docMkLst>
        <pc:docMk/>
      </pc:docMkLst>
      <pc:sldChg chg="addSp modSp mod">
        <pc:chgData name="shubhra goyal" userId="f6b6cb6c325faa5d" providerId="LiveId" clId="{CC009655-B0FC-49EB-BE82-D450FF7AE73C}" dt="2021-10-31T06:36:05.393" v="49" actId="20577"/>
        <pc:sldMkLst>
          <pc:docMk/>
          <pc:sldMk cId="95992585" sldId="256"/>
        </pc:sldMkLst>
        <pc:spChg chg="mod">
          <ac:chgData name="shubhra goyal" userId="f6b6cb6c325faa5d" providerId="LiveId" clId="{CC009655-B0FC-49EB-BE82-D450FF7AE73C}" dt="2021-10-31T06:36:05.393" v="49" actId="20577"/>
          <ac:spMkLst>
            <pc:docMk/>
            <pc:sldMk cId="95992585" sldId="256"/>
            <ac:spMk id="2" creationId="{F8DD5BE5-CC6F-403D-806A-07C91A9B8819}"/>
          </ac:spMkLst>
        </pc:spChg>
        <pc:spChg chg="add mod">
          <ac:chgData name="shubhra goyal" userId="f6b6cb6c325faa5d" providerId="LiveId" clId="{CC009655-B0FC-49EB-BE82-D450FF7AE73C}" dt="2021-10-31T06:35:39.424" v="40" actId="1076"/>
          <ac:spMkLst>
            <pc:docMk/>
            <pc:sldMk cId="95992585" sldId="256"/>
            <ac:spMk id="3" creationId="{76379971-4A7D-452D-BEF9-1B5DAEDEDBE3}"/>
          </ac:spMkLst>
        </pc:spChg>
        <pc:picChg chg="mod">
          <ac:chgData name="shubhra goyal" userId="f6b6cb6c325faa5d" providerId="LiveId" clId="{CC009655-B0FC-49EB-BE82-D450FF7AE73C}" dt="2021-10-31T06:35:44.098" v="42" actId="14100"/>
          <ac:picMkLst>
            <pc:docMk/>
            <pc:sldMk cId="95992585" sldId="256"/>
            <ac:picMk id="12290" creationId="{00000000-0000-0000-0000-000000000000}"/>
          </ac:picMkLst>
        </pc:picChg>
      </pc:sldChg>
      <pc:sldChg chg="modSp mod">
        <pc:chgData name="shubhra goyal" userId="f6b6cb6c325faa5d" providerId="LiveId" clId="{CC009655-B0FC-49EB-BE82-D450FF7AE73C}" dt="2021-10-31T06:36:31.353" v="56" actId="113"/>
        <pc:sldMkLst>
          <pc:docMk/>
          <pc:sldMk cId="95992585" sldId="257"/>
        </pc:sldMkLst>
        <pc:spChg chg="mod">
          <ac:chgData name="shubhra goyal" userId="f6b6cb6c325faa5d" providerId="LiveId" clId="{CC009655-B0FC-49EB-BE82-D450FF7AE73C}" dt="2021-10-31T06:36:31.353" v="56" actId="113"/>
          <ac:spMkLst>
            <pc:docMk/>
            <pc:sldMk cId="95992585" sldId="257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6:17.486" v="52" actId="1076"/>
          <ac:picMkLst>
            <pc:docMk/>
            <pc:sldMk cId="95992585" sldId="257"/>
            <ac:picMk id="2" creationId="{D671ABE3-1AF1-48B8-B28A-C75C4431F2C3}"/>
          </ac:picMkLst>
        </pc:picChg>
      </pc:sldChg>
      <pc:sldChg chg="modSp mod">
        <pc:chgData name="shubhra goyal" userId="f6b6cb6c325faa5d" providerId="LiveId" clId="{CC009655-B0FC-49EB-BE82-D450FF7AE73C}" dt="2021-10-31T06:36:56.646" v="64" actId="1036"/>
        <pc:sldMkLst>
          <pc:docMk/>
          <pc:sldMk cId="95992585" sldId="258"/>
        </pc:sldMkLst>
        <pc:spChg chg="mod">
          <ac:chgData name="shubhra goyal" userId="f6b6cb6c325faa5d" providerId="LiveId" clId="{CC009655-B0FC-49EB-BE82-D450FF7AE73C}" dt="2021-10-31T06:36:54.957" v="63" actId="1076"/>
          <ac:spMkLst>
            <pc:docMk/>
            <pc:sldMk cId="95992585" sldId="258"/>
            <ac:spMk id="4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6:56.646" v="64" actId="1036"/>
          <ac:picMkLst>
            <pc:docMk/>
            <pc:sldMk cId="95992585" sldId="258"/>
            <ac:picMk id="3" creationId="{6D335F6C-B23B-41D7-B582-3C5DE98EE204}"/>
          </ac:picMkLst>
        </pc:picChg>
      </pc:sldChg>
      <pc:sldChg chg="modSp mod">
        <pc:chgData name="shubhra goyal" userId="f6b6cb6c325faa5d" providerId="LiveId" clId="{CC009655-B0FC-49EB-BE82-D450FF7AE73C}" dt="2021-10-31T06:37:20.490" v="70" actId="14100"/>
        <pc:sldMkLst>
          <pc:docMk/>
          <pc:sldMk cId="95992585" sldId="259"/>
        </pc:sldMkLst>
        <pc:spChg chg="mod">
          <ac:chgData name="shubhra goyal" userId="f6b6cb6c325faa5d" providerId="LiveId" clId="{CC009655-B0FC-49EB-BE82-D450FF7AE73C}" dt="2021-10-31T06:37:16.489" v="69" actId="113"/>
          <ac:spMkLst>
            <pc:docMk/>
            <pc:sldMk cId="95992585" sldId="259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7:20.490" v="70" actId="14100"/>
          <ac:picMkLst>
            <pc:docMk/>
            <pc:sldMk cId="95992585" sldId="259"/>
            <ac:picMk id="4" creationId="{56FD1138-19E9-48D3-AE94-C41FB74A94EE}"/>
          </ac:picMkLst>
        </pc:picChg>
      </pc:sldChg>
      <pc:sldChg chg="modSp mod">
        <pc:chgData name="shubhra goyal" userId="f6b6cb6c325faa5d" providerId="LiveId" clId="{CC009655-B0FC-49EB-BE82-D450FF7AE73C}" dt="2021-10-31T06:37:43.207" v="78" actId="20577"/>
        <pc:sldMkLst>
          <pc:docMk/>
          <pc:sldMk cId="95992585" sldId="260"/>
        </pc:sldMkLst>
        <pc:spChg chg="mod">
          <ac:chgData name="shubhra goyal" userId="f6b6cb6c325faa5d" providerId="LiveId" clId="{CC009655-B0FC-49EB-BE82-D450FF7AE73C}" dt="2021-10-31T06:37:43.207" v="78" actId="20577"/>
          <ac:spMkLst>
            <pc:docMk/>
            <pc:sldMk cId="95992585" sldId="260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7:27.037" v="72" actId="1076"/>
          <ac:picMkLst>
            <pc:docMk/>
            <pc:sldMk cId="95992585" sldId="260"/>
            <ac:picMk id="5" creationId="{5F5085D2-4DF7-4A60-AFB1-1D5903D258DD}"/>
          </ac:picMkLst>
        </pc:picChg>
      </pc:sldChg>
      <pc:sldChg chg="modSp mod">
        <pc:chgData name="shubhra goyal" userId="f6b6cb6c325faa5d" providerId="LiveId" clId="{CC009655-B0FC-49EB-BE82-D450FF7AE73C}" dt="2021-10-31T06:38:08.347" v="87" actId="14100"/>
        <pc:sldMkLst>
          <pc:docMk/>
          <pc:sldMk cId="95992585" sldId="261"/>
        </pc:sldMkLst>
        <pc:spChg chg="mod">
          <ac:chgData name="shubhra goyal" userId="f6b6cb6c325faa5d" providerId="LiveId" clId="{CC009655-B0FC-49EB-BE82-D450FF7AE73C}" dt="2021-10-31T06:38:08.347" v="87" actId="14100"/>
          <ac:spMkLst>
            <pc:docMk/>
            <pc:sldMk cId="95992585" sldId="261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7:54.039" v="82" actId="14100"/>
          <ac:picMkLst>
            <pc:docMk/>
            <pc:sldMk cId="95992585" sldId="261"/>
            <ac:picMk id="6" creationId="{6037B2CB-FA19-46A4-8363-F5FCAAC9AA33}"/>
          </ac:picMkLst>
        </pc:picChg>
      </pc:sldChg>
      <pc:sldChg chg="modSp mod">
        <pc:chgData name="shubhra goyal" userId="f6b6cb6c325faa5d" providerId="LiveId" clId="{CC009655-B0FC-49EB-BE82-D450FF7AE73C}" dt="2021-10-31T06:38:27.010" v="93" actId="14100"/>
        <pc:sldMkLst>
          <pc:docMk/>
          <pc:sldMk cId="95992585" sldId="262"/>
        </pc:sldMkLst>
        <pc:spChg chg="mod">
          <ac:chgData name="shubhra goyal" userId="f6b6cb6c325faa5d" providerId="LiveId" clId="{CC009655-B0FC-49EB-BE82-D450FF7AE73C}" dt="2021-10-31T06:38:27.010" v="93" actId="14100"/>
          <ac:spMkLst>
            <pc:docMk/>
            <pc:sldMk cId="95992585" sldId="262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8:14.913" v="89" actId="1076"/>
          <ac:picMkLst>
            <pc:docMk/>
            <pc:sldMk cId="95992585" sldId="262"/>
            <ac:picMk id="7" creationId="{F8AB9E86-AA98-4FC8-A409-33EF03E0D8D9}"/>
          </ac:picMkLst>
        </pc:picChg>
      </pc:sldChg>
      <pc:sldChg chg="modSp mod">
        <pc:chgData name="shubhra goyal" userId="f6b6cb6c325faa5d" providerId="LiveId" clId="{CC009655-B0FC-49EB-BE82-D450FF7AE73C}" dt="2021-10-31T06:38:46.352" v="100" actId="14100"/>
        <pc:sldMkLst>
          <pc:docMk/>
          <pc:sldMk cId="95992585" sldId="263"/>
        </pc:sldMkLst>
        <pc:spChg chg="mod">
          <ac:chgData name="shubhra goyal" userId="f6b6cb6c325faa5d" providerId="LiveId" clId="{CC009655-B0FC-49EB-BE82-D450FF7AE73C}" dt="2021-10-31T06:38:46.352" v="100" actId="14100"/>
          <ac:spMkLst>
            <pc:docMk/>
            <pc:sldMk cId="95992585" sldId="263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8:34.033" v="95" actId="1076"/>
          <ac:picMkLst>
            <pc:docMk/>
            <pc:sldMk cId="95992585" sldId="263"/>
            <ac:picMk id="8" creationId="{7C973AAE-FA48-4766-BFC8-2C4BC178BC7F}"/>
          </ac:picMkLst>
        </pc:picChg>
      </pc:sldChg>
      <pc:sldChg chg="modSp mod">
        <pc:chgData name="shubhra goyal" userId="f6b6cb6c325faa5d" providerId="LiveId" clId="{CC009655-B0FC-49EB-BE82-D450FF7AE73C}" dt="2021-10-31T06:39:37.039" v="118" actId="20577"/>
        <pc:sldMkLst>
          <pc:docMk/>
          <pc:sldMk cId="95992585" sldId="264"/>
        </pc:sldMkLst>
        <pc:spChg chg="mod">
          <ac:chgData name="shubhra goyal" userId="f6b6cb6c325faa5d" providerId="LiveId" clId="{CC009655-B0FC-49EB-BE82-D450FF7AE73C}" dt="2021-10-31T06:39:37.039" v="118" actId="20577"/>
          <ac:spMkLst>
            <pc:docMk/>
            <pc:sldMk cId="95992585" sldId="264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39:17.184" v="110" actId="1076"/>
          <ac:picMkLst>
            <pc:docMk/>
            <pc:sldMk cId="95992585" sldId="264"/>
            <ac:picMk id="9" creationId="{ACCA9186-5A10-4646-AF36-02C510826C69}"/>
          </ac:picMkLst>
        </pc:picChg>
      </pc:sldChg>
      <pc:sldChg chg="modSp mod">
        <pc:chgData name="shubhra goyal" userId="f6b6cb6c325faa5d" providerId="LiveId" clId="{CC009655-B0FC-49EB-BE82-D450FF7AE73C}" dt="2021-10-31T06:40:14.839" v="129" actId="1076"/>
        <pc:sldMkLst>
          <pc:docMk/>
          <pc:sldMk cId="95992585" sldId="265"/>
        </pc:sldMkLst>
        <pc:spChg chg="mod">
          <ac:chgData name="shubhra goyal" userId="f6b6cb6c325faa5d" providerId="LiveId" clId="{CC009655-B0FC-49EB-BE82-D450FF7AE73C}" dt="2021-10-31T06:40:14.839" v="129" actId="1076"/>
          <ac:spMkLst>
            <pc:docMk/>
            <pc:sldMk cId="95992585" sldId="265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40:12.372" v="128" actId="14100"/>
          <ac:picMkLst>
            <pc:docMk/>
            <pc:sldMk cId="95992585" sldId="265"/>
            <ac:picMk id="10" creationId="{DF0C3D64-15E1-4AAE-8A54-6BEBC4A117B9}"/>
          </ac:picMkLst>
        </pc:picChg>
      </pc:sldChg>
      <pc:sldChg chg="modSp mod">
        <pc:chgData name="shubhra goyal" userId="f6b6cb6c325faa5d" providerId="LiveId" clId="{CC009655-B0FC-49EB-BE82-D450FF7AE73C}" dt="2021-10-31T06:40:44.766" v="139" actId="14100"/>
        <pc:sldMkLst>
          <pc:docMk/>
          <pc:sldMk cId="95992585" sldId="266"/>
        </pc:sldMkLst>
        <pc:spChg chg="mod">
          <ac:chgData name="shubhra goyal" userId="f6b6cb6c325faa5d" providerId="LiveId" clId="{CC009655-B0FC-49EB-BE82-D450FF7AE73C}" dt="2021-10-31T06:40:44.766" v="139" actId="14100"/>
          <ac:spMkLst>
            <pc:docMk/>
            <pc:sldMk cId="95992585" sldId="266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40:20.573" v="131" actId="1076"/>
          <ac:picMkLst>
            <pc:docMk/>
            <pc:sldMk cId="95992585" sldId="266"/>
            <ac:picMk id="11" creationId="{5A27CBC9-6A90-4ACE-B0CB-9EBB0CD8D8F5}"/>
          </ac:picMkLst>
        </pc:picChg>
      </pc:sldChg>
      <pc:sldChg chg="modSp mod">
        <pc:chgData name="shubhra goyal" userId="f6b6cb6c325faa5d" providerId="LiveId" clId="{CC009655-B0FC-49EB-BE82-D450FF7AE73C}" dt="2021-10-31T06:41:20.065" v="155" actId="20577"/>
        <pc:sldMkLst>
          <pc:docMk/>
          <pc:sldMk cId="95992585" sldId="267"/>
        </pc:sldMkLst>
        <pc:spChg chg="mod">
          <ac:chgData name="shubhra goyal" userId="f6b6cb6c325faa5d" providerId="LiveId" clId="{CC009655-B0FC-49EB-BE82-D450FF7AE73C}" dt="2021-10-31T06:41:20.065" v="155" actId="20577"/>
          <ac:spMkLst>
            <pc:docMk/>
            <pc:sldMk cId="95992585" sldId="267"/>
            <ac:spMk id="3" creationId="{00000000-0000-0000-0000-000000000000}"/>
          </ac:spMkLst>
        </pc:spChg>
        <pc:picChg chg="mod">
          <ac:chgData name="shubhra goyal" userId="f6b6cb6c325faa5d" providerId="LiveId" clId="{CC009655-B0FC-49EB-BE82-D450FF7AE73C}" dt="2021-10-31T06:40:54.147" v="142" actId="14100"/>
          <ac:picMkLst>
            <pc:docMk/>
            <pc:sldMk cId="95992585" sldId="267"/>
            <ac:picMk id="12" creationId="{24246B97-C867-4D34-97BB-45B6ECBA2F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7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29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3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10/31/2021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9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public.tableau.com/views/BankCustomersegmentationdashboard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8DD5BE5-CC6F-403D-806A-07C91A9B8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758952"/>
            <a:ext cx="10965180" cy="2375499"/>
          </a:xfrm>
        </p:spPr>
        <p:txBody>
          <a:bodyPr>
            <a:normAutofit/>
          </a:bodyPr>
          <a:lstStyle/>
          <a:p>
            <a:r>
              <a:rPr lang="en-US" sz="7200" dirty="0">
                <a:hlinkClick r:id="rId2"/>
              </a:rPr>
              <a:t>Bank Customer Segmentation</a:t>
            </a:r>
          </a:p>
        </p:txBody>
      </p:sp>
      <p:pic>
        <p:nvPicPr>
          <p:cNvPr id="12290" name="Picture 2" descr="Bank Images, Stock Photos &amp;amp; Vectors | Shutterst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3025" y="3504474"/>
            <a:ext cx="6007100" cy="2667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379971-4A7D-452D-BEF9-1B5DAEDEDBE3}"/>
              </a:ext>
            </a:extLst>
          </p:cNvPr>
          <p:cNvSpPr txBox="1"/>
          <p:nvPr/>
        </p:nvSpPr>
        <p:spPr>
          <a:xfrm>
            <a:off x="9382125" y="5175718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endParaRPr lang="en-US" dirty="0"/>
          </a:p>
          <a:p>
            <a:r>
              <a:rPr lang="en-US" dirty="0"/>
              <a:t>Dr. SHUBHRA GOYAL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tory3">
            <a:extLst>
              <a:ext uri="{FF2B5EF4-FFF2-40B4-BE49-F238E27FC236}">
                <a16:creationId xmlns:a16="http://schemas.microsoft.com/office/drawing/2014/main" id="{DF0C3D64-15E1-4AAE-8A54-6BEBC4A1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666750"/>
            <a:ext cx="10765545" cy="3743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34167" y="4744700"/>
            <a:ext cx="100529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 err="1"/>
              <a:t>Scotland,on</a:t>
            </a:r>
            <a:r>
              <a:rPr lang="en-IN" sz="2200" b="1" dirty="0"/>
              <a:t> the other hand has High Males working in Banking and Marketing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The highest age distribution in </a:t>
            </a:r>
            <a:r>
              <a:rPr lang="en-IN" sz="2200" b="1" dirty="0" err="1"/>
              <a:t>scotland</a:t>
            </a:r>
            <a:r>
              <a:rPr lang="en-IN" sz="2200" b="1" dirty="0"/>
              <a:t> is between 40 to 50 which is different than England.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Hence Bank can offer custom tailored Retirement Plans to their customers.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tory4">
            <a:extLst>
              <a:ext uri="{FF2B5EF4-FFF2-40B4-BE49-F238E27FC236}">
                <a16:creationId xmlns:a16="http://schemas.microsoft.com/office/drawing/2014/main" id="{5A27CBC9-6A90-4ACE-B0CB-9EBB0CD8D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4" y="774529"/>
            <a:ext cx="10048875" cy="3747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4875" y="4735014"/>
            <a:ext cx="10791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Northern Ireland has very high female customers who are between age group of 20-30.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More customers are working in Marketing followed by IT and Banking.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Hence Bank can offer Customer tailored Female youth Banking products.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Story5">
            <a:extLst>
              <a:ext uri="{FF2B5EF4-FFF2-40B4-BE49-F238E27FC236}">
                <a16:creationId xmlns:a16="http://schemas.microsoft.com/office/drawing/2014/main" id="{24246B97-C867-4D34-97BB-45B6ECBA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5" y="609600"/>
            <a:ext cx="11620690" cy="43338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9834" y="5253990"/>
            <a:ext cx="9259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Wales Has equal Male and female customers.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/>
              <a:t>Most </a:t>
            </a:r>
            <a:r>
              <a:rPr lang="en-IN" sz="2200" b="1" dirty="0"/>
              <a:t>customers are between age of </a:t>
            </a:r>
            <a:r>
              <a:rPr lang="en-IN" sz="2200" b="1"/>
              <a:t>30-40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/>
              <a:t>Most </a:t>
            </a:r>
            <a:r>
              <a:rPr lang="en-IN" sz="2200" b="1" dirty="0"/>
              <a:t>are working in IT followed by banking and Marketing.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">
            <a:extLst>
              <a:ext uri="{FF2B5EF4-FFF2-40B4-BE49-F238E27FC236}">
                <a16:creationId xmlns:a16="http://schemas.microsoft.com/office/drawing/2014/main" id="{D671ABE3-1AF1-48B8-B28A-C75C4431F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48" y="988273"/>
            <a:ext cx="9324975" cy="45576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8048" y="5694589"/>
            <a:ext cx="9457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Customers are from England followed by </a:t>
            </a:r>
            <a:r>
              <a:rPr lang="en-IN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scotland</a:t>
            </a:r>
            <a:r>
              <a:rPr lang="en-I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2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wales</a:t>
            </a:r>
            <a:r>
              <a:rPr lang="en-I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Northern Ireland</a:t>
            </a:r>
          </a:p>
          <a:p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ustomers by age">
            <a:extLst>
              <a:ext uri="{FF2B5EF4-FFF2-40B4-BE49-F238E27FC236}">
                <a16:creationId xmlns:a16="http://schemas.microsoft.com/office/drawing/2014/main" id="{6D335F6C-B23B-41D7-B582-3C5DE98E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607863"/>
            <a:ext cx="11582400" cy="4956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5494" y="5627914"/>
            <a:ext cx="75171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Maximum customers are between age segment of 30-39</a:t>
            </a:r>
          </a:p>
          <a:p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Customers by balance">
            <a:extLst>
              <a:ext uri="{FF2B5EF4-FFF2-40B4-BE49-F238E27FC236}">
                <a16:creationId xmlns:a16="http://schemas.microsoft.com/office/drawing/2014/main" id="{56FD1138-19E9-48D3-AE94-C41FB74A9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81063"/>
            <a:ext cx="10461716" cy="41671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5864" y="5409384"/>
            <a:ext cx="105678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Most of the customers have bank balance between 0k to 15k.Although,there are a few outliers present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stomer by gender">
            <a:extLst>
              <a:ext uri="{FF2B5EF4-FFF2-40B4-BE49-F238E27FC236}">
                <a16:creationId xmlns:a16="http://schemas.microsoft.com/office/drawing/2014/main" id="{5F5085D2-4DF7-4A60-AFB1-1D5903D25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761456"/>
            <a:ext cx="10668000" cy="48969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0129" y="5712448"/>
            <a:ext cx="10151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Gender distribution is almost equal. Male count is slightly higher than female count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ustomers by job">
            <a:extLst>
              <a:ext uri="{FF2B5EF4-FFF2-40B4-BE49-F238E27FC236}">
                <a16:creationId xmlns:a16="http://schemas.microsoft.com/office/drawing/2014/main" id="{6037B2CB-FA19-46A4-8363-F5FCAAC9A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747712"/>
            <a:ext cx="5705475" cy="47101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5325" y="5677989"/>
            <a:ext cx="1096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Maximum customers are IT professionals followed by Banking and Marketing Professionals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">
            <a:extLst>
              <a:ext uri="{FF2B5EF4-FFF2-40B4-BE49-F238E27FC236}">
                <a16:creationId xmlns:a16="http://schemas.microsoft.com/office/drawing/2014/main" id="{F8AB9E86-AA98-4FC8-A409-33EF03E0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" y="907879"/>
            <a:ext cx="10829925" cy="40389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4054" y="5394144"/>
            <a:ext cx="9139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This is the Dashboard representing the entire dataset without any filters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tory1">
            <a:extLst>
              <a:ext uri="{FF2B5EF4-FFF2-40B4-BE49-F238E27FC236}">
                <a16:creationId xmlns:a16="http://schemas.microsoft.com/office/drawing/2014/main" id="{7C973AAE-FA48-4766-BFC8-2C4BC178B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4" y="838200"/>
            <a:ext cx="10820896" cy="40355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83403" y="5473881"/>
            <a:ext cx="4355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Story representing entire data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ory2">
            <a:extLst>
              <a:ext uri="{FF2B5EF4-FFF2-40B4-BE49-F238E27FC236}">
                <a16:creationId xmlns:a16="http://schemas.microsoft.com/office/drawing/2014/main" id="{ACCA9186-5A10-4646-AF36-02C510826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36" y="183979"/>
            <a:ext cx="10791825" cy="40247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8111" y="4645751"/>
            <a:ext cx="10469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England with largest customer base has Highest number of IT professionals.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Gender proportion is equal.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Most customers are between 30-40 and Bank can target these customers with Children plans 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231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Retrospect</vt:lpstr>
      <vt:lpstr>Bank Customer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Customer segmentation dashboard</dc:title>
  <dc:creator/>
  <cp:lastModifiedBy>shubhra goyal</cp:lastModifiedBy>
  <cp:revision>4</cp:revision>
  <dcterms:created xsi:type="dcterms:W3CDTF">2021-10-17T13:22:45Z</dcterms:created>
  <dcterms:modified xsi:type="dcterms:W3CDTF">2021-10-31T06:41:24Z</dcterms:modified>
</cp:coreProperties>
</file>