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1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A9A6CA-C64C-4CA4-A4FD-A91E25CD764C}" v="9" dt="2024-05-20T12:26:54.4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bhranil Chatterjee" userId="d8fa6e22-5f7c-400c-8292-d2a7f42723c2" providerId="ADAL" clId="{D1A9A6CA-C64C-4CA4-A4FD-A91E25CD764C}"/>
    <pc:docChg chg="undo custSel addSld delSld modSld sldOrd">
      <pc:chgData name="Shubhranil Chatterjee" userId="d8fa6e22-5f7c-400c-8292-d2a7f42723c2" providerId="ADAL" clId="{D1A9A6CA-C64C-4CA4-A4FD-A91E25CD764C}" dt="2024-05-20T17:21:27.178" v="4495" actId="20577"/>
      <pc:docMkLst>
        <pc:docMk/>
      </pc:docMkLst>
      <pc:sldChg chg="modSp mod">
        <pc:chgData name="Shubhranil Chatterjee" userId="d8fa6e22-5f7c-400c-8292-d2a7f42723c2" providerId="ADAL" clId="{D1A9A6CA-C64C-4CA4-A4FD-A91E25CD764C}" dt="2024-05-19T15:07:59.720" v="37" actId="122"/>
        <pc:sldMkLst>
          <pc:docMk/>
          <pc:sldMk cId="538713371" sldId="256"/>
        </pc:sldMkLst>
        <pc:spChg chg="mod">
          <ac:chgData name="Shubhranil Chatterjee" userId="d8fa6e22-5f7c-400c-8292-d2a7f42723c2" providerId="ADAL" clId="{D1A9A6CA-C64C-4CA4-A4FD-A91E25CD764C}" dt="2024-05-19T15:07:59.720" v="37" actId="122"/>
          <ac:spMkLst>
            <pc:docMk/>
            <pc:sldMk cId="538713371" sldId="256"/>
            <ac:spMk id="2" creationId="{B7EE2443-B13B-A152-F5C3-8B6DAA100FAC}"/>
          </ac:spMkLst>
        </pc:spChg>
        <pc:spChg chg="mod">
          <ac:chgData name="Shubhranil Chatterjee" userId="d8fa6e22-5f7c-400c-8292-d2a7f42723c2" providerId="ADAL" clId="{D1A9A6CA-C64C-4CA4-A4FD-A91E25CD764C}" dt="2024-05-19T15:07:33.193" v="29"/>
          <ac:spMkLst>
            <pc:docMk/>
            <pc:sldMk cId="538713371" sldId="256"/>
            <ac:spMk id="3" creationId="{8E4EFCD0-B562-C278-F868-C7C2A01417BD}"/>
          </ac:spMkLst>
        </pc:spChg>
      </pc:sldChg>
      <pc:sldChg chg="modSp mod">
        <pc:chgData name="Shubhranil Chatterjee" userId="d8fa6e22-5f7c-400c-8292-d2a7f42723c2" providerId="ADAL" clId="{D1A9A6CA-C64C-4CA4-A4FD-A91E25CD764C}" dt="2024-05-20T15:25:05.681" v="3094" actId="21"/>
        <pc:sldMkLst>
          <pc:docMk/>
          <pc:sldMk cId="2337366037" sldId="257"/>
        </pc:sldMkLst>
        <pc:spChg chg="mod">
          <ac:chgData name="Shubhranil Chatterjee" userId="d8fa6e22-5f7c-400c-8292-d2a7f42723c2" providerId="ADAL" clId="{D1A9A6CA-C64C-4CA4-A4FD-A91E25CD764C}" dt="2024-05-19T18:58:13.530" v="1551" actId="20577"/>
          <ac:spMkLst>
            <pc:docMk/>
            <pc:sldMk cId="2337366037" sldId="257"/>
            <ac:spMk id="2" creationId="{10EEF103-9703-96C7-819A-01DBA9B66ECA}"/>
          </ac:spMkLst>
        </pc:spChg>
        <pc:spChg chg="mod">
          <ac:chgData name="Shubhranil Chatterjee" userId="d8fa6e22-5f7c-400c-8292-d2a7f42723c2" providerId="ADAL" clId="{D1A9A6CA-C64C-4CA4-A4FD-A91E25CD764C}" dt="2024-05-20T15:25:05.681" v="3094" actId="21"/>
          <ac:spMkLst>
            <pc:docMk/>
            <pc:sldMk cId="2337366037" sldId="257"/>
            <ac:spMk id="3" creationId="{977F8C62-C5C6-B0AA-1EDA-C53B8BD4E3B1}"/>
          </ac:spMkLst>
        </pc:spChg>
        <pc:spChg chg="mod">
          <ac:chgData name="Shubhranil Chatterjee" userId="d8fa6e22-5f7c-400c-8292-d2a7f42723c2" providerId="ADAL" clId="{D1A9A6CA-C64C-4CA4-A4FD-A91E25CD764C}" dt="2024-05-19T15:08:17.927" v="40" actId="1076"/>
          <ac:spMkLst>
            <pc:docMk/>
            <pc:sldMk cId="2337366037" sldId="257"/>
            <ac:spMk id="6" creationId="{FABCBA0C-DB8B-D6E7-E208-B73D6C8B0AD2}"/>
          </ac:spMkLst>
        </pc:spChg>
        <pc:picChg chg="mod">
          <ac:chgData name="Shubhranil Chatterjee" userId="d8fa6e22-5f7c-400c-8292-d2a7f42723c2" providerId="ADAL" clId="{D1A9A6CA-C64C-4CA4-A4FD-A91E25CD764C}" dt="2024-05-19T15:08:14.577" v="39" actId="1076"/>
          <ac:picMkLst>
            <pc:docMk/>
            <pc:sldMk cId="2337366037" sldId="257"/>
            <ac:picMk id="5" creationId="{3B0B6EE4-8FC8-5726-35DE-00A8274A531B}"/>
          </ac:picMkLst>
        </pc:picChg>
      </pc:sldChg>
      <pc:sldChg chg="addSp delSp modSp mod chgLayout">
        <pc:chgData name="Shubhranil Chatterjee" userId="d8fa6e22-5f7c-400c-8292-d2a7f42723c2" providerId="ADAL" clId="{D1A9A6CA-C64C-4CA4-A4FD-A91E25CD764C}" dt="2024-05-20T16:44:42.528" v="3863" actId="20577"/>
        <pc:sldMkLst>
          <pc:docMk/>
          <pc:sldMk cId="3881503976" sldId="258"/>
        </pc:sldMkLst>
        <pc:spChg chg="mod ord">
          <ac:chgData name="Shubhranil Chatterjee" userId="d8fa6e22-5f7c-400c-8292-d2a7f42723c2" providerId="ADAL" clId="{D1A9A6CA-C64C-4CA4-A4FD-A91E25CD764C}" dt="2024-05-20T16:44:42.528" v="3863" actId="20577"/>
          <ac:spMkLst>
            <pc:docMk/>
            <pc:sldMk cId="3881503976" sldId="258"/>
            <ac:spMk id="2" creationId="{90EA8E53-6ADE-1B9F-B583-97DD3F6D76FB}"/>
          </ac:spMkLst>
        </pc:spChg>
        <pc:spChg chg="del mod ord">
          <ac:chgData name="Shubhranil Chatterjee" userId="d8fa6e22-5f7c-400c-8292-d2a7f42723c2" providerId="ADAL" clId="{D1A9A6CA-C64C-4CA4-A4FD-A91E25CD764C}" dt="2024-05-19T15:09:14.636" v="47" actId="22"/>
          <ac:spMkLst>
            <pc:docMk/>
            <pc:sldMk cId="3881503976" sldId="258"/>
            <ac:spMk id="3" creationId="{B898F947-10FE-A8E5-4E15-CAAC59BFA8A4}"/>
          </ac:spMkLst>
        </pc:spChg>
        <pc:spChg chg="add del mod">
          <ac:chgData name="Shubhranil Chatterjee" userId="d8fa6e22-5f7c-400c-8292-d2a7f42723c2" providerId="ADAL" clId="{D1A9A6CA-C64C-4CA4-A4FD-A91E25CD764C}" dt="2024-05-19T14:55:07.552" v="0" actId="6264"/>
          <ac:spMkLst>
            <pc:docMk/>
            <pc:sldMk cId="3881503976" sldId="258"/>
            <ac:spMk id="4" creationId="{413E7103-91C5-5633-BB1C-586666284575}"/>
          </ac:spMkLst>
        </pc:spChg>
        <pc:spChg chg="add del mod">
          <ac:chgData name="Shubhranil Chatterjee" userId="d8fa6e22-5f7c-400c-8292-d2a7f42723c2" providerId="ADAL" clId="{D1A9A6CA-C64C-4CA4-A4FD-A91E25CD764C}" dt="2024-05-19T14:55:07.552" v="0" actId="6264"/>
          <ac:spMkLst>
            <pc:docMk/>
            <pc:sldMk cId="3881503976" sldId="258"/>
            <ac:spMk id="5" creationId="{8A69FFC9-99C0-F26E-2F9A-87CAB436C790}"/>
          </ac:spMkLst>
        </pc:spChg>
        <pc:spChg chg="add del mod">
          <ac:chgData name="Shubhranil Chatterjee" userId="d8fa6e22-5f7c-400c-8292-d2a7f42723c2" providerId="ADAL" clId="{D1A9A6CA-C64C-4CA4-A4FD-A91E25CD764C}" dt="2024-05-19T19:16:19.301" v="2191" actId="21"/>
          <ac:spMkLst>
            <pc:docMk/>
            <pc:sldMk cId="3881503976" sldId="258"/>
            <ac:spMk id="8" creationId="{5941BCA1-2F9B-2D10-C2EF-9912F12EFA72}"/>
          </ac:spMkLst>
        </pc:spChg>
        <pc:spChg chg="add del mod">
          <ac:chgData name="Shubhranil Chatterjee" userId="d8fa6e22-5f7c-400c-8292-d2a7f42723c2" providerId="ADAL" clId="{D1A9A6CA-C64C-4CA4-A4FD-A91E25CD764C}" dt="2024-05-19T15:12:07.481" v="187"/>
          <ac:spMkLst>
            <pc:docMk/>
            <pc:sldMk cId="3881503976" sldId="258"/>
            <ac:spMk id="9" creationId="{BCFC831A-5C70-4888-DE25-9C0BE0FAE3A1}"/>
          </ac:spMkLst>
        </pc:spChg>
        <pc:spChg chg="add mod">
          <ac:chgData name="Shubhranil Chatterjee" userId="d8fa6e22-5f7c-400c-8292-d2a7f42723c2" providerId="ADAL" clId="{D1A9A6CA-C64C-4CA4-A4FD-A91E25CD764C}" dt="2024-05-20T11:50:11.311" v="2752" actId="20577"/>
          <ac:spMkLst>
            <pc:docMk/>
            <pc:sldMk cId="3881503976" sldId="258"/>
            <ac:spMk id="10" creationId="{9C60231B-5032-E20F-5EF7-101EC2961E09}"/>
          </ac:spMkLst>
        </pc:spChg>
        <pc:spChg chg="add del mod">
          <ac:chgData name="Shubhranil Chatterjee" userId="d8fa6e22-5f7c-400c-8292-d2a7f42723c2" providerId="ADAL" clId="{D1A9A6CA-C64C-4CA4-A4FD-A91E25CD764C}" dt="2024-05-19T19:21:03.486" v="2290" actId="478"/>
          <ac:spMkLst>
            <pc:docMk/>
            <pc:sldMk cId="3881503976" sldId="258"/>
            <ac:spMk id="12" creationId="{53EC6500-C1BF-D5E7-D805-F24C69F49BDE}"/>
          </ac:spMkLst>
        </pc:spChg>
        <pc:picChg chg="add del mod ord">
          <ac:chgData name="Shubhranil Chatterjee" userId="d8fa6e22-5f7c-400c-8292-d2a7f42723c2" providerId="ADAL" clId="{D1A9A6CA-C64C-4CA4-A4FD-A91E25CD764C}" dt="2024-05-19T19:15:56.776" v="2188" actId="21"/>
          <ac:picMkLst>
            <pc:docMk/>
            <pc:sldMk cId="3881503976" sldId="258"/>
            <ac:picMk id="7" creationId="{A609C7AB-07A1-D157-FCEA-A031D9A0400B}"/>
          </ac:picMkLst>
        </pc:picChg>
      </pc:sldChg>
      <pc:sldChg chg="addSp delSp modSp new mod">
        <pc:chgData name="Shubhranil Chatterjee" userId="d8fa6e22-5f7c-400c-8292-d2a7f42723c2" providerId="ADAL" clId="{D1A9A6CA-C64C-4CA4-A4FD-A91E25CD764C}" dt="2024-05-20T17:21:27.178" v="4495" actId="20577"/>
        <pc:sldMkLst>
          <pc:docMk/>
          <pc:sldMk cId="4255817531" sldId="259"/>
        </pc:sldMkLst>
        <pc:spChg chg="mod">
          <ac:chgData name="Shubhranil Chatterjee" userId="d8fa6e22-5f7c-400c-8292-d2a7f42723c2" providerId="ADAL" clId="{D1A9A6CA-C64C-4CA4-A4FD-A91E25CD764C}" dt="2024-05-20T16:35:11.623" v="3440" actId="20577"/>
          <ac:spMkLst>
            <pc:docMk/>
            <pc:sldMk cId="4255817531" sldId="259"/>
            <ac:spMk id="2" creationId="{D4A42797-784B-93F9-067E-F743691F1B0B}"/>
          </ac:spMkLst>
        </pc:spChg>
        <pc:spChg chg="del">
          <ac:chgData name="Shubhranil Chatterjee" userId="d8fa6e22-5f7c-400c-8292-d2a7f42723c2" providerId="ADAL" clId="{D1A9A6CA-C64C-4CA4-A4FD-A91E25CD764C}" dt="2024-05-19T18:37:39.295" v="1038" actId="21"/>
          <ac:spMkLst>
            <pc:docMk/>
            <pc:sldMk cId="4255817531" sldId="259"/>
            <ac:spMk id="3" creationId="{B8CF07CE-0EA8-69C3-AF26-2AFCEF0B45EA}"/>
          </ac:spMkLst>
        </pc:spChg>
        <pc:spChg chg="add mod">
          <ac:chgData name="Shubhranil Chatterjee" userId="d8fa6e22-5f7c-400c-8292-d2a7f42723c2" providerId="ADAL" clId="{D1A9A6CA-C64C-4CA4-A4FD-A91E25CD764C}" dt="2024-05-20T12:26:11.070" v="2768" actId="20577"/>
          <ac:spMkLst>
            <pc:docMk/>
            <pc:sldMk cId="4255817531" sldId="259"/>
            <ac:spMk id="5" creationId="{9C229D57-42FB-1C37-08DD-58EA78721CE2}"/>
          </ac:spMkLst>
        </pc:spChg>
        <pc:spChg chg="add del">
          <ac:chgData name="Shubhranil Chatterjee" userId="d8fa6e22-5f7c-400c-8292-d2a7f42723c2" providerId="ADAL" clId="{D1A9A6CA-C64C-4CA4-A4FD-A91E25CD764C}" dt="2024-05-20T12:26:47.742" v="2782" actId="22"/>
          <ac:spMkLst>
            <pc:docMk/>
            <pc:sldMk cId="4255817531" sldId="259"/>
            <ac:spMk id="7" creationId="{D6496319-7D9A-2C56-E1F9-ADA316F1804C}"/>
          </ac:spMkLst>
        </pc:spChg>
        <pc:spChg chg="add mod">
          <ac:chgData name="Shubhranil Chatterjee" userId="d8fa6e22-5f7c-400c-8292-d2a7f42723c2" providerId="ADAL" clId="{D1A9A6CA-C64C-4CA4-A4FD-A91E25CD764C}" dt="2024-05-20T17:21:27.178" v="4495" actId="20577"/>
          <ac:spMkLst>
            <pc:docMk/>
            <pc:sldMk cId="4255817531" sldId="259"/>
            <ac:spMk id="8" creationId="{06A2D6D5-1ED3-AD24-B994-EB2FD78B3918}"/>
          </ac:spMkLst>
        </pc:spChg>
      </pc:sldChg>
      <pc:sldChg chg="addSp modSp new mod">
        <pc:chgData name="Shubhranil Chatterjee" userId="d8fa6e22-5f7c-400c-8292-d2a7f42723c2" providerId="ADAL" clId="{D1A9A6CA-C64C-4CA4-A4FD-A91E25CD764C}" dt="2024-05-19T19:17:04.332" v="2289" actId="14100"/>
        <pc:sldMkLst>
          <pc:docMk/>
          <pc:sldMk cId="2072989592" sldId="260"/>
        </pc:sldMkLst>
        <pc:spChg chg="mod">
          <ac:chgData name="Shubhranil Chatterjee" userId="d8fa6e22-5f7c-400c-8292-d2a7f42723c2" providerId="ADAL" clId="{D1A9A6CA-C64C-4CA4-A4FD-A91E25CD764C}" dt="2024-05-19T19:12:15.342" v="1793" actId="20577"/>
          <ac:spMkLst>
            <pc:docMk/>
            <pc:sldMk cId="2072989592" sldId="260"/>
            <ac:spMk id="2" creationId="{BFE62D34-323F-64B9-52FA-3F263A809557}"/>
          </ac:spMkLst>
        </pc:spChg>
        <pc:spChg chg="mod">
          <ac:chgData name="Shubhranil Chatterjee" userId="d8fa6e22-5f7c-400c-8292-d2a7f42723c2" providerId="ADAL" clId="{D1A9A6CA-C64C-4CA4-A4FD-A91E25CD764C}" dt="2024-05-19T19:11:33.956" v="1726" actId="27636"/>
          <ac:spMkLst>
            <pc:docMk/>
            <pc:sldMk cId="2072989592" sldId="260"/>
            <ac:spMk id="3" creationId="{0BC76F10-6F61-BBC3-3C80-4B3DF80D753D}"/>
          </ac:spMkLst>
        </pc:spChg>
        <pc:spChg chg="add mod">
          <ac:chgData name="Shubhranil Chatterjee" userId="d8fa6e22-5f7c-400c-8292-d2a7f42723c2" providerId="ADAL" clId="{D1A9A6CA-C64C-4CA4-A4FD-A91E25CD764C}" dt="2024-05-19T19:17:04.332" v="2289" actId="14100"/>
          <ac:spMkLst>
            <pc:docMk/>
            <pc:sldMk cId="2072989592" sldId="260"/>
            <ac:spMk id="4" creationId="{E351D629-236F-E161-12DD-F5CF399E3D06}"/>
          </ac:spMkLst>
        </pc:spChg>
        <pc:spChg chg="add mod">
          <ac:chgData name="Shubhranil Chatterjee" userId="d8fa6e22-5f7c-400c-8292-d2a7f42723c2" providerId="ADAL" clId="{D1A9A6CA-C64C-4CA4-A4FD-A91E25CD764C}" dt="2024-05-19T19:16:25.688" v="2193" actId="1076"/>
          <ac:spMkLst>
            <pc:docMk/>
            <pc:sldMk cId="2072989592" sldId="260"/>
            <ac:spMk id="8" creationId="{5941BCA1-2F9B-2D10-C2EF-9912F12EFA72}"/>
          </ac:spMkLst>
        </pc:spChg>
        <pc:picChg chg="add mod">
          <ac:chgData name="Shubhranil Chatterjee" userId="d8fa6e22-5f7c-400c-8292-d2a7f42723c2" providerId="ADAL" clId="{D1A9A6CA-C64C-4CA4-A4FD-A91E25CD764C}" dt="2024-05-19T19:15:58.787" v="2189"/>
          <ac:picMkLst>
            <pc:docMk/>
            <pc:sldMk cId="2072989592" sldId="260"/>
            <ac:picMk id="7" creationId="{A609C7AB-07A1-D157-FCEA-A031D9A0400B}"/>
          </ac:picMkLst>
        </pc:picChg>
      </pc:sldChg>
      <pc:sldChg chg="modSp new mod ord">
        <pc:chgData name="Shubhranil Chatterjee" userId="d8fa6e22-5f7c-400c-8292-d2a7f42723c2" providerId="ADAL" clId="{D1A9A6CA-C64C-4CA4-A4FD-A91E25CD764C}" dt="2024-05-20T15:32:50.218" v="3439" actId="20577"/>
        <pc:sldMkLst>
          <pc:docMk/>
          <pc:sldMk cId="1582991139" sldId="261"/>
        </pc:sldMkLst>
        <pc:spChg chg="mod">
          <ac:chgData name="Shubhranil Chatterjee" userId="d8fa6e22-5f7c-400c-8292-d2a7f42723c2" providerId="ADAL" clId="{D1A9A6CA-C64C-4CA4-A4FD-A91E25CD764C}" dt="2024-05-20T12:28:58.824" v="2805" actId="20577"/>
          <ac:spMkLst>
            <pc:docMk/>
            <pc:sldMk cId="1582991139" sldId="261"/>
            <ac:spMk id="2" creationId="{B827A8FC-CADC-2080-9FCA-AA986BC30CFE}"/>
          </ac:spMkLst>
        </pc:spChg>
        <pc:spChg chg="mod">
          <ac:chgData name="Shubhranil Chatterjee" userId="d8fa6e22-5f7c-400c-8292-d2a7f42723c2" providerId="ADAL" clId="{D1A9A6CA-C64C-4CA4-A4FD-A91E25CD764C}" dt="2024-05-20T15:32:50.218" v="3439" actId="20577"/>
          <ac:spMkLst>
            <pc:docMk/>
            <pc:sldMk cId="1582991139" sldId="261"/>
            <ac:spMk id="3" creationId="{A3F7626B-DA98-A4EE-D63D-785BCE496659}"/>
          </ac:spMkLst>
        </pc:spChg>
      </pc:sldChg>
      <pc:sldChg chg="modSp new del mod">
        <pc:chgData name="Shubhranil Chatterjee" userId="d8fa6e22-5f7c-400c-8292-d2a7f42723c2" providerId="ADAL" clId="{D1A9A6CA-C64C-4CA4-A4FD-A91E25CD764C}" dt="2024-05-20T17:06:07.681" v="4218" actId="2696"/>
        <pc:sldMkLst>
          <pc:docMk/>
          <pc:sldMk cId="2535855871" sldId="262"/>
        </pc:sldMkLst>
        <pc:spChg chg="mod">
          <ac:chgData name="Shubhranil Chatterjee" userId="d8fa6e22-5f7c-400c-8292-d2a7f42723c2" providerId="ADAL" clId="{D1A9A6CA-C64C-4CA4-A4FD-A91E25CD764C}" dt="2024-05-20T16:44:58.164" v="3895" actId="5793"/>
          <ac:spMkLst>
            <pc:docMk/>
            <pc:sldMk cId="2535855871" sldId="262"/>
            <ac:spMk id="2" creationId="{1699B554-B08B-6FB3-C96A-C29A676BCB29}"/>
          </ac:spMkLst>
        </pc:spChg>
        <pc:spChg chg="mod">
          <ac:chgData name="Shubhranil Chatterjee" userId="d8fa6e22-5f7c-400c-8292-d2a7f42723c2" providerId="ADAL" clId="{D1A9A6CA-C64C-4CA4-A4FD-A91E25CD764C}" dt="2024-05-20T17:04:59.523" v="4217" actId="20577"/>
          <ac:spMkLst>
            <pc:docMk/>
            <pc:sldMk cId="2535855871" sldId="262"/>
            <ac:spMk id="3" creationId="{529D61F6-16B8-8F22-D598-4E3980A0B89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4A8B-F749-4718-A50F-7C2791B20DBA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D081-74DF-43A6-89A8-02BC697B7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91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4A8B-F749-4718-A50F-7C2791B20DBA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D081-74DF-43A6-89A8-02BC697B7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59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4A8B-F749-4718-A50F-7C2791B20DBA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D081-74DF-43A6-89A8-02BC697B7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288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4A8B-F749-4718-A50F-7C2791B20DBA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D081-74DF-43A6-89A8-02BC697B7DB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5165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4A8B-F749-4718-A50F-7C2791B20DBA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D081-74DF-43A6-89A8-02BC697B7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030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4A8B-F749-4718-A50F-7C2791B20DBA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D081-74DF-43A6-89A8-02BC697B7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846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4A8B-F749-4718-A50F-7C2791B20DBA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D081-74DF-43A6-89A8-02BC697B7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769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4A8B-F749-4718-A50F-7C2791B20DBA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D081-74DF-43A6-89A8-02BC697B7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561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4A8B-F749-4718-A50F-7C2791B20DBA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D081-74DF-43A6-89A8-02BC697B7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990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4A8B-F749-4718-A50F-7C2791B20DBA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D081-74DF-43A6-89A8-02BC697B7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937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4A8B-F749-4718-A50F-7C2791B20DBA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D081-74DF-43A6-89A8-02BC697B7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09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4A8B-F749-4718-A50F-7C2791B20DBA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D081-74DF-43A6-89A8-02BC697B7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13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4A8B-F749-4718-A50F-7C2791B20DBA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D081-74DF-43A6-89A8-02BC697B7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95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4A8B-F749-4718-A50F-7C2791B20DBA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D081-74DF-43A6-89A8-02BC697B7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554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4A8B-F749-4718-A50F-7C2791B20DBA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D081-74DF-43A6-89A8-02BC697B7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8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4A8B-F749-4718-A50F-7C2791B20DBA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D081-74DF-43A6-89A8-02BC697B7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849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4A8B-F749-4718-A50F-7C2791B20DBA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D081-74DF-43A6-89A8-02BC697B7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8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4764A8B-F749-4718-A50F-7C2791B20DBA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FD081-74DF-43A6-89A8-02BC697B7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347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2514/6.2016-2873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2514/6.2016-2873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E2443-B13B-A152-F5C3-8B6DAA100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669" y="1219200"/>
            <a:ext cx="9403097" cy="3329581"/>
          </a:xfrm>
        </p:spPr>
        <p:txBody>
          <a:bodyPr/>
          <a:lstStyle/>
          <a:p>
            <a:pPr algn="ctr"/>
            <a:r>
              <a:rPr lang="en-IN" dirty="0"/>
              <a:t>Acoustic Sources </a:t>
            </a:r>
            <a:br>
              <a:rPr lang="en-IN" dirty="0"/>
            </a:br>
            <a:r>
              <a:rPr lang="en-IN" dirty="0"/>
              <a:t>in UAVs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EFCD0-B562-C278-F868-C7C2A01417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713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EF103-9703-96C7-819A-01DBA9B66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Characteristics of the Acoustic Spectrum of a Multirotor Aircraft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F8C62-C5C6-B0AA-1EDA-C53B8BD4E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2053944"/>
            <a:ext cx="5785184" cy="4351338"/>
          </a:xfrm>
        </p:spPr>
        <p:txBody>
          <a:bodyPr/>
          <a:lstStyle/>
          <a:p>
            <a:r>
              <a:rPr lang="en-IN" dirty="0"/>
              <a:t>Tonal noise (rotational noise) at harmonics of the blade-passage frequency due to unsteady loading, ‘thickness’ noise, laminar-vortex shedding, blade-vortex interactions, etc.</a:t>
            </a:r>
          </a:p>
          <a:p>
            <a:r>
              <a:rPr lang="en-IN" dirty="0"/>
              <a:t>Broadband noise (vortex noise) due to wake turbulence, trailing-edge and tip vortices, blade-wake interactions, laminar separation bubbles, etc.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0B6EE4-8FC8-5726-35DE-00A8274A5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431" y="1853248"/>
            <a:ext cx="5029458" cy="37212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BCBA0C-DB8B-D6E7-E208-B73D6C8B0AD2}"/>
              </a:ext>
            </a:extLst>
          </p:cNvPr>
          <p:cNvSpPr txBox="1"/>
          <p:nvPr/>
        </p:nvSpPr>
        <p:spPr>
          <a:xfrm>
            <a:off x="6923084" y="5574539"/>
            <a:ext cx="4680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Source: </a:t>
            </a:r>
            <a:r>
              <a:rPr lang="en-IN" dirty="0">
                <a:hlinkClick r:id="rId3"/>
              </a:rPr>
              <a:t>https://doi.org/10.2514/6.2016-2873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7366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7A8FC-CADC-2080-9FCA-AA986BC30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 of Scales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7626B-DA98-A4EE-D63D-785BCE496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Full-scale Helicopters – </a:t>
            </a:r>
          </a:p>
          <a:p>
            <a:pPr marL="0" indent="0">
              <a:buNone/>
            </a:pPr>
            <a:r>
              <a:rPr lang="en-IN" dirty="0"/>
              <a:t> 			Re – O(1e6)			BPF – O(10Hz)</a:t>
            </a:r>
          </a:p>
          <a:p>
            <a:r>
              <a:rPr lang="en-IN" dirty="0"/>
              <a:t>Small-scale </a:t>
            </a:r>
            <a:r>
              <a:rPr lang="en-IN" dirty="0" err="1"/>
              <a:t>multicopter</a:t>
            </a:r>
            <a:r>
              <a:rPr lang="en-IN" dirty="0"/>
              <a:t> – </a:t>
            </a:r>
          </a:p>
          <a:p>
            <a:pPr marL="0" indent="0">
              <a:buNone/>
            </a:pPr>
            <a:r>
              <a:rPr lang="en-IN" dirty="0"/>
              <a:t> 			Re – O(1e4-5)			BPF – O(100Hz)</a:t>
            </a:r>
          </a:p>
          <a:p>
            <a:r>
              <a:rPr lang="en-IN" dirty="0"/>
              <a:t>Due to lower Re and blade-tip speeds, broadband self-noise due to laminar-transitional flow features become important in drones.</a:t>
            </a:r>
          </a:p>
          <a:p>
            <a:r>
              <a:rPr lang="en-IN" dirty="0"/>
              <a:t>Since the rotors rotate at a higher RPM in smaller drones, rotational noise is at a higher frequency.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2991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62D34-323F-64B9-52FA-3F263A809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072647" cy="1400530"/>
          </a:xfrm>
        </p:spPr>
        <p:txBody>
          <a:bodyPr/>
          <a:lstStyle/>
          <a:p>
            <a:r>
              <a:rPr lang="en-IN" dirty="0"/>
              <a:t>Rotational Noise – Frequency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76F10-6F61-BBC3-3C80-4B3DF80D7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5654842"/>
            <a:ext cx="8946541" cy="593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.</a:t>
            </a:r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351D629-236F-E161-12DD-F5CF399E3D06}"/>
              </a:ext>
            </a:extLst>
          </p:cNvPr>
          <p:cNvSpPr txBox="1">
            <a:spLocks/>
          </p:cNvSpPr>
          <p:nvPr/>
        </p:nvSpPr>
        <p:spPr>
          <a:xfrm>
            <a:off x="908384" y="1726408"/>
            <a:ext cx="5528511" cy="4203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IN" dirty="0"/>
              <a:t>For a rotor with 2 blades rotating at 5000 rpm, BPF = 5000/60*2 = 167 Hz.</a:t>
            </a:r>
          </a:p>
          <a:p>
            <a:r>
              <a:rPr lang="en-IN" dirty="0"/>
              <a:t>Visible peaks at the first few harmonics of the BPF lying in the low-frequency audible region, which can be useful for acoustic detection.</a:t>
            </a:r>
          </a:p>
          <a:p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609C7AB-07A1-D157-FCEA-A031D9A04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185" y="1726408"/>
            <a:ext cx="4418563" cy="34712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41BCA1-2F9B-2D10-C2EF-9912F12EFA72}"/>
              </a:ext>
            </a:extLst>
          </p:cNvPr>
          <p:cNvSpPr txBox="1"/>
          <p:nvPr/>
        </p:nvSpPr>
        <p:spPr>
          <a:xfrm>
            <a:off x="6682185" y="5338214"/>
            <a:ext cx="4680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Source: </a:t>
            </a:r>
            <a:r>
              <a:rPr lang="en-IN" dirty="0">
                <a:hlinkClick r:id="rId3"/>
              </a:rPr>
              <a:t>https://doi.org/10.2514/6.2016-2873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2989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A8E53-6ADE-1B9F-B583-97DD3F6D7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Rotational Noise – Mechanisms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C60231B-5032-E20F-5EF7-101EC2961E09}"/>
              </a:ext>
            </a:extLst>
          </p:cNvPr>
          <p:cNvSpPr txBox="1">
            <a:spLocks/>
          </p:cNvSpPr>
          <p:nvPr/>
        </p:nvSpPr>
        <p:spPr>
          <a:xfrm>
            <a:off x="499310" y="1788736"/>
            <a:ext cx="109968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IN" dirty="0"/>
              <a:t>Mechanism 1: Unsteady loading exerted by the blades on the fluid due to their rotation.</a:t>
            </a:r>
          </a:p>
          <a:p>
            <a:pPr marL="0" indent="0">
              <a:buNone/>
            </a:pPr>
            <a:r>
              <a:rPr lang="en-IN" dirty="0"/>
              <a:t>This can be predicted by the dipole term in FW-H equations.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Mechanism 2: Displacement of the fluid due to rotation of the blades. </a:t>
            </a:r>
          </a:p>
          <a:p>
            <a:pPr marL="0" indent="0">
              <a:buNone/>
            </a:pPr>
            <a:r>
              <a:rPr lang="en-IN" dirty="0"/>
              <a:t>This can be predicted by the monopole term in FW-H equations.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Mechanism 3: Unsteady pressure fluctuations on the rotor blade due to interactions with vortices generated by previous blades (Blade-Vortex Interaction). Loud and impulsive in nature, dominant at the higher harmonics of the BPF. Aeroelastic effects become important due to the large amplitudes of pressure fluctuations.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1503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42797-784B-93F9-067E-F743691F1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Broadband Noise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229D57-42FB-1C37-08DD-58EA78721CE2}"/>
              </a:ext>
            </a:extLst>
          </p:cNvPr>
          <p:cNvSpPr txBox="1"/>
          <p:nvPr/>
        </p:nvSpPr>
        <p:spPr>
          <a:xfrm>
            <a:off x="509838" y="1534623"/>
            <a:ext cx="60970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A2D6D5-1ED3-AD24-B994-EB2FD78B3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973" y="1644871"/>
            <a:ext cx="10142621" cy="4351338"/>
          </a:xfrm>
        </p:spPr>
        <p:txBody>
          <a:bodyPr/>
          <a:lstStyle/>
          <a:p>
            <a:r>
              <a:rPr lang="en-IN" dirty="0"/>
              <a:t>Unlike in helicopters, due to the low tip Mach numbers, broadband noise contributes significantly to the overall acoustic signature in UAVs.</a:t>
            </a:r>
          </a:p>
          <a:p>
            <a:r>
              <a:rPr lang="en-IN" dirty="0"/>
              <a:t>Dominant at high frequencies of O(10kHz).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Mechanism 1: Formation and shedding of vortices in the flow past the blade.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Mechanism 2: Blade interactions with turbulence in the wake formed by the previous blades or in the </a:t>
            </a:r>
            <a:r>
              <a:rPr lang="en-IN"/>
              <a:t>free atmosphere.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Mechanism 3: Scattering of turbulent flow over the blade trailing edge (rotor self-noise).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58175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4210</TotalTime>
  <Words>419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Ion</vt:lpstr>
      <vt:lpstr>Acoustic Sources  in UAVs</vt:lpstr>
      <vt:lpstr>Characteristics of the Acoustic Spectrum of a Multirotor Aircraft</vt:lpstr>
      <vt:lpstr>Comparison of Scales</vt:lpstr>
      <vt:lpstr>Rotational Noise – Frequency </vt:lpstr>
      <vt:lpstr>Rotational Noise – Mechanisms</vt:lpstr>
      <vt:lpstr>Broadband Noise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Acoustic Sources in UAVs</dc:title>
  <dc:creator>Shubhranil Chatterjee</dc:creator>
  <cp:lastModifiedBy>Shubhranil Chatterjee</cp:lastModifiedBy>
  <cp:revision>2</cp:revision>
  <dcterms:created xsi:type="dcterms:W3CDTF">2024-05-17T07:11:16Z</dcterms:created>
  <dcterms:modified xsi:type="dcterms:W3CDTF">2024-05-20T17:21:29Z</dcterms:modified>
</cp:coreProperties>
</file>