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538A46-3582-4278-A2C7-734A1C1F0CC8}">
  <a:tblStyle styleId="{6C538A46-3582-4278-A2C7-734A1C1F0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08f46b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08f46b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08f46b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08f46b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b85e94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b85e94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15f85f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15f85f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b7fbc8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b7fbc8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b7fbc8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b7fbc8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08f46b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08f46b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b85e94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b85e94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08f46b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08f46b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b7fbc8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b7fbc8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08f46b6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08f46b6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b7fbc8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b7fbc8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b7fbc8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b7fbc8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b7fbc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b7fbc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b85e943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b85e943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08f46b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08f46b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8f46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8f46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7fbc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7fbc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7fbc8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7fbc8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15f85f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15f85f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15f85f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15f85f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mazon.com/gp/product/B00O2LLT30" TargetMode="External"/><Relationship Id="rId4" Type="http://schemas.openxmlformats.org/officeDocument/2006/relationships/hyperlink" Target="https://www.amazon.com/gp/product/B00O2LLT30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mazon.com/REES52-MG995-TowerPro-Digital-Servo/dp/B0156059W2" TargetMode="External"/><Relationship Id="rId4" Type="http://schemas.openxmlformats.org/officeDocument/2006/relationships/hyperlink" Target="https://www.ebay.com/itm/5-12V-Door-Magnet-Relay-Module-Normally-Closed-Reed-Control-Switch-For-Arduino/401466037070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echtutorialsx.com/2017/09/30/esp32-arduino-external-interrupts/" TargetMode="External"/><Relationship Id="rId4" Type="http://schemas.openxmlformats.org/officeDocument/2006/relationships/hyperlink" Target="https://techtutorialsx.com/2017/09/30/esp32-arduino-external-interrupts/" TargetMode="External"/><Relationship Id="rId5" Type="http://schemas.openxmlformats.org/officeDocument/2006/relationships/hyperlink" Target="https://www.arduino.cc/en/tutorial/debounce" TargetMode="External"/><Relationship Id="rId6" Type="http://schemas.openxmlformats.org/officeDocument/2006/relationships/hyperlink" Target="https://www.arduino.cc/en/tutorial/debounc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rtingelectronics.org/tutorials/arduino/modules/OLED-128x64-I2C-display/" TargetMode="External"/><Relationship Id="rId4" Type="http://schemas.openxmlformats.org/officeDocument/2006/relationships/hyperlink" Target="https://startingelectronics.org/tutorials/arduino/modules/OLED-128x64-I2C-display/" TargetMode="External"/><Relationship Id="rId10" Type="http://schemas.openxmlformats.org/officeDocument/2006/relationships/hyperlink" Target="https://randomnerdtutorials.com/esp32-servo-motor-web-server-arduino-ide/" TargetMode="External"/><Relationship Id="rId9" Type="http://schemas.openxmlformats.org/officeDocument/2006/relationships/hyperlink" Target="https://randomnerdtutorials.com/esp32-servo-motor-web-server-arduino-ide/" TargetMode="External"/><Relationship Id="rId5" Type="http://schemas.openxmlformats.org/officeDocument/2006/relationships/hyperlink" Target="https://learn.adafruit.com/monochrome-oled-breakouts/arduino-library-and-examples" TargetMode="External"/><Relationship Id="rId6" Type="http://schemas.openxmlformats.org/officeDocument/2006/relationships/hyperlink" Target="https://learn.adafruit.com/monochrome-oled-breakouts/arduino-library-and-examples" TargetMode="External"/><Relationship Id="rId7" Type="http://schemas.openxmlformats.org/officeDocument/2006/relationships/hyperlink" Target="https://docs.espressif.com/projects/esp-idf/en/latest/api-reference/peripherals/i2c.html" TargetMode="External"/><Relationship Id="rId8" Type="http://schemas.openxmlformats.org/officeDocument/2006/relationships/hyperlink" Target="https://docs.espressif.com/projects/esp-idf/en/latest/api-reference/peripherals/i2c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igns.com/blog/when-you-gotta-go-funny-bathroom-signs/" TargetMode="External"/><Relationship Id="rId4" Type="http://schemas.openxmlformats.org/officeDocument/2006/relationships/hyperlink" Target="http://uberhumor.com/just-rela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hackster.io/taifur/toilet-management-system-8e2786" TargetMode="External"/><Relationship Id="rId4" Type="http://schemas.openxmlformats.org/officeDocument/2006/relationships/hyperlink" Target="https://www.good2go.global/aboutu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114625" y="1188925"/>
            <a:ext cx="4737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 Game of Thrones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-986900" y="2571750"/>
            <a:ext cx="6790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>
                <a:solidFill>
                  <a:srgbClr val="CC0000"/>
                </a:solidFill>
              </a:rPr>
              <a:t>   By- The Motion Sensors ;)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Modular Components</a:t>
            </a:r>
            <a:endParaRPr sz="18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5"/>
            <a:ext cx="345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Bathroom Door Unit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brains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Statuses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 for requests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Toilet Paper Unit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 for TP request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Freshener Unit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00" y="1106200"/>
            <a:ext cx="4915099" cy="36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Inventory :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HiLetgo ESP32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https://www.amazon.com/HiLetgo-ESP-WROOM-32-Development-Microcontroller-Integrated/dp/B0718T232Z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Diymall 128x64 OLED LCD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https://www.amazon.com/gp/product/B00O2LLT30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125" y="2990750"/>
            <a:ext cx="1418650" cy="14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0200" y="7496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Inventory :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TowerPro MG995 Digital Servo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https://www.amazon.com/REES52-MG995-TowerPro-Digital-Servo/dp/B0156059W2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Reed Hall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https://www.ebay.com/itm/5-12V-Door-Magnet-Relay-Module-Normally-Closed-Reed-Control-Switch-For-Arduino/401466037070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150" y="1015100"/>
            <a:ext cx="1418651" cy="141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337" y="2433750"/>
            <a:ext cx="1342325" cy="10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Hardware Design Challenges</a:t>
            </a:r>
            <a:endParaRPr sz="18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selection : Reed hall sensor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Non-contact sensor, very durable and low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 Considerations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motor stalling with Hi Letgo power regulator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Add capacitor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NodeJS (Used to get IoT updates)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Backbone of IoT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send GET requests to IoT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for Document Object Manipulation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and mobile : 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Bootstrap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Phonegap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notifications and an email service to notify when you’re first on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Reporting for maintenance view to see how often cleaning is needed, how many toilet paper requests were served.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Conclusion/ Lessons learnt 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Integration is the most difficult part and so is coming to common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It is not as easy as it looks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Always make a product which you would have loved to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 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God :D : For everything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Professor and Aditya - For answering our doubts asap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Filled bathrooms- For giving us this idea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Google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1188925"/>
            <a:ext cx="52338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266275" y="2073100"/>
            <a:ext cx="61968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Muthu Mohan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Shubhra Rajadhyaksha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Vinaya Chandiramani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Vincent Troy Ibanez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87900" y="1408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setup interrupts: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https://techtutorialsx.com/2017/09/30/esp32-arduino-external-interrupts/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Debounce circuit: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https://www.arduino.cc/en/tutorial/debounce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OLED Drivers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https://startingelectronics.org/tutorials/arduino/modules/OLED-128x64-I2C-display/</a:t>
            </a:r>
            <a:endParaRPr sz="14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https://learn.adafruit.com/monochrome-oled-breakouts/arduino-library-and-examples</a:t>
            </a:r>
            <a:endParaRPr sz="14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I2C Setup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https://docs.espressif.com/projects/esp-idf/en/latest/api-reference/peripherals/i2c.html</a:t>
            </a:r>
            <a:endParaRPr sz="14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Servo Driver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https://randomnerdtutorials.com/esp32-servo-motor-web-server-arduino-ide/</a:t>
            </a:r>
            <a:endParaRPr sz="14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URLs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https://www.signs.com/blog/when-you-gotta-go-funny-bathroom-signs/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http://uberhumor.com/just-relax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 app?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*cue video*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has all the components mentioned : </a:t>
            </a:r>
            <a:r>
              <a:rPr lang="en"/>
              <a:t>Physical Web , Cloud/Traditional Web, Mobile Web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Hardware side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 and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: 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Issues with bathroom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full when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Clean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air freshner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Paper Napkins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Waste of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8613"/>
            <a:ext cx="4133375" cy="43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develop a System which can help solve the above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status of stalls (available or busy) from website or mobile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fresh toilet with air freshner by just pressing a button 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 status of cleanliness and toilet papers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Request maintenance to clean the stalls in advance by button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Reserve a stall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" y="267050"/>
            <a:ext cx="7976500" cy="4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Market Comparison</a:t>
            </a:r>
            <a:endParaRPr sz="3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89275" y="4155974"/>
            <a:ext cx="8368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What’s the Business Value of our product?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https://www.hackster.io/taifur/toilet-management-system-8e2786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https://www.good2go.global/aboutus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952500" y="9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{6C538A46-3582-4278-A2C7-734A1C1F0CC8}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2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App-based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Modular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Reservation System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Does not require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proprietary HW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Good2Go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Hackster Toilet Management System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Game of Thrones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