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Predicting the Unpredictable: AI's Role in Disaster Management
</a:t>
            </a:r>
            <a:pPr algn="ctr"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Revolutionizing Disaster Prediction and Early Warning Systems with Artificial Intelligence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Impact: Flood Prediction Scenario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IoT sensors detect heavy rainfall and rising river levels, signaling potential flood conditions and prompting further investigation by the system.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Weather data confirms a storm approaching the region, increasing the likelihood of flooding and triggering heightened alert levels for the community.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AI predicts a 90% chance of flooding within the next 4 hours, prompting immediate action from emergency responders and local authorities.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Cloud system processes data and triggers an emergency alert, initiating the dissemination of vital information to residents and relevant agencies.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Residents receive SMS notifications with evacuation instructions, enabling timely and safe movement away from high-risk areas to designated shelters.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Powering the Future: Tech Stack Overview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Algorithms like Random Forest, LSTMs, and CNNs drive AI insights.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Water level sensors in rivers and dams detect rising water levels. Weather data confirms a storm approaching the region.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system uses cloud platforms like AWS, Azure, or GCP.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Sends SMS &amp; App Notifications, Activates Public Alert Systems, Sends Alerts to Emergency Responders, and also display Digital billboards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web-based or mobile dashboard provides Live disaster predictions and Heatmaps showing high-risk areas.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your time and attention.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Committed to innovation in disaster preparedness.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Open to partnerships for a safer world.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Building a more resilient future.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a world where communities can thrive.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Facing the Fury: A New Era of Preparedness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Eyes Everywhere: Real-Time Data Collection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Decoding Disaster: AI Model Training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Cloud Advantage: Scalability and Accessibility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Alert Ready: Automated Warning System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Mission Control: Disaster Monitoring Dashboard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Learning Loop: Post-Disaster Analysis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Impact: Flood Prediction Scenario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Powering the Future: Tech Stack Overview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49040" y="36576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Facing the Fury: A New Era of Preparedness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Natural disasters pose immense threats, demanding innovative solutions for early detection and effective response to protect communities globally.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 create a world where AI empowers us to anticipate, prepare for, and minimize the devastating impact of natural disasters on human lives.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An AI-powered disaster prediction and early warning system. The system integrates ML, IoT, and Cloud Computing to predict disasters.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system incorporates Machine Learning, IoT, and Cloud Computing technologies to predict disasters like earthquakes, floods, and wildfires.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detailed breakdown of the system's workings from data collection to post-disaster analysis is provided to show how everything connects together.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Eyes Everywhere: Real-Time Data Collection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Seismic sensors detect ground vibrations for earthquakes. An example is USGS which is the United States Geological Survey earthquake data.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Weather Stations and IoT sensors collect rainfall levels, temperature, wind speed to detect floods, storms and tsunamis in real time.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AI analyzes temperature changes using Satellite Imagery and Thermal Cameras for Wildfires, NASA and Sentinel provide high-resolution detection.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AI scans social media (Twitter, Facebook) and news for distress signals like 'Heavy rain, flooding in XYZ city' is an early flood indicator.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system collects real-time satellite and sensor data from multiple sources, ensuring a comprehensive view of potential disaster triggers.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Decoding Disaster: AI Model Training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Removing irrelevant information from sensor logs, satellite images, and social media feeds improves the quality of training data.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system identifies key factors causing disasters (e.g., high seismic activity, temperature spikes) through careful analysis.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Algorithms like Random Forest, LSTMs, and CNNs are trained on past events, so AI learns patterns indicating an upcoming disaster.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New incoming data is fed into the trained ML model, that helps the model to predicts if an earthquake, flood, or wildfire is likely.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system uses historical disaster data to train ML models, including Data Preprocessing, Feature Selection, Model Training and Real-Time Predictions.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Cloud Advantage: Scalability and Accessibility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Cloud computing enables scalability to handle large amounts of sensor and satellite data efficiently and effectively in real time.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Emergency agencies can access live data through cloud platforms like AWS, Azure, or GCP, enabling timely and informed decisions.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Disaster data is securely stored in the cloud for backup and analysis, ensuring its integrity and availability for future reference.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Processed data is stored on cloud platforms, it includes AWS, Azure, or GCP, all platforms for enabling large amounts of data storage.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Cloud computing enables Scalability, Real-Time Data Sharing, Backup &amp; Security to store disaster data securely for later analysis.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Alert Ready: Automated Warning System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system sends SMS and App Notifications notifying people in the affected area via text messages. Example: Twilio API, Firebase Cloud Messaging.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Loudspeakers and sirens are triggered in disaster-prone regions, digital billboards display emergency evacuation instructions to the people.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Firefighters, police, and rescue teams receive location-specific warnings and AI prioritizes areas with the highest risk for faster response.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When the AI model detects a high-risk disaster situation, it triggers an automated warning system, ensuring timely response.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Alerts are send to Firefighters, police, and rescue teams with location-specific warnings, and AI prioritizes areas with the highest risk for faster response.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Mission Control: Disaster Monitoring Dashboard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dashboard provides live disaster predictions, offering insights like '80% chance of flooding in XYZ area in 3 hours' to enhance awareness.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Heatmaps display high-risk areas based on AI predictions, enabling targeted resource allocation and evacuation planning in real time.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Displays nearby shelters and hospitals for improved rescue team coordination, ensuring efficient deployment of resources in emergencies.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web-based or mobile dashboard provides live disaster predictions, heatmaps showing high-risk areas based on AI predictions, and team coordination.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 central place for Live disaster predictions, Heatmaps showing high-risk areas, and Rescue team coordination with nearby shelters and hospitals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Learning Loop: Post-Disaster Analysis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AI continuously learns from new disaster events to improve prediction accuracy, ensuring the system adapts to evolving patterns and trends.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Post-disaster reports analyze why predictions were correct or incorrect, providing valuable insights for refining algorithms and strategies.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Governments and disaster agencies use this data to improve disaster preparedness, strengthening response capabilities based on data driven results.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Post-disaster data is used to analyze why predictions were correct or incorrect, enabling continuous improvement in prediction accuracy.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Governments and disaster agencies use this data to improve disaster preparedness based on lessons learned from past disaster events.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2025-02-21T05:46:51Z</dcterms:created>
  <dcterms:modified xsi:type="dcterms:W3CDTF">2025-02-21T05:46:51Z</dcterms:modified>
</cp:coreProperties>
</file>