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08B2E-3405-419C-807A-909157B6F959}" v="99" dt="2020-06-17T18:05:19.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6" autoAdjust="0"/>
    <p:restoredTop sz="94660"/>
  </p:normalViewPr>
  <p:slideViewPr>
    <p:cSldViewPr snapToGrid="0">
      <p:cViewPr varScale="1">
        <p:scale>
          <a:sx n="67" d="100"/>
          <a:sy n="67" d="100"/>
        </p:scale>
        <p:origin x="12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03F0D9-9D62-4B5B-8B85-453925A6C3E3}"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C3B30-B5C1-403F-BF2F-A21FE6E53EFC}" type="slidenum">
              <a:rPr lang="en-US" smtClean="0"/>
              <a:t>‹#›</a:t>
            </a:fld>
            <a:endParaRPr lang="en-US"/>
          </a:p>
        </p:txBody>
      </p:sp>
    </p:spTree>
    <p:extLst>
      <p:ext uri="{BB962C8B-B14F-4D97-AF65-F5344CB8AC3E}">
        <p14:creationId xmlns:p14="http://schemas.microsoft.com/office/powerpoint/2010/main" val="142335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3F0D9-9D62-4B5B-8B85-453925A6C3E3}"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C3B30-B5C1-403F-BF2F-A21FE6E53EFC}" type="slidenum">
              <a:rPr lang="en-US" smtClean="0"/>
              <a:t>‹#›</a:t>
            </a:fld>
            <a:endParaRPr lang="en-US"/>
          </a:p>
        </p:txBody>
      </p:sp>
    </p:spTree>
    <p:extLst>
      <p:ext uri="{BB962C8B-B14F-4D97-AF65-F5344CB8AC3E}">
        <p14:creationId xmlns:p14="http://schemas.microsoft.com/office/powerpoint/2010/main" val="29222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3F0D9-9D62-4B5B-8B85-453925A6C3E3}"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C3B30-B5C1-403F-BF2F-A21FE6E53EFC}" type="slidenum">
              <a:rPr lang="en-US" smtClean="0"/>
              <a:t>‹#›</a:t>
            </a:fld>
            <a:endParaRPr lang="en-US"/>
          </a:p>
        </p:txBody>
      </p:sp>
    </p:spTree>
    <p:extLst>
      <p:ext uri="{BB962C8B-B14F-4D97-AF65-F5344CB8AC3E}">
        <p14:creationId xmlns:p14="http://schemas.microsoft.com/office/powerpoint/2010/main" val="155028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3F0D9-9D62-4B5B-8B85-453925A6C3E3}"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C3B30-B5C1-403F-BF2F-A21FE6E53EFC}" type="slidenum">
              <a:rPr lang="en-US" smtClean="0"/>
              <a:t>‹#›</a:t>
            </a:fld>
            <a:endParaRPr lang="en-US"/>
          </a:p>
        </p:txBody>
      </p:sp>
    </p:spTree>
    <p:extLst>
      <p:ext uri="{BB962C8B-B14F-4D97-AF65-F5344CB8AC3E}">
        <p14:creationId xmlns:p14="http://schemas.microsoft.com/office/powerpoint/2010/main" val="369715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03F0D9-9D62-4B5B-8B85-453925A6C3E3}"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C3B30-B5C1-403F-BF2F-A21FE6E53EFC}" type="slidenum">
              <a:rPr lang="en-US" smtClean="0"/>
              <a:t>‹#›</a:t>
            </a:fld>
            <a:endParaRPr lang="en-US"/>
          </a:p>
        </p:txBody>
      </p:sp>
    </p:spTree>
    <p:extLst>
      <p:ext uri="{BB962C8B-B14F-4D97-AF65-F5344CB8AC3E}">
        <p14:creationId xmlns:p14="http://schemas.microsoft.com/office/powerpoint/2010/main" val="168024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03F0D9-9D62-4B5B-8B85-453925A6C3E3}"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C3B30-B5C1-403F-BF2F-A21FE6E53EFC}" type="slidenum">
              <a:rPr lang="en-US" smtClean="0"/>
              <a:t>‹#›</a:t>
            </a:fld>
            <a:endParaRPr lang="en-US"/>
          </a:p>
        </p:txBody>
      </p:sp>
    </p:spTree>
    <p:extLst>
      <p:ext uri="{BB962C8B-B14F-4D97-AF65-F5344CB8AC3E}">
        <p14:creationId xmlns:p14="http://schemas.microsoft.com/office/powerpoint/2010/main" val="156956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3F0D9-9D62-4B5B-8B85-453925A6C3E3}" type="datetimeFigureOut">
              <a:rPr lang="en-US" smtClean="0"/>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8C3B30-B5C1-403F-BF2F-A21FE6E53EFC}" type="slidenum">
              <a:rPr lang="en-US" smtClean="0"/>
              <a:t>‹#›</a:t>
            </a:fld>
            <a:endParaRPr lang="en-US"/>
          </a:p>
        </p:txBody>
      </p:sp>
    </p:spTree>
    <p:extLst>
      <p:ext uri="{BB962C8B-B14F-4D97-AF65-F5344CB8AC3E}">
        <p14:creationId xmlns:p14="http://schemas.microsoft.com/office/powerpoint/2010/main" val="64322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3F0D9-9D62-4B5B-8B85-453925A6C3E3}" type="datetimeFigureOut">
              <a:rPr lang="en-US" smtClean="0"/>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8C3B30-B5C1-403F-BF2F-A21FE6E53EFC}" type="slidenum">
              <a:rPr lang="en-US" smtClean="0"/>
              <a:t>‹#›</a:t>
            </a:fld>
            <a:endParaRPr lang="en-US"/>
          </a:p>
        </p:txBody>
      </p:sp>
    </p:spTree>
    <p:extLst>
      <p:ext uri="{BB962C8B-B14F-4D97-AF65-F5344CB8AC3E}">
        <p14:creationId xmlns:p14="http://schemas.microsoft.com/office/powerpoint/2010/main" val="233276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3F0D9-9D62-4B5B-8B85-453925A6C3E3}" type="datetimeFigureOut">
              <a:rPr lang="en-US" smtClean="0"/>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8C3B30-B5C1-403F-BF2F-A21FE6E53EFC}" type="slidenum">
              <a:rPr lang="en-US" smtClean="0"/>
              <a:t>‹#›</a:t>
            </a:fld>
            <a:endParaRPr lang="en-US"/>
          </a:p>
        </p:txBody>
      </p:sp>
    </p:spTree>
    <p:extLst>
      <p:ext uri="{BB962C8B-B14F-4D97-AF65-F5344CB8AC3E}">
        <p14:creationId xmlns:p14="http://schemas.microsoft.com/office/powerpoint/2010/main" val="1411143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03F0D9-9D62-4B5B-8B85-453925A6C3E3}"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C3B30-B5C1-403F-BF2F-A21FE6E53EFC}" type="slidenum">
              <a:rPr lang="en-US" smtClean="0"/>
              <a:t>‹#›</a:t>
            </a:fld>
            <a:endParaRPr lang="en-US"/>
          </a:p>
        </p:txBody>
      </p:sp>
    </p:spTree>
    <p:extLst>
      <p:ext uri="{BB962C8B-B14F-4D97-AF65-F5344CB8AC3E}">
        <p14:creationId xmlns:p14="http://schemas.microsoft.com/office/powerpoint/2010/main" val="158560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03F0D9-9D62-4B5B-8B85-453925A6C3E3}"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C3B30-B5C1-403F-BF2F-A21FE6E53EFC}" type="slidenum">
              <a:rPr lang="en-US" smtClean="0"/>
              <a:t>‹#›</a:t>
            </a:fld>
            <a:endParaRPr lang="en-US"/>
          </a:p>
        </p:txBody>
      </p:sp>
    </p:spTree>
    <p:extLst>
      <p:ext uri="{BB962C8B-B14F-4D97-AF65-F5344CB8AC3E}">
        <p14:creationId xmlns:p14="http://schemas.microsoft.com/office/powerpoint/2010/main" val="2403908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3F0D9-9D62-4B5B-8B85-453925A6C3E3}" type="datetimeFigureOut">
              <a:rPr lang="en-US" smtClean="0"/>
              <a:t>9/4/2020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C3B30-B5C1-403F-BF2F-A21FE6E53EFC}" type="slidenum">
              <a:rPr lang="en-US" smtClean="0"/>
              <a:t>‹#›</a:t>
            </a:fld>
            <a:endParaRPr lang="en-US"/>
          </a:p>
        </p:txBody>
      </p:sp>
    </p:spTree>
    <p:extLst>
      <p:ext uri="{BB962C8B-B14F-4D97-AF65-F5344CB8AC3E}">
        <p14:creationId xmlns:p14="http://schemas.microsoft.com/office/powerpoint/2010/main" val="2802013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3" name="Group 232">
            <a:extLst>
              <a:ext uri="{FF2B5EF4-FFF2-40B4-BE49-F238E27FC236}">
                <a16:creationId xmlns:a16="http://schemas.microsoft.com/office/drawing/2014/main" id="{5E6FDAAC-2643-4ABD-ABBB-D582322BEB9D}"/>
              </a:ext>
            </a:extLst>
          </p:cNvPr>
          <p:cNvGrpSpPr/>
          <p:nvPr/>
        </p:nvGrpSpPr>
        <p:grpSpPr>
          <a:xfrm>
            <a:off x="1571793" y="546094"/>
            <a:ext cx="2809706" cy="2807361"/>
            <a:chOff x="4792328" y="3102374"/>
            <a:chExt cx="2809706" cy="2807361"/>
          </a:xfrm>
        </p:grpSpPr>
        <p:grpSp>
          <p:nvGrpSpPr>
            <p:cNvPr id="234" name="Group 233">
              <a:extLst>
                <a:ext uri="{FF2B5EF4-FFF2-40B4-BE49-F238E27FC236}">
                  <a16:creationId xmlns:a16="http://schemas.microsoft.com/office/drawing/2014/main" id="{00B74B60-7DC2-43BE-B1D2-040E1DA8908C}"/>
                </a:ext>
              </a:extLst>
            </p:cNvPr>
            <p:cNvGrpSpPr/>
            <p:nvPr/>
          </p:nvGrpSpPr>
          <p:grpSpPr>
            <a:xfrm>
              <a:off x="4920222" y="3244761"/>
              <a:ext cx="2566115" cy="2566114"/>
              <a:chOff x="2457975" y="964734"/>
              <a:chExt cx="4035106" cy="4009938"/>
            </a:xfrm>
            <a:noFill/>
          </p:grpSpPr>
          <p:cxnSp>
            <p:nvCxnSpPr>
              <p:cNvPr id="256" name="Straight Connector 255">
                <a:extLst>
                  <a:ext uri="{FF2B5EF4-FFF2-40B4-BE49-F238E27FC236}">
                    <a16:creationId xmlns:a16="http://schemas.microsoft.com/office/drawing/2014/main" id="{76287D9A-D609-4D58-8244-A574F663FAAD}"/>
                  </a:ext>
                </a:extLst>
              </p:cNvPr>
              <p:cNvCxnSpPr/>
              <p:nvPr/>
            </p:nvCxnSpPr>
            <p:spPr>
              <a:xfrm>
                <a:off x="3803010" y="964734"/>
                <a:ext cx="0" cy="4009938"/>
              </a:xfrm>
              <a:prstGeom prst="line">
                <a:avLst/>
              </a:prstGeom>
              <a:grpFill/>
              <a:ln w="38100">
                <a:solidFill>
                  <a:schemeClr val="accent6">
                    <a:lumMod val="75000"/>
                  </a:schemeClr>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F22AB99-2614-479C-B00F-724F5DAC35D2}"/>
                  </a:ext>
                </a:extLst>
              </p:cNvPr>
              <p:cNvCxnSpPr/>
              <p:nvPr/>
            </p:nvCxnSpPr>
            <p:spPr>
              <a:xfrm>
                <a:off x="5148045" y="964734"/>
                <a:ext cx="0" cy="4009938"/>
              </a:xfrm>
              <a:prstGeom prst="line">
                <a:avLst/>
              </a:prstGeom>
              <a:grpFill/>
              <a:ln w="38100">
                <a:solidFill>
                  <a:schemeClr val="accent6">
                    <a:lumMod val="75000"/>
                  </a:schemeClr>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E277117-B613-4FD2-BB4A-C5DDBBBA2C46}"/>
                  </a:ext>
                </a:extLst>
              </p:cNvPr>
              <p:cNvCxnSpPr/>
              <p:nvPr/>
            </p:nvCxnSpPr>
            <p:spPr>
              <a:xfrm>
                <a:off x="2457975" y="964734"/>
                <a:ext cx="0" cy="4009938"/>
              </a:xfrm>
              <a:prstGeom prst="line">
                <a:avLst/>
              </a:prstGeom>
              <a:grpFill/>
              <a:ln w="38100">
                <a:solidFill>
                  <a:schemeClr val="accent6">
                    <a:lumMod val="75000"/>
                  </a:schemeClr>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AE9C3E01-FF01-4CEF-9A3A-91E61ECE11FE}"/>
                  </a:ext>
                </a:extLst>
              </p:cNvPr>
              <p:cNvCxnSpPr/>
              <p:nvPr/>
            </p:nvCxnSpPr>
            <p:spPr>
              <a:xfrm>
                <a:off x="6493081" y="964734"/>
                <a:ext cx="0" cy="4009938"/>
              </a:xfrm>
              <a:prstGeom prst="line">
                <a:avLst/>
              </a:prstGeom>
              <a:grpFill/>
              <a:ln w="38100">
                <a:solidFill>
                  <a:schemeClr val="accent6">
                    <a:lumMod val="75000"/>
                  </a:schemeClr>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235" name="Group 234">
              <a:extLst>
                <a:ext uri="{FF2B5EF4-FFF2-40B4-BE49-F238E27FC236}">
                  <a16:creationId xmlns:a16="http://schemas.microsoft.com/office/drawing/2014/main" id="{637C0FFB-AF32-4ACB-AD8F-B22F8826D1BF}"/>
                </a:ext>
              </a:extLst>
            </p:cNvPr>
            <p:cNvGrpSpPr/>
            <p:nvPr/>
          </p:nvGrpSpPr>
          <p:grpSpPr>
            <a:xfrm rot="5400000">
              <a:off x="4912169" y="3252815"/>
              <a:ext cx="2582220" cy="2566115"/>
              <a:chOff x="2457975" y="964734"/>
              <a:chExt cx="4035106" cy="4009938"/>
            </a:xfrm>
            <a:noFill/>
          </p:grpSpPr>
          <p:cxnSp>
            <p:nvCxnSpPr>
              <p:cNvPr id="252" name="Straight Connector 251">
                <a:extLst>
                  <a:ext uri="{FF2B5EF4-FFF2-40B4-BE49-F238E27FC236}">
                    <a16:creationId xmlns:a16="http://schemas.microsoft.com/office/drawing/2014/main" id="{89859037-7B29-438B-A81A-A43B7367F37E}"/>
                  </a:ext>
                </a:extLst>
              </p:cNvPr>
              <p:cNvCxnSpPr/>
              <p:nvPr/>
            </p:nvCxnSpPr>
            <p:spPr>
              <a:xfrm>
                <a:off x="3803010" y="964734"/>
                <a:ext cx="0" cy="4009938"/>
              </a:xfrm>
              <a:prstGeom prst="line">
                <a:avLst/>
              </a:prstGeom>
              <a:grpFill/>
              <a:ln w="38100">
                <a:solidFill>
                  <a:schemeClr val="accent6">
                    <a:lumMod val="75000"/>
                  </a:schemeClr>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D511C03D-CAF4-447A-BDFD-34E728BD924E}"/>
                  </a:ext>
                </a:extLst>
              </p:cNvPr>
              <p:cNvCxnSpPr/>
              <p:nvPr/>
            </p:nvCxnSpPr>
            <p:spPr>
              <a:xfrm>
                <a:off x="5148045" y="964734"/>
                <a:ext cx="0" cy="4009938"/>
              </a:xfrm>
              <a:prstGeom prst="line">
                <a:avLst/>
              </a:prstGeom>
              <a:grpFill/>
              <a:ln w="38100">
                <a:solidFill>
                  <a:schemeClr val="accent6">
                    <a:lumMod val="75000"/>
                  </a:schemeClr>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7B953D7-CAA7-45A9-B802-FE46931A4DF7}"/>
                  </a:ext>
                </a:extLst>
              </p:cNvPr>
              <p:cNvCxnSpPr/>
              <p:nvPr/>
            </p:nvCxnSpPr>
            <p:spPr>
              <a:xfrm>
                <a:off x="2457975" y="964734"/>
                <a:ext cx="0" cy="4009938"/>
              </a:xfrm>
              <a:prstGeom prst="line">
                <a:avLst/>
              </a:prstGeom>
              <a:grpFill/>
              <a:ln w="38100">
                <a:solidFill>
                  <a:schemeClr val="accent6">
                    <a:lumMod val="75000"/>
                  </a:schemeClr>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E94F8742-00EE-4796-AD34-943BBB679209}"/>
                  </a:ext>
                </a:extLst>
              </p:cNvPr>
              <p:cNvCxnSpPr/>
              <p:nvPr/>
            </p:nvCxnSpPr>
            <p:spPr>
              <a:xfrm>
                <a:off x="6493081" y="964734"/>
                <a:ext cx="0" cy="4009938"/>
              </a:xfrm>
              <a:prstGeom prst="line">
                <a:avLst/>
              </a:prstGeom>
              <a:grpFill/>
              <a:ln w="38100">
                <a:solidFill>
                  <a:schemeClr val="accent6">
                    <a:lumMod val="75000"/>
                  </a:schemeClr>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sp>
          <p:nvSpPr>
            <p:cNvPr id="236" name="Oval 235">
              <a:extLst>
                <a:ext uri="{FF2B5EF4-FFF2-40B4-BE49-F238E27FC236}">
                  <a16:creationId xmlns:a16="http://schemas.microsoft.com/office/drawing/2014/main" id="{A5FF614D-C84E-4E9D-A896-20854ED49C14}"/>
                </a:ext>
              </a:extLst>
            </p:cNvPr>
            <p:cNvSpPr/>
            <p:nvPr/>
          </p:nvSpPr>
          <p:spPr>
            <a:xfrm>
              <a:off x="4792328" y="3102374"/>
              <a:ext cx="255786" cy="255786"/>
            </a:xfrm>
            <a:prstGeom prst="ellipse">
              <a:avLst/>
            </a:prstGeom>
            <a:noFill/>
            <a:ln w="38100">
              <a:solidFill>
                <a:schemeClr val="accent6">
                  <a:lumMod val="75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Oval 236">
              <a:extLst>
                <a:ext uri="{FF2B5EF4-FFF2-40B4-BE49-F238E27FC236}">
                  <a16:creationId xmlns:a16="http://schemas.microsoft.com/office/drawing/2014/main" id="{6DEDD0BD-0081-445B-83A6-39E102E69904}"/>
                </a:ext>
              </a:extLst>
            </p:cNvPr>
            <p:cNvSpPr/>
            <p:nvPr/>
          </p:nvSpPr>
          <p:spPr>
            <a:xfrm>
              <a:off x="5647698" y="3102374"/>
              <a:ext cx="255786" cy="255786"/>
            </a:xfrm>
            <a:prstGeom prst="ellipse">
              <a:avLst/>
            </a:prstGeom>
            <a:noFill/>
            <a:ln w="38100">
              <a:solidFill>
                <a:schemeClr val="accent6">
                  <a:lumMod val="75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Oval 237">
              <a:extLst>
                <a:ext uri="{FF2B5EF4-FFF2-40B4-BE49-F238E27FC236}">
                  <a16:creationId xmlns:a16="http://schemas.microsoft.com/office/drawing/2014/main" id="{9BE57068-4CBA-45C3-BC36-5AA3EFE95FBE}"/>
                </a:ext>
              </a:extLst>
            </p:cNvPr>
            <p:cNvSpPr/>
            <p:nvPr/>
          </p:nvSpPr>
          <p:spPr>
            <a:xfrm>
              <a:off x="6503068" y="3102374"/>
              <a:ext cx="255786" cy="255786"/>
            </a:xfrm>
            <a:prstGeom prst="ellipse">
              <a:avLst/>
            </a:prstGeom>
            <a:noFill/>
            <a:ln w="38100">
              <a:solidFill>
                <a:schemeClr val="accent6">
                  <a:lumMod val="75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Oval 238">
              <a:extLst>
                <a:ext uri="{FF2B5EF4-FFF2-40B4-BE49-F238E27FC236}">
                  <a16:creationId xmlns:a16="http://schemas.microsoft.com/office/drawing/2014/main" id="{F06B54BF-5B51-4B61-A66E-36167F346896}"/>
                </a:ext>
              </a:extLst>
            </p:cNvPr>
            <p:cNvSpPr/>
            <p:nvPr/>
          </p:nvSpPr>
          <p:spPr>
            <a:xfrm>
              <a:off x="7346248" y="3102374"/>
              <a:ext cx="255786" cy="255786"/>
            </a:xfrm>
            <a:prstGeom prst="ellipse">
              <a:avLst/>
            </a:prstGeom>
            <a:noFill/>
            <a:ln w="38100">
              <a:solidFill>
                <a:schemeClr val="accent6">
                  <a:lumMod val="75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Oval 239">
              <a:extLst>
                <a:ext uri="{FF2B5EF4-FFF2-40B4-BE49-F238E27FC236}">
                  <a16:creationId xmlns:a16="http://schemas.microsoft.com/office/drawing/2014/main" id="{54D3271E-75E6-4DDE-9585-B2752A73BCE8}"/>
                </a:ext>
              </a:extLst>
            </p:cNvPr>
            <p:cNvSpPr/>
            <p:nvPr/>
          </p:nvSpPr>
          <p:spPr>
            <a:xfrm>
              <a:off x="4792328" y="3984856"/>
              <a:ext cx="255786" cy="255786"/>
            </a:xfrm>
            <a:prstGeom prst="ellipse">
              <a:avLst/>
            </a:prstGeom>
            <a:noFill/>
            <a:ln w="38100">
              <a:solidFill>
                <a:schemeClr val="accent6">
                  <a:lumMod val="75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Oval 240">
              <a:extLst>
                <a:ext uri="{FF2B5EF4-FFF2-40B4-BE49-F238E27FC236}">
                  <a16:creationId xmlns:a16="http://schemas.microsoft.com/office/drawing/2014/main" id="{085B8A70-6F2F-453E-A291-762980692375}"/>
                </a:ext>
              </a:extLst>
            </p:cNvPr>
            <p:cNvSpPr/>
            <p:nvPr/>
          </p:nvSpPr>
          <p:spPr>
            <a:xfrm>
              <a:off x="5647698" y="3984856"/>
              <a:ext cx="255786" cy="255786"/>
            </a:xfrm>
            <a:prstGeom prst="ellipse">
              <a:avLst/>
            </a:prstGeom>
            <a:noFill/>
            <a:ln w="38100">
              <a:solidFill>
                <a:schemeClr val="accent6">
                  <a:lumMod val="75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Oval 241">
              <a:extLst>
                <a:ext uri="{FF2B5EF4-FFF2-40B4-BE49-F238E27FC236}">
                  <a16:creationId xmlns:a16="http://schemas.microsoft.com/office/drawing/2014/main" id="{58101066-E2E0-40C1-ABA3-EF4F5021EB52}"/>
                </a:ext>
              </a:extLst>
            </p:cNvPr>
            <p:cNvSpPr/>
            <p:nvPr/>
          </p:nvSpPr>
          <p:spPr>
            <a:xfrm>
              <a:off x="6503068" y="3984856"/>
              <a:ext cx="255786" cy="255786"/>
            </a:xfrm>
            <a:prstGeom prst="ellipse">
              <a:avLst/>
            </a:prstGeom>
            <a:noFill/>
            <a:ln w="38100">
              <a:solidFill>
                <a:schemeClr val="accent6">
                  <a:lumMod val="75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Oval 242">
              <a:extLst>
                <a:ext uri="{FF2B5EF4-FFF2-40B4-BE49-F238E27FC236}">
                  <a16:creationId xmlns:a16="http://schemas.microsoft.com/office/drawing/2014/main" id="{D5CC8813-8037-4141-98B0-71D5A07697B5}"/>
                </a:ext>
              </a:extLst>
            </p:cNvPr>
            <p:cNvSpPr/>
            <p:nvPr/>
          </p:nvSpPr>
          <p:spPr>
            <a:xfrm>
              <a:off x="7346248" y="3984856"/>
              <a:ext cx="255786" cy="255786"/>
            </a:xfrm>
            <a:prstGeom prst="ellipse">
              <a:avLst/>
            </a:prstGeom>
            <a:noFill/>
            <a:ln w="38100">
              <a:solidFill>
                <a:schemeClr val="accent6">
                  <a:lumMod val="75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Oval 243">
              <a:extLst>
                <a:ext uri="{FF2B5EF4-FFF2-40B4-BE49-F238E27FC236}">
                  <a16:creationId xmlns:a16="http://schemas.microsoft.com/office/drawing/2014/main" id="{853D9238-0CFD-49A6-A7FC-8DC655CA7EC5}"/>
                </a:ext>
              </a:extLst>
            </p:cNvPr>
            <p:cNvSpPr/>
            <p:nvPr/>
          </p:nvSpPr>
          <p:spPr>
            <a:xfrm>
              <a:off x="4792328" y="4854378"/>
              <a:ext cx="255786" cy="255786"/>
            </a:xfrm>
            <a:prstGeom prst="ellipse">
              <a:avLst/>
            </a:prstGeom>
            <a:noFill/>
            <a:ln w="38100">
              <a:solidFill>
                <a:schemeClr val="accent6">
                  <a:lumMod val="75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 name="Oval 244">
              <a:extLst>
                <a:ext uri="{FF2B5EF4-FFF2-40B4-BE49-F238E27FC236}">
                  <a16:creationId xmlns:a16="http://schemas.microsoft.com/office/drawing/2014/main" id="{4D0781DD-21D4-4E5F-88F6-F5B5DC7C5A8E}"/>
                </a:ext>
              </a:extLst>
            </p:cNvPr>
            <p:cNvSpPr/>
            <p:nvPr/>
          </p:nvSpPr>
          <p:spPr>
            <a:xfrm>
              <a:off x="5647698" y="4854378"/>
              <a:ext cx="255786" cy="255786"/>
            </a:xfrm>
            <a:prstGeom prst="ellipse">
              <a:avLst/>
            </a:prstGeom>
            <a:noFill/>
            <a:ln w="38100">
              <a:solidFill>
                <a:schemeClr val="accent6">
                  <a:lumMod val="75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Oval 245">
              <a:extLst>
                <a:ext uri="{FF2B5EF4-FFF2-40B4-BE49-F238E27FC236}">
                  <a16:creationId xmlns:a16="http://schemas.microsoft.com/office/drawing/2014/main" id="{EDCAB42A-7E75-4DF5-B6AE-3B9D0CCFA39F}"/>
                </a:ext>
              </a:extLst>
            </p:cNvPr>
            <p:cNvSpPr/>
            <p:nvPr/>
          </p:nvSpPr>
          <p:spPr>
            <a:xfrm>
              <a:off x="6503068" y="4854378"/>
              <a:ext cx="255786" cy="255786"/>
            </a:xfrm>
            <a:prstGeom prst="ellipse">
              <a:avLst/>
            </a:prstGeom>
            <a:noFill/>
            <a:ln w="38100">
              <a:solidFill>
                <a:schemeClr val="accent6">
                  <a:lumMod val="75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Oval 246">
              <a:extLst>
                <a:ext uri="{FF2B5EF4-FFF2-40B4-BE49-F238E27FC236}">
                  <a16:creationId xmlns:a16="http://schemas.microsoft.com/office/drawing/2014/main" id="{0EB2AD21-3C14-4A9A-901B-FB6F1BF9C231}"/>
                </a:ext>
              </a:extLst>
            </p:cNvPr>
            <p:cNvSpPr/>
            <p:nvPr/>
          </p:nvSpPr>
          <p:spPr>
            <a:xfrm>
              <a:off x="7346248" y="4854378"/>
              <a:ext cx="255786" cy="255786"/>
            </a:xfrm>
            <a:prstGeom prst="ellipse">
              <a:avLst/>
            </a:prstGeom>
            <a:noFill/>
            <a:ln w="38100">
              <a:solidFill>
                <a:schemeClr val="accent6">
                  <a:lumMod val="75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Oval 247">
              <a:extLst>
                <a:ext uri="{FF2B5EF4-FFF2-40B4-BE49-F238E27FC236}">
                  <a16:creationId xmlns:a16="http://schemas.microsoft.com/office/drawing/2014/main" id="{54521D8F-C069-4A26-BE6C-95B4B9F52587}"/>
                </a:ext>
              </a:extLst>
            </p:cNvPr>
            <p:cNvSpPr/>
            <p:nvPr/>
          </p:nvSpPr>
          <p:spPr>
            <a:xfrm>
              <a:off x="4792328" y="5653949"/>
              <a:ext cx="255786" cy="255786"/>
            </a:xfrm>
            <a:prstGeom prst="ellipse">
              <a:avLst/>
            </a:prstGeom>
            <a:noFill/>
            <a:ln w="38100">
              <a:solidFill>
                <a:schemeClr val="accent6">
                  <a:lumMod val="75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Oval 248">
              <a:extLst>
                <a:ext uri="{FF2B5EF4-FFF2-40B4-BE49-F238E27FC236}">
                  <a16:creationId xmlns:a16="http://schemas.microsoft.com/office/drawing/2014/main" id="{FF359369-60EE-46C4-964B-D547A29232C2}"/>
                </a:ext>
              </a:extLst>
            </p:cNvPr>
            <p:cNvSpPr/>
            <p:nvPr/>
          </p:nvSpPr>
          <p:spPr>
            <a:xfrm>
              <a:off x="5647698" y="5653949"/>
              <a:ext cx="255786" cy="255786"/>
            </a:xfrm>
            <a:prstGeom prst="ellipse">
              <a:avLst/>
            </a:prstGeom>
            <a:noFill/>
            <a:ln w="38100">
              <a:solidFill>
                <a:schemeClr val="accent6">
                  <a:lumMod val="75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Oval 249">
              <a:extLst>
                <a:ext uri="{FF2B5EF4-FFF2-40B4-BE49-F238E27FC236}">
                  <a16:creationId xmlns:a16="http://schemas.microsoft.com/office/drawing/2014/main" id="{1FEBC3AC-3B39-4066-850D-1A5CAD0F9A37}"/>
                </a:ext>
              </a:extLst>
            </p:cNvPr>
            <p:cNvSpPr/>
            <p:nvPr/>
          </p:nvSpPr>
          <p:spPr>
            <a:xfrm>
              <a:off x="6503068" y="5653949"/>
              <a:ext cx="255786" cy="255786"/>
            </a:xfrm>
            <a:prstGeom prst="ellipse">
              <a:avLst/>
            </a:prstGeom>
            <a:noFill/>
            <a:ln w="38100">
              <a:solidFill>
                <a:schemeClr val="accent6">
                  <a:lumMod val="75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Oval 250">
              <a:extLst>
                <a:ext uri="{FF2B5EF4-FFF2-40B4-BE49-F238E27FC236}">
                  <a16:creationId xmlns:a16="http://schemas.microsoft.com/office/drawing/2014/main" id="{E45E16A4-E20C-4F99-BB6C-EB8FBB97DA98}"/>
                </a:ext>
              </a:extLst>
            </p:cNvPr>
            <p:cNvSpPr/>
            <p:nvPr/>
          </p:nvSpPr>
          <p:spPr>
            <a:xfrm>
              <a:off x="7346248" y="5653949"/>
              <a:ext cx="255786" cy="255786"/>
            </a:xfrm>
            <a:prstGeom prst="ellipse">
              <a:avLst/>
            </a:prstGeom>
            <a:noFill/>
            <a:ln w="38100">
              <a:solidFill>
                <a:schemeClr val="accent6">
                  <a:lumMod val="75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2" name="Group 231">
            <a:extLst>
              <a:ext uri="{FF2B5EF4-FFF2-40B4-BE49-F238E27FC236}">
                <a16:creationId xmlns:a16="http://schemas.microsoft.com/office/drawing/2014/main" id="{14CB47C0-F589-426D-BA9C-D5F4A227AF30}"/>
              </a:ext>
            </a:extLst>
          </p:cNvPr>
          <p:cNvGrpSpPr/>
          <p:nvPr/>
        </p:nvGrpSpPr>
        <p:grpSpPr>
          <a:xfrm>
            <a:off x="4130566" y="3102374"/>
            <a:ext cx="2809706" cy="2807361"/>
            <a:chOff x="4792328" y="3102374"/>
            <a:chExt cx="2809706" cy="2807361"/>
          </a:xfrm>
        </p:grpSpPr>
        <p:grpSp>
          <p:nvGrpSpPr>
            <p:cNvPr id="70" name="Group 69">
              <a:extLst>
                <a:ext uri="{FF2B5EF4-FFF2-40B4-BE49-F238E27FC236}">
                  <a16:creationId xmlns:a16="http://schemas.microsoft.com/office/drawing/2014/main" id="{E47D9156-61C0-4272-B6C2-57D8E69041FF}"/>
                </a:ext>
              </a:extLst>
            </p:cNvPr>
            <p:cNvGrpSpPr/>
            <p:nvPr/>
          </p:nvGrpSpPr>
          <p:grpSpPr>
            <a:xfrm>
              <a:off x="4920222" y="3244761"/>
              <a:ext cx="2566115" cy="2566114"/>
              <a:chOff x="2457975" y="964734"/>
              <a:chExt cx="4035106" cy="4009938"/>
            </a:xfrm>
            <a:noFill/>
          </p:grpSpPr>
          <p:cxnSp>
            <p:nvCxnSpPr>
              <p:cNvPr id="92" name="Straight Connector 91">
                <a:extLst>
                  <a:ext uri="{FF2B5EF4-FFF2-40B4-BE49-F238E27FC236}">
                    <a16:creationId xmlns:a16="http://schemas.microsoft.com/office/drawing/2014/main" id="{4E2221D7-7792-4D53-854F-D0B342708479}"/>
                  </a:ext>
                </a:extLst>
              </p:cNvPr>
              <p:cNvCxnSpPr/>
              <p:nvPr/>
            </p:nvCxnSpPr>
            <p:spPr>
              <a:xfrm>
                <a:off x="3803010" y="964734"/>
                <a:ext cx="0" cy="4009938"/>
              </a:xfrm>
              <a:prstGeom prst="line">
                <a:avLst/>
              </a:prstGeom>
              <a:grpFill/>
              <a:ln w="38100">
                <a:solidFill>
                  <a:schemeClr val="accent1"/>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3544F44-1FA1-409E-847D-618656730F2C}"/>
                  </a:ext>
                </a:extLst>
              </p:cNvPr>
              <p:cNvCxnSpPr/>
              <p:nvPr/>
            </p:nvCxnSpPr>
            <p:spPr>
              <a:xfrm>
                <a:off x="5148045" y="964734"/>
                <a:ext cx="0" cy="4009938"/>
              </a:xfrm>
              <a:prstGeom prst="line">
                <a:avLst/>
              </a:prstGeom>
              <a:grpFill/>
              <a:ln w="38100">
                <a:solidFill>
                  <a:schemeClr val="accent1"/>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0098CFE-067B-4BF0-BC2A-3548054E7A29}"/>
                  </a:ext>
                </a:extLst>
              </p:cNvPr>
              <p:cNvCxnSpPr/>
              <p:nvPr/>
            </p:nvCxnSpPr>
            <p:spPr>
              <a:xfrm>
                <a:off x="2457975" y="964734"/>
                <a:ext cx="0" cy="4009938"/>
              </a:xfrm>
              <a:prstGeom prst="line">
                <a:avLst/>
              </a:prstGeom>
              <a:grpFill/>
              <a:ln w="38100">
                <a:solidFill>
                  <a:schemeClr val="accent1"/>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2154E72-78E0-401B-94DB-34C5DB680A16}"/>
                  </a:ext>
                </a:extLst>
              </p:cNvPr>
              <p:cNvCxnSpPr/>
              <p:nvPr/>
            </p:nvCxnSpPr>
            <p:spPr>
              <a:xfrm>
                <a:off x="6493081" y="964734"/>
                <a:ext cx="0" cy="4009938"/>
              </a:xfrm>
              <a:prstGeom prst="line">
                <a:avLst/>
              </a:prstGeom>
              <a:grpFill/>
              <a:ln w="38100">
                <a:solidFill>
                  <a:schemeClr val="accent1"/>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B2144E04-4CCA-4F0B-B85F-B6983549D3BC}"/>
                </a:ext>
              </a:extLst>
            </p:cNvPr>
            <p:cNvGrpSpPr/>
            <p:nvPr/>
          </p:nvGrpSpPr>
          <p:grpSpPr>
            <a:xfrm rot="5400000">
              <a:off x="4912169" y="3252815"/>
              <a:ext cx="2582220" cy="2566115"/>
              <a:chOff x="2457975" y="964734"/>
              <a:chExt cx="4035106" cy="4009938"/>
            </a:xfrm>
            <a:noFill/>
          </p:grpSpPr>
          <p:cxnSp>
            <p:nvCxnSpPr>
              <p:cNvPr id="88" name="Straight Connector 87">
                <a:extLst>
                  <a:ext uri="{FF2B5EF4-FFF2-40B4-BE49-F238E27FC236}">
                    <a16:creationId xmlns:a16="http://schemas.microsoft.com/office/drawing/2014/main" id="{EF5D51A5-EA12-41D4-B7B3-B7829678E3AE}"/>
                  </a:ext>
                </a:extLst>
              </p:cNvPr>
              <p:cNvCxnSpPr/>
              <p:nvPr/>
            </p:nvCxnSpPr>
            <p:spPr>
              <a:xfrm>
                <a:off x="3803010" y="964734"/>
                <a:ext cx="0" cy="4009938"/>
              </a:xfrm>
              <a:prstGeom prst="line">
                <a:avLst/>
              </a:prstGeom>
              <a:grpFill/>
              <a:ln w="38100">
                <a:solidFill>
                  <a:schemeClr val="accent1"/>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68CC82C-F31F-4289-B664-177F5E59234D}"/>
                  </a:ext>
                </a:extLst>
              </p:cNvPr>
              <p:cNvCxnSpPr/>
              <p:nvPr/>
            </p:nvCxnSpPr>
            <p:spPr>
              <a:xfrm>
                <a:off x="5148045" y="964734"/>
                <a:ext cx="0" cy="4009938"/>
              </a:xfrm>
              <a:prstGeom prst="line">
                <a:avLst/>
              </a:prstGeom>
              <a:grpFill/>
              <a:ln w="38100">
                <a:solidFill>
                  <a:schemeClr val="accent1"/>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B60402E-C2D7-46D5-8E97-29B5072651C9}"/>
                  </a:ext>
                </a:extLst>
              </p:cNvPr>
              <p:cNvCxnSpPr/>
              <p:nvPr/>
            </p:nvCxnSpPr>
            <p:spPr>
              <a:xfrm>
                <a:off x="2457975" y="964734"/>
                <a:ext cx="0" cy="4009938"/>
              </a:xfrm>
              <a:prstGeom prst="line">
                <a:avLst/>
              </a:prstGeom>
              <a:grpFill/>
              <a:ln w="38100">
                <a:solidFill>
                  <a:schemeClr val="accent1"/>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82A7F46-51D3-4A94-A4EC-BE90E3F1C66A}"/>
                  </a:ext>
                </a:extLst>
              </p:cNvPr>
              <p:cNvCxnSpPr/>
              <p:nvPr/>
            </p:nvCxnSpPr>
            <p:spPr>
              <a:xfrm>
                <a:off x="6493081" y="964734"/>
                <a:ext cx="0" cy="4009938"/>
              </a:xfrm>
              <a:prstGeom prst="line">
                <a:avLst/>
              </a:prstGeom>
              <a:grpFill/>
              <a:ln w="38100">
                <a:solidFill>
                  <a:schemeClr val="accent1"/>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72018FF2-65F6-410D-AF6A-46E45B0AD8C6}"/>
                </a:ext>
              </a:extLst>
            </p:cNvPr>
            <p:cNvSpPr/>
            <p:nvPr/>
          </p:nvSpPr>
          <p:spPr>
            <a:xfrm>
              <a:off x="4792328" y="3102374"/>
              <a:ext cx="255786" cy="255786"/>
            </a:xfrm>
            <a:prstGeom prst="ellipse">
              <a:avLst/>
            </a:prstGeom>
            <a:noFill/>
            <a:ln w="38100">
              <a:solidFill>
                <a:schemeClr val="accent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51B4D69B-D619-44E1-9671-9879C2303758}"/>
                </a:ext>
              </a:extLst>
            </p:cNvPr>
            <p:cNvSpPr/>
            <p:nvPr/>
          </p:nvSpPr>
          <p:spPr>
            <a:xfrm>
              <a:off x="5647698" y="3102374"/>
              <a:ext cx="255786" cy="255786"/>
            </a:xfrm>
            <a:prstGeom prst="ellipse">
              <a:avLst/>
            </a:prstGeom>
            <a:noFill/>
            <a:ln w="38100">
              <a:solidFill>
                <a:schemeClr val="accent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80B63836-132D-498B-8F91-188ED7ED61B2}"/>
                </a:ext>
              </a:extLst>
            </p:cNvPr>
            <p:cNvSpPr/>
            <p:nvPr/>
          </p:nvSpPr>
          <p:spPr>
            <a:xfrm>
              <a:off x="6503068" y="3102374"/>
              <a:ext cx="255786" cy="255786"/>
            </a:xfrm>
            <a:prstGeom prst="ellipse">
              <a:avLst/>
            </a:prstGeom>
            <a:noFill/>
            <a:ln w="38100">
              <a:solidFill>
                <a:schemeClr val="accent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DF06D136-2424-4B96-9C9A-E14D2D98CEFF}"/>
                </a:ext>
              </a:extLst>
            </p:cNvPr>
            <p:cNvSpPr/>
            <p:nvPr/>
          </p:nvSpPr>
          <p:spPr>
            <a:xfrm>
              <a:off x="7346248" y="3102374"/>
              <a:ext cx="255786" cy="255786"/>
            </a:xfrm>
            <a:prstGeom prst="ellipse">
              <a:avLst/>
            </a:prstGeom>
            <a:noFill/>
            <a:ln w="38100">
              <a:solidFill>
                <a:schemeClr val="accent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A5349055-1F29-418B-AFA2-A66E2C798BAC}"/>
                </a:ext>
              </a:extLst>
            </p:cNvPr>
            <p:cNvSpPr/>
            <p:nvPr/>
          </p:nvSpPr>
          <p:spPr>
            <a:xfrm>
              <a:off x="4792328" y="3984856"/>
              <a:ext cx="255786" cy="255786"/>
            </a:xfrm>
            <a:prstGeom prst="ellipse">
              <a:avLst/>
            </a:prstGeom>
            <a:noFill/>
            <a:ln w="38100">
              <a:solidFill>
                <a:schemeClr val="accent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DF5E37E1-B0A3-479A-9942-3A8E40750F97}"/>
                </a:ext>
              </a:extLst>
            </p:cNvPr>
            <p:cNvSpPr/>
            <p:nvPr/>
          </p:nvSpPr>
          <p:spPr>
            <a:xfrm>
              <a:off x="5647698" y="3984856"/>
              <a:ext cx="255786" cy="255786"/>
            </a:xfrm>
            <a:prstGeom prst="ellipse">
              <a:avLst/>
            </a:prstGeom>
            <a:noFill/>
            <a:ln w="38100">
              <a:solidFill>
                <a:schemeClr val="accent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A39B814F-BE90-4B66-96DA-1EEFCD7DB9D8}"/>
                </a:ext>
              </a:extLst>
            </p:cNvPr>
            <p:cNvSpPr/>
            <p:nvPr/>
          </p:nvSpPr>
          <p:spPr>
            <a:xfrm>
              <a:off x="6503068" y="3984856"/>
              <a:ext cx="255786" cy="255786"/>
            </a:xfrm>
            <a:prstGeom prst="ellipse">
              <a:avLst/>
            </a:prstGeom>
            <a:noFill/>
            <a:ln w="38100">
              <a:solidFill>
                <a:schemeClr val="accent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id="{3FD889A9-C2A8-4529-8529-758B2A37303E}"/>
                </a:ext>
              </a:extLst>
            </p:cNvPr>
            <p:cNvSpPr/>
            <p:nvPr/>
          </p:nvSpPr>
          <p:spPr>
            <a:xfrm>
              <a:off x="7346248" y="3984856"/>
              <a:ext cx="255786" cy="255786"/>
            </a:xfrm>
            <a:prstGeom prst="ellipse">
              <a:avLst/>
            </a:prstGeom>
            <a:noFill/>
            <a:ln w="38100">
              <a:solidFill>
                <a:schemeClr val="accent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D3DD7889-2901-4310-B09A-18F183D48BE8}"/>
                </a:ext>
              </a:extLst>
            </p:cNvPr>
            <p:cNvSpPr/>
            <p:nvPr/>
          </p:nvSpPr>
          <p:spPr>
            <a:xfrm>
              <a:off x="4792328" y="4854378"/>
              <a:ext cx="255786" cy="255786"/>
            </a:xfrm>
            <a:prstGeom prst="ellipse">
              <a:avLst/>
            </a:prstGeom>
            <a:noFill/>
            <a:ln w="38100">
              <a:solidFill>
                <a:schemeClr val="accent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a:extLst>
                <a:ext uri="{FF2B5EF4-FFF2-40B4-BE49-F238E27FC236}">
                  <a16:creationId xmlns:a16="http://schemas.microsoft.com/office/drawing/2014/main" id="{62445360-F07D-4443-9910-D3F309B594CD}"/>
                </a:ext>
              </a:extLst>
            </p:cNvPr>
            <p:cNvSpPr/>
            <p:nvPr/>
          </p:nvSpPr>
          <p:spPr>
            <a:xfrm>
              <a:off x="5647698" y="4854378"/>
              <a:ext cx="255786" cy="255786"/>
            </a:xfrm>
            <a:prstGeom prst="ellipse">
              <a:avLst/>
            </a:prstGeom>
            <a:noFill/>
            <a:ln w="38100">
              <a:solidFill>
                <a:schemeClr val="accent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BF2FDABC-AC71-431E-AD97-4CF695D7093C}"/>
                </a:ext>
              </a:extLst>
            </p:cNvPr>
            <p:cNvSpPr/>
            <p:nvPr/>
          </p:nvSpPr>
          <p:spPr>
            <a:xfrm>
              <a:off x="6503068" y="4854378"/>
              <a:ext cx="255786" cy="255786"/>
            </a:xfrm>
            <a:prstGeom prst="ellipse">
              <a:avLst/>
            </a:prstGeom>
            <a:noFill/>
            <a:ln w="38100">
              <a:solidFill>
                <a:schemeClr val="accent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61D63F21-54E2-4EDC-8879-E3F7C67AE2FD}"/>
                </a:ext>
              </a:extLst>
            </p:cNvPr>
            <p:cNvSpPr/>
            <p:nvPr/>
          </p:nvSpPr>
          <p:spPr>
            <a:xfrm>
              <a:off x="7346248" y="4854378"/>
              <a:ext cx="255786" cy="255786"/>
            </a:xfrm>
            <a:prstGeom prst="ellipse">
              <a:avLst/>
            </a:prstGeom>
            <a:noFill/>
            <a:ln w="38100">
              <a:solidFill>
                <a:schemeClr val="accent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id="{9DF45E83-CE3C-47EC-9612-F6C6F7DA1048}"/>
                </a:ext>
              </a:extLst>
            </p:cNvPr>
            <p:cNvSpPr/>
            <p:nvPr/>
          </p:nvSpPr>
          <p:spPr>
            <a:xfrm>
              <a:off x="4792328" y="5653949"/>
              <a:ext cx="255786" cy="255786"/>
            </a:xfrm>
            <a:prstGeom prst="ellipse">
              <a:avLst/>
            </a:prstGeom>
            <a:noFill/>
            <a:ln w="38100">
              <a:solidFill>
                <a:schemeClr val="accent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a:extLst>
                <a:ext uri="{FF2B5EF4-FFF2-40B4-BE49-F238E27FC236}">
                  <a16:creationId xmlns:a16="http://schemas.microsoft.com/office/drawing/2014/main" id="{98D2EC0A-8589-4F5C-958B-36120DCEE2F7}"/>
                </a:ext>
              </a:extLst>
            </p:cNvPr>
            <p:cNvSpPr/>
            <p:nvPr/>
          </p:nvSpPr>
          <p:spPr>
            <a:xfrm>
              <a:off x="5647698" y="5653949"/>
              <a:ext cx="255786" cy="255786"/>
            </a:xfrm>
            <a:prstGeom prst="ellipse">
              <a:avLst/>
            </a:prstGeom>
            <a:noFill/>
            <a:ln w="38100">
              <a:solidFill>
                <a:schemeClr val="accent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749ADFB6-900F-4AB8-94F9-71079DE2FCE5}"/>
                </a:ext>
              </a:extLst>
            </p:cNvPr>
            <p:cNvSpPr/>
            <p:nvPr/>
          </p:nvSpPr>
          <p:spPr>
            <a:xfrm>
              <a:off x="6503068" y="5653949"/>
              <a:ext cx="255786" cy="255786"/>
            </a:xfrm>
            <a:prstGeom prst="ellipse">
              <a:avLst/>
            </a:prstGeom>
            <a:noFill/>
            <a:ln w="38100">
              <a:solidFill>
                <a:schemeClr val="accent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a:extLst>
                <a:ext uri="{FF2B5EF4-FFF2-40B4-BE49-F238E27FC236}">
                  <a16:creationId xmlns:a16="http://schemas.microsoft.com/office/drawing/2014/main" id="{F4B6E56F-B8E8-469D-AA97-9A81FCD9D8C3}"/>
                </a:ext>
              </a:extLst>
            </p:cNvPr>
            <p:cNvSpPr/>
            <p:nvPr/>
          </p:nvSpPr>
          <p:spPr>
            <a:xfrm>
              <a:off x="7346248" y="5653949"/>
              <a:ext cx="255786" cy="255786"/>
            </a:xfrm>
            <a:prstGeom prst="ellipse">
              <a:avLst/>
            </a:prstGeom>
            <a:noFill/>
            <a:ln w="38100">
              <a:solidFill>
                <a:schemeClr val="accent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 name="Group 67">
            <a:extLst>
              <a:ext uri="{FF2B5EF4-FFF2-40B4-BE49-F238E27FC236}">
                <a16:creationId xmlns:a16="http://schemas.microsoft.com/office/drawing/2014/main" id="{A6131416-5D69-40A1-B555-3F7CC25424DD}"/>
              </a:ext>
            </a:extLst>
          </p:cNvPr>
          <p:cNvGrpSpPr/>
          <p:nvPr/>
        </p:nvGrpSpPr>
        <p:grpSpPr>
          <a:xfrm>
            <a:off x="1607126" y="3132740"/>
            <a:ext cx="2748973" cy="2746628"/>
            <a:chOff x="2051626" y="1507285"/>
            <a:chExt cx="4375815" cy="4372083"/>
          </a:xfrm>
        </p:grpSpPr>
        <p:grpSp>
          <p:nvGrpSpPr>
            <p:cNvPr id="17" name="Group 16">
              <a:extLst>
                <a:ext uri="{FF2B5EF4-FFF2-40B4-BE49-F238E27FC236}">
                  <a16:creationId xmlns:a16="http://schemas.microsoft.com/office/drawing/2014/main" id="{E4B5477E-9307-4374-844A-2FC307D0409B}"/>
                </a:ext>
              </a:extLst>
            </p:cNvPr>
            <p:cNvGrpSpPr/>
            <p:nvPr/>
          </p:nvGrpSpPr>
          <p:grpSpPr>
            <a:xfrm>
              <a:off x="2206870" y="1685600"/>
              <a:ext cx="4084742" cy="4084742"/>
              <a:chOff x="2457975" y="964734"/>
              <a:chExt cx="4035106" cy="4009938"/>
            </a:xfrm>
            <a:solidFill>
              <a:srgbClr val="C00000"/>
            </a:solidFill>
          </p:grpSpPr>
          <p:cxnSp>
            <p:nvCxnSpPr>
              <p:cNvPr id="57" name="Straight Connector 56">
                <a:extLst>
                  <a:ext uri="{FF2B5EF4-FFF2-40B4-BE49-F238E27FC236}">
                    <a16:creationId xmlns:a16="http://schemas.microsoft.com/office/drawing/2014/main" id="{D689E9BE-84BC-46E9-999C-C8C531587733}"/>
                  </a:ext>
                </a:extLst>
              </p:cNvPr>
              <p:cNvCxnSpPr/>
              <p:nvPr/>
            </p:nvCxnSpPr>
            <p:spPr>
              <a:xfrm>
                <a:off x="3803010" y="964734"/>
                <a:ext cx="0" cy="4009938"/>
              </a:xfrm>
              <a:prstGeom prst="line">
                <a:avLst/>
              </a:prstGeom>
              <a:grp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CE16672-6ADB-4F01-9B04-6597647E0B47}"/>
                  </a:ext>
                </a:extLst>
              </p:cNvPr>
              <p:cNvCxnSpPr/>
              <p:nvPr/>
            </p:nvCxnSpPr>
            <p:spPr>
              <a:xfrm>
                <a:off x="5148045" y="964734"/>
                <a:ext cx="0" cy="4009938"/>
              </a:xfrm>
              <a:prstGeom prst="line">
                <a:avLst/>
              </a:prstGeom>
              <a:grp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BB927A2-4E5D-4A8F-9902-F0D8EEFEAF6E}"/>
                  </a:ext>
                </a:extLst>
              </p:cNvPr>
              <p:cNvCxnSpPr/>
              <p:nvPr/>
            </p:nvCxnSpPr>
            <p:spPr>
              <a:xfrm>
                <a:off x="2457975" y="964734"/>
                <a:ext cx="0" cy="4009938"/>
              </a:xfrm>
              <a:prstGeom prst="line">
                <a:avLst/>
              </a:prstGeom>
              <a:grp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0FA2E59-0A81-497E-B5A2-689CC11831B8}"/>
                  </a:ext>
                </a:extLst>
              </p:cNvPr>
              <p:cNvCxnSpPr/>
              <p:nvPr/>
            </p:nvCxnSpPr>
            <p:spPr>
              <a:xfrm>
                <a:off x="6493081" y="964734"/>
                <a:ext cx="0" cy="4009938"/>
              </a:xfrm>
              <a:prstGeom prst="line">
                <a:avLst/>
              </a:prstGeom>
              <a:grp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FDE56682-C838-42B7-88CB-A631F4538202}"/>
                </a:ext>
              </a:extLst>
            </p:cNvPr>
            <p:cNvGrpSpPr/>
            <p:nvPr/>
          </p:nvGrpSpPr>
          <p:grpSpPr>
            <a:xfrm rot="5400000">
              <a:off x="2194052" y="1698420"/>
              <a:ext cx="4110379" cy="4084742"/>
              <a:chOff x="2457975" y="964734"/>
              <a:chExt cx="4035106" cy="4009938"/>
            </a:xfrm>
            <a:solidFill>
              <a:srgbClr val="C00000"/>
            </a:solidFill>
          </p:grpSpPr>
          <p:cxnSp>
            <p:nvCxnSpPr>
              <p:cNvPr id="53" name="Straight Connector 52">
                <a:extLst>
                  <a:ext uri="{FF2B5EF4-FFF2-40B4-BE49-F238E27FC236}">
                    <a16:creationId xmlns:a16="http://schemas.microsoft.com/office/drawing/2014/main" id="{BCD62E5B-1989-4567-A6B4-5ECA6796D580}"/>
                  </a:ext>
                </a:extLst>
              </p:cNvPr>
              <p:cNvCxnSpPr/>
              <p:nvPr/>
            </p:nvCxnSpPr>
            <p:spPr>
              <a:xfrm>
                <a:off x="3803010" y="964734"/>
                <a:ext cx="0" cy="4009938"/>
              </a:xfrm>
              <a:prstGeom prst="line">
                <a:avLst/>
              </a:prstGeom>
              <a:grp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95D14B-F500-41C7-AA12-0B066891E72F}"/>
                  </a:ext>
                </a:extLst>
              </p:cNvPr>
              <p:cNvCxnSpPr/>
              <p:nvPr/>
            </p:nvCxnSpPr>
            <p:spPr>
              <a:xfrm>
                <a:off x="5148045" y="964734"/>
                <a:ext cx="0" cy="4009938"/>
              </a:xfrm>
              <a:prstGeom prst="line">
                <a:avLst/>
              </a:prstGeom>
              <a:grp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F1E089A-208D-44FC-868A-CF7770FE6702}"/>
                  </a:ext>
                </a:extLst>
              </p:cNvPr>
              <p:cNvCxnSpPr/>
              <p:nvPr/>
            </p:nvCxnSpPr>
            <p:spPr>
              <a:xfrm>
                <a:off x="2457975" y="964734"/>
                <a:ext cx="0" cy="4009938"/>
              </a:xfrm>
              <a:prstGeom prst="line">
                <a:avLst/>
              </a:prstGeom>
              <a:grp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E293E3E-7A49-44B3-B5BC-8D210EB36211}"/>
                  </a:ext>
                </a:extLst>
              </p:cNvPr>
              <p:cNvCxnSpPr/>
              <p:nvPr/>
            </p:nvCxnSpPr>
            <p:spPr>
              <a:xfrm>
                <a:off x="6493081" y="964734"/>
                <a:ext cx="0" cy="4009938"/>
              </a:xfrm>
              <a:prstGeom prst="line">
                <a:avLst/>
              </a:prstGeom>
              <a:grp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7A8A25AA-9FB6-4441-BF8A-A628CB82D19D}"/>
                </a:ext>
              </a:extLst>
            </p:cNvPr>
            <p:cNvSpPr/>
            <p:nvPr/>
          </p:nvSpPr>
          <p:spPr>
            <a:xfrm>
              <a:off x="2051626" y="1507285"/>
              <a:ext cx="310485" cy="310485"/>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BDD4AAF-3BDF-4910-B47C-B81025DD4894}"/>
                </a:ext>
              </a:extLst>
            </p:cNvPr>
            <p:cNvSpPr/>
            <p:nvPr/>
          </p:nvSpPr>
          <p:spPr>
            <a:xfrm>
              <a:off x="3413204" y="1507285"/>
              <a:ext cx="310485" cy="310485"/>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D3379960-3381-4FAD-852A-F06FF8358521}"/>
                </a:ext>
              </a:extLst>
            </p:cNvPr>
            <p:cNvSpPr/>
            <p:nvPr/>
          </p:nvSpPr>
          <p:spPr>
            <a:xfrm>
              <a:off x="4774782" y="1507285"/>
              <a:ext cx="310485" cy="310485"/>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CB564B4C-CACB-4EB7-BB3C-2F6C86A182E8}"/>
                </a:ext>
              </a:extLst>
            </p:cNvPr>
            <p:cNvSpPr/>
            <p:nvPr/>
          </p:nvSpPr>
          <p:spPr>
            <a:xfrm>
              <a:off x="6116956" y="1507285"/>
              <a:ext cx="310485" cy="310485"/>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302C957D-34D2-4D0D-B040-E2AC98F2F914}"/>
                </a:ext>
              </a:extLst>
            </p:cNvPr>
            <p:cNvSpPr/>
            <p:nvPr/>
          </p:nvSpPr>
          <p:spPr>
            <a:xfrm>
              <a:off x="2051626" y="2912021"/>
              <a:ext cx="310485" cy="310485"/>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4921A728-1E18-40E9-8ADB-A428218EAAA0}"/>
                </a:ext>
              </a:extLst>
            </p:cNvPr>
            <p:cNvSpPr/>
            <p:nvPr/>
          </p:nvSpPr>
          <p:spPr>
            <a:xfrm>
              <a:off x="3413204" y="2912021"/>
              <a:ext cx="310485" cy="310485"/>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AC5BFEC1-001D-46DA-8ACA-6EEDA10227B1}"/>
                </a:ext>
              </a:extLst>
            </p:cNvPr>
            <p:cNvSpPr/>
            <p:nvPr/>
          </p:nvSpPr>
          <p:spPr>
            <a:xfrm>
              <a:off x="4774782" y="2912021"/>
              <a:ext cx="310485" cy="310485"/>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6A367F05-9E0F-4474-B7E0-608E5440F112}"/>
                </a:ext>
              </a:extLst>
            </p:cNvPr>
            <p:cNvSpPr/>
            <p:nvPr/>
          </p:nvSpPr>
          <p:spPr>
            <a:xfrm>
              <a:off x="6116956" y="2912021"/>
              <a:ext cx="310485" cy="310485"/>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829CC2B-1D14-4007-9142-ECD03BCA48AE}"/>
                </a:ext>
              </a:extLst>
            </p:cNvPr>
            <p:cNvSpPr/>
            <p:nvPr/>
          </p:nvSpPr>
          <p:spPr>
            <a:xfrm>
              <a:off x="2051626" y="4296125"/>
              <a:ext cx="310485" cy="310485"/>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8C6DBECE-0A8A-4449-85BE-3F80B751D566}"/>
                </a:ext>
              </a:extLst>
            </p:cNvPr>
            <p:cNvSpPr/>
            <p:nvPr/>
          </p:nvSpPr>
          <p:spPr>
            <a:xfrm>
              <a:off x="3413204" y="4296125"/>
              <a:ext cx="310485" cy="310485"/>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C7151434-909F-4EAB-8210-A16684B08AA9}"/>
                </a:ext>
              </a:extLst>
            </p:cNvPr>
            <p:cNvSpPr/>
            <p:nvPr/>
          </p:nvSpPr>
          <p:spPr>
            <a:xfrm>
              <a:off x="4774782" y="4296125"/>
              <a:ext cx="310485" cy="310485"/>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860B8B26-1C74-4CB1-B828-1E31CF7D87E8}"/>
                </a:ext>
              </a:extLst>
            </p:cNvPr>
            <p:cNvSpPr/>
            <p:nvPr/>
          </p:nvSpPr>
          <p:spPr>
            <a:xfrm>
              <a:off x="6116956" y="4296125"/>
              <a:ext cx="310485" cy="310485"/>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C3C44340-3A72-4F4F-A01C-6BDD61B3383E}"/>
                </a:ext>
              </a:extLst>
            </p:cNvPr>
            <p:cNvSpPr/>
            <p:nvPr/>
          </p:nvSpPr>
          <p:spPr>
            <a:xfrm>
              <a:off x="2051626" y="5568883"/>
              <a:ext cx="310485" cy="310485"/>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60C3033-2E8F-4A3C-BBCD-4F11E6251F64}"/>
                </a:ext>
              </a:extLst>
            </p:cNvPr>
            <p:cNvSpPr/>
            <p:nvPr/>
          </p:nvSpPr>
          <p:spPr>
            <a:xfrm>
              <a:off x="3413204" y="5568883"/>
              <a:ext cx="310485" cy="310485"/>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D8383965-B141-4131-8E0B-FDF0D1812F81}"/>
                </a:ext>
              </a:extLst>
            </p:cNvPr>
            <p:cNvSpPr/>
            <p:nvPr/>
          </p:nvSpPr>
          <p:spPr>
            <a:xfrm>
              <a:off x="4774782" y="5568883"/>
              <a:ext cx="310485" cy="310485"/>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D071A6F-66B2-4E4B-8B58-3339E401A983}"/>
                </a:ext>
              </a:extLst>
            </p:cNvPr>
            <p:cNvSpPr/>
            <p:nvPr/>
          </p:nvSpPr>
          <p:spPr>
            <a:xfrm>
              <a:off x="6116956" y="5568883"/>
              <a:ext cx="310485" cy="310485"/>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8" name="Group 287">
            <a:extLst>
              <a:ext uri="{FF2B5EF4-FFF2-40B4-BE49-F238E27FC236}">
                <a16:creationId xmlns:a16="http://schemas.microsoft.com/office/drawing/2014/main" id="{EF370455-BA6E-48CD-947D-3E17A49BC0D6}"/>
              </a:ext>
            </a:extLst>
          </p:cNvPr>
          <p:cNvGrpSpPr/>
          <p:nvPr/>
        </p:nvGrpSpPr>
        <p:grpSpPr>
          <a:xfrm>
            <a:off x="4160544" y="574108"/>
            <a:ext cx="2748973" cy="2746628"/>
            <a:chOff x="8120465" y="-1190159"/>
            <a:chExt cx="2748973" cy="2746628"/>
          </a:xfrm>
        </p:grpSpPr>
        <p:grpSp>
          <p:nvGrpSpPr>
            <p:cNvPr id="261" name="Group 260">
              <a:extLst>
                <a:ext uri="{FF2B5EF4-FFF2-40B4-BE49-F238E27FC236}">
                  <a16:creationId xmlns:a16="http://schemas.microsoft.com/office/drawing/2014/main" id="{D107B13C-B0B2-4157-AE28-D9B613FD581E}"/>
                </a:ext>
              </a:extLst>
            </p:cNvPr>
            <p:cNvGrpSpPr/>
            <p:nvPr/>
          </p:nvGrpSpPr>
          <p:grpSpPr>
            <a:xfrm>
              <a:off x="8217992" y="-1078138"/>
              <a:ext cx="2566115" cy="2566115"/>
              <a:chOff x="2457975" y="964734"/>
              <a:chExt cx="4035106" cy="4009938"/>
            </a:xfrm>
            <a:solidFill>
              <a:srgbClr val="C00000">
                <a:alpha val="57000"/>
              </a:srgbClr>
            </a:solidFill>
          </p:grpSpPr>
          <p:cxnSp>
            <p:nvCxnSpPr>
              <p:cNvPr id="283" name="Straight Connector 282">
                <a:extLst>
                  <a:ext uri="{FF2B5EF4-FFF2-40B4-BE49-F238E27FC236}">
                    <a16:creationId xmlns:a16="http://schemas.microsoft.com/office/drawing/2014/main" id="{530F222F-F396-45F6-A0E9-0CCAB3DCD545}"/>
                  </a:ext>
                </a:extLst>
              </p:cNvPr>
              <p:cNvCxnSpPr/>
              <p:nvPr/>
            </p:nvCxnSpPr>
            <p:spPr>
              <a:xfrm>
                <a:off x="3803010" y="964734"/>
                <a:ext cx="0" cy="4009938"/>
              </a:xfrm>
              <a:prstGeom prst="line">
                <a:avLst/>
              </a:prstGeom>
              <a:grp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284760DC-C2D8-4722-BBF1-2D7BC7905768}"/>
                  </a:ext>
                </a:extLst>
              </p:cNvPr>
              <p:cNvCxnSpPr/>
              <p:nvPr/>
            </p:nvCxnSpPr>
            <p:spPr>
              <a:xfrm>
                <a:off x="5148045" y="964734"/>
                <a:ext cx="0" cy="4009938"/>
              </a:xfrm>
              <a:prstGeom prst="line">
                <a:avLst/>
              </a:prstGeom>
              <a:grp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1443CAA6-0699-4189-8FCE-B203AFFD942B}"/>
                  </a:ext>
                </a:extLst>
              </p:cNvPr>
              <p:cNvCxnSpPr/>
              <p:nvPr/>
            </p:nvCxnSpPr>
            <p:spPr>
              <a:xfrm>
                <a:off x="2457975" y="964734"/>
                <a:ext cx="0" cy="4009938"/>
              </a:xfrm>
              <a:prstGeom prst="line">
                <a:avLst/>
              </a:prstGeom>
              <a:grp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098B00B9-4682-4181-80EF-D2B60E68394D}"/>
                  </a:ext>
                </a:extLst>
              </p:cNvPr>
              <p:cNvCxnSpPr/>
              <p:nvPr/>
            </p:nvCxnSpPr>
            <p:spPr>
              <a:xfrm>
                <a:off x="6493081" y="964734"/>
                <a:ext cx="0" cy="4009938"/>
              </a:xfrm>
              <a:prstGeom prst="line">
                <a:avLst/>
              </a:prstGeom>
              <a:grp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5FC31137-28B6-4F2E-BC32-6629DDE33BE0}"/>
                </a:ext>
              </a:extLst>
            </p:cNvPr>
            <p:cNvGrpSpPr/>
            <p:nvPr/>
          </p:nvGrpSpPr>
          <p:grpSpPr>
            <a:xfrm rot="5400000">
              <a:off x="8209940" y="-1070084"/>
              <a:ext cx="2582220" cy="2566115"/>
              <a:chOff x="2457975" y="964734"/>
              <a:chExt cx="4035106" cy="4009938"/>
            </a:xfrm>
            <a:solidFill>
              <a:srgbClr val="C00000">
                <a:alpha val="57000"/>
              </a:srgbClr>
            </a:solidFill>
          </p:grpSpPr>
          <p:cxnSp>
            <p:nvCxnSpPr>
              <p:cNvPr id="279" name="Straight Connector 278">
                <a:extLst>
                  <a:ext uri="{FF2B5EF4-FFF2-40B4-BE49-F238E27FC236}">
                    <a16:creationId xmlns:a16="http://schemas.microsoft.com/office/drawing/2014/main" id="{1802D1AD-7C4B-470C-B8A0-8E733FA0F91A}"/>
                  </a:ext>
                </a:extLst>
              </p:cNvPr>
              <p:cNvCxnSpPr/>
              <p:nvPr/>
            </p:nvCxnSpPr>
            <p:spPr>
              <a:xfrm>
                <a:off x="3803010" y="964734"/>
                <a:ext cx="0" cy="4009938"/>
              </a:xfrm>
              <a:prstGeom prst="line">
                <a:avLst/>
              </a:prstGeom>
              <a:grp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CFE8933-4EF6-4732-B194-FF60795F22B7}"/>
                  </a:ext>
                </a:extLst>
              </p:cNvPr>
              <p:cNvCxnSpPr/>
              <p:nvPr/>
            </p:nvCxnSpPr>
            <p:spPr>
              <a:xfrm>
                <a:off x="5148045" y="964734"/>
                <a:ext cx="0" cy="4009938"/>
              </a:xfrm>
              <a:prstGeom prst="line">
                <a:avLst/>
              </a:prstGeom>
              <a:grp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E713837F-C87E-4134-A6B8-05042DC6310C}"/>
                  </a:ext>
                </a:extLst>
              </p:cNvPr>
              <p:cNvCxnSpPr/>
              <p:nvPr/>
            </p:nvCxnSpPr>
            <p:spPr>
              <a:xfrm>
                <a:off x="2457975" y="964734"/>
                <a:ext cx="0" cy="4009938"/>
              </a:xfrm>
              <a:prstGeom prst="line">
                <a:avLst/>
              </a:prstGeom>
              <a:grp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EB0AE27A-46FF-4124-A680-05363D888009}"/>
                  </a:ext>
                </a:extLst>
              </p:cNvPr>
              <p:cNvCxnSpPr/>
              <p:nvPr/>
            </p:nvCxnSpPr>
            <p:spPr>
              <a:xfrm>
                <a:off x="6493081" y="964734"/>
                <a:ext cx="0" cy="4009938"/>
              </a:xfrm>
              <a:prstGeom prst="line">
                <a:avLst/>
              </a:prstGeom>
              <a:grp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pSp>
        <p:sp>
          <p:nvSpPr>
            <p:cNvPr id="263" name="Oval 262">
              <a:extLst>
                <a:ext uri="{FF2B5EF4-FFF2-40B4-BE49-F238E27FC236}">
                  <a16:creationId xmlns:a16="http://schemas.microsoft.com/office/drawing/2014/main" id="{0CEA3907-75C6-47B0-921B-D461027B7485}"/>
                </a:ext>
              </a:extLst>
            </p:cNvPr>
            <p:cNvSpPr/>
            <p:nvPr/>
          </p:nvSpPr>
          <p:spPr>
            <a:xfrm>
              <a:off x="8120465" y="-1190159"/>
              <a:ext cx="195053" cy="195053"/>
            </a:xfrm>
            <a:prstGeom prst="ellipse">
              <a:avLst/>
            </a:prstGeom>
            <a:solidFill>
              <a:schemeClr val="accent4">
                <a:lumMod val="75000"/>
                <a:alpha val="57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Oval 263">
              <a:extLst>
                <a:ext uri="{FF2B5EF4-FFF2-40B4-BE49-F238E27FC236}">
                  <a16:creationId xmlns:a16="http://schemas.microsoft.com/office/drawing/2014/main" id="{628BC9F5-22D0-4429-B683-69329BA21F5E}"/>
                </a:ext>
              </a:extLst>
            </p:cNvPr>
            <p:cNvSpPr/>
            <p:nvPr/>
          </p:nvSpPr>
          <p:spPr>
            <a:xfrm>
              <a:off x="8975835" y="-1190159"/>
              <a:ext cx="195053" cy="195053"/>
            </a:xfrm>
            <a:prstGeom prst="ellipse">
              <a:avLst/>
            </a:prstGeom>
            <a:solidFill>
              <a:schemeClr val="accent4">
                <a:lumMod val="75000"/>
                <a:alpha val="57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39476630-5109-418B-B2B0-1B59F59235F0}"/>
                </a:ext>
              </a:extLst>
            </p:cNvPr>
            <p:cNvSpPr/>
            <p:nvPr/>
          </p:nvSpPr>
          <p:spPr>
            <a:xfrm>
              <a:off x="9831205" y="-1190159"/>
              <a:ext cx="195053" cy="195053"/>
            </a:xfrm>
            <a:prstGeom prst="ellipse">
              <a:avLst/>
            </a:prstGeom>
            <a:solidFill>
              <a:schemeClr val="accent4">
                <a:lumMod val="75000"/>
                <a:alpha val="57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E873C2B1-FB01-453C-A3C2-F7120565B2F4}"/>
                </a:ext>
              </a:extLst>
            </p:cNvPr>
            <p:cNvSpPr/>
            <p:nvPr/>
          </p:nvSpPr>
          <p:spPr>
            <a:xfrm>
              <a:off x="10674385" y="-1190159"/>
              <a:ext cx="195053" cy="195053"/>
            </a:xfrm>
            <a:prstGeom prst="ellipse">
              <a:avLst/>
            </a:prstGeom>
            <a:solidFill>
              <a:schemeClr val="accent4">
                <a:lumMod val="75000"/>
                <a:alpha val="57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Oval 266">
              <a:extLst>
                <a:ext uri="{FF2B5EF4-FFF2-40B4-BE49-F238E27FC236}">
                  <a16:creationId xmlns:a16="http://schemas.microsoft.com/office/drawing/2014/main" id="{A0145182-58A6-498B-82A6-021CBF67F1AD}"/>
                </a:ext>
              </a:extLst>
            </p:cNvPr>
            <p:cNvSpPr/>
            <p:nvPr/>
          </p:nvSpPr>
          <p:spPr>
            <a:xfrm>
              <a:off x="8120465" y="-307676"/>
              <a:ext cx="195053" cy="195053"/>
            </a:xfrm>
            <a:prstGeom prst="ellipse">
              <a:avLst/>
            </a:prstGeom>
            <a:solidFill>
              <a:schemeClr val="accent4">
                <a:lumMod val="75000"/>
                <a:alpha val="57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Oval 267">
              <a:extLst>
                <a:ext uri="{FF2B5EF4-FFF2-40B4-BE49-F238E27FC236}">
                  <a16:creationId xmlns:a16="http://schemas.microsoft.com/office/drawing/2014/main" id="{B223E87B-65E6-4D00-9650-3410943FA694}"/>
                </a:ext>
              </a:extLst>
            </p:cNvPr>
            <p:cNvSpPr/>
            <p:nvPr/>
          </p:nvSpPr>
          <p:spPr>
            <a:xfrm>
              <a:off x="8975835" y="-307676"/>
              <a:ext cx="195053" cy="195053"/>
            </a:xfrm>
            <a:prstGeom prst="ellipse">
              <a:avLst/>
            </a:prstGeom>
            <a:solidFill>
              <a:schemeClr val="accent4">
                <a:lumMod val="75000"/>
                <a:alpha val="57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Oval 268">
              <a:extLst>
                <a:ext uri="{FF2B5EF4-FFF2-40B4-BE49-F238E27FC236}">
                  <a16:creationId xmlns:a16="http://schemas.microsoft.com/office/drawing/2014/main" id="{992044D3-CBE4-4238-83A1-164594313EF8}"/>
                </a:ext>
              </a:extLst>
            </p:cNvPr>
            <p:cNvSpPr/>
            <p:nvPr/>
          </p:nvSpPr>
          <p:spPr>
            <a:xfrm>
              <a:off x="9831205" y="-307676"/>
              <a:ext cx="195053" cy="195053"/>
            </a:xfrm>
            <a:prstGeom prst="ellipse">
              <a:avLst/>
            </a:prstGeom>
            <a:solidFill>
              <a:schemeClr val="accent4">
                <a:lumMod val="75000"/>
                <a:alpha val="57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Oval 269">
              <a:extLst>
                <a:ext uri="{FF2B5EF4-FFF2-40B4-BE49-F238E27FC236}">
                  <a16:creationId xmlns:a16="http://schemas.microsoft.com/office/drawing/2014/main" id="{E7B32A96-29C1-4884-93D4-0112D06B58B2}"/>
                </a:ext>
              </a:extLst>
            </p:cNvPr>
            <p:cNvSpPr/>
            <p:nvPr/>
          </p:nvSpPr>
          <p:spPr>
            <a:xfrm>
              <a:off x="10674385" y="-307676"/>
              <a:ext cx="195053" cy="195053"/>
            </a:xfrm>
            <a:prstGeom prst="ellipse">
              <a:avLst/>
            </a:prstGeom>
            <a:solidFill>
              <a:schemeClr val="accent4">
                <a:lumMod val="75000"/>
                <a:alpha val="57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Oval 270">
              <a:extLst>
                <a:ext uri="{FF2B5EF4-FFF2-40B4-BE49-F238E27FC236}">
                  <a16:creationId xmlns:a16="http://schemas.microsoft.com/office/drawing/2014/main" id="{F15ADA7F-768A-4D4E-A8F7-6290E9FA5A26}"/>
                </a:ext>
              </a:extLst>
            </p:cNvPr>
            <p:cNvSpPr/>
            <p:nvPr/>
          </p:nvSpPr>
          <p:spPr>
            <a:xfrm>
              <a:off x="8120465" y="561845"/>
              <a:ext cx="195053" cy="195053"/>
            </a:xfrm>
            <a:prstGeom prst="ellipse">
              <a:avLst/>
            </a:prstGeom>
            <a:solidFill>
              <a:schemeClr val="accent4">
                <a:lumMod val="75000"/>
                <a:alpha val="57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Oval 271">
              <a:extLst>
                <a:ext uri="{FF2B5EF4-FFF2-40B4-BE49-F238E27FC236}">
                  <a16:creationId xmlns:a16="http://schemas.microsoft.com/office/drawing/2014/main" id="{6E56D612-40B2-4764-9B82-7EB2755B8FD0}"/>
                </a:ext>
              </a:extLst>
            </p:cNvPr>
            <p:cNvSpPr/>
            <p:nvPr/>
          </p:nvSpPr>
          <p:spPr>
            <a:xfrm>
              <a:off x="8975835" y="561845"/>
              <a:ext cx="195053" cy="195053"/>
            </a:xfrm>
            <a:prstGeom prst="ellipse">
              <a:avLst/>
            </a:prstGeom>
            <a:solidFill>
              <a:schemeClr val="accent4">
                <a:lumMod val="75000"/>
                <a:alpha val="57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3" name="Oval 272">
              <a:extLst>
                <a:ext uri="{FF2B5EF4-FFF2-40B4-BE49-F238E27FC236}">
                  <a16:creationId xmlns:a16="http://schemas.microsoft.com/office/drawing/2014/main" id="{E4950B11-9E77-4195-BBC0-9A9BE524C4CD}"/>
                </a:ext>
              </a:extLst>
            </p:cNvPr>
            <p:cNvSpPr/>
            <p:nvPr/>
          </p:nvSpPr>
          <p:spPr>
            <a:xfrm>
              <a:off x="9831205" y="561845"/>
              <a:ext cx="195053" cy="195053"/>
            </a:xfrm>
            <a:prstGeom prst="ellipse">
              <a:avLst/>
            </a:prstGeom>
            <a:solidFill>
              <a:schemeClr val="accent4">
                <a:lumMod val="75000"/>
                <a:alpha val="57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4" name="Oval 273">
              <a:extLst>
                <a:ext uri="{FF2B5EF4-FFF2-40B4-BE49-F238E27FC236}">
                  <a16:creationId xmlns:a16="http://schemas.microsoft.com/office/drawing/2014/main" id="{22A3C5DF-2DAF-4939-8C10-90FB4A0CE1F5}"/>
                </a:ext>
              </a:extLst>
            </p:cNvPr>
            <p:cNvSpPr/>
            <p:nvPr/>
          </p:nvSpPr>
          <p:spPr>
            <a:xfrm>
              <a:off x="10674385" y="561845"/>
              <a:ext cx="195053" cy="195053"/>
            </a:xfrm>
            <a:prstGeom prst="ellipse">
              <a:avLst/>
            </a:prstGeom>
            <a:solidFill>
              <a:schemeClr val="accent4">
                <a:lumMod val="75000"/>
                <a:alpha val="57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5" name="Oval 274">
              <a:extLst>
                <a:ext uri="{FF2B5EF4-FFF2-40B4-BE49-F238E27FC236}">
                  <a16:creationId xmlns:a16="http://schemas.microsoft.com/office/drawing/2014/main" id="{15EE548C-372B-4F85-9391-0BEB9F67C317}"/>
                </a:ext>
              </a:extLst>
            </p:cNvPr>
            <p:cNvSpPr/>
            <p:nvPr/>
          </p:nvSpPr>
          <p:spPr>
            <a:xfrm>
              <a:off x="8120465" y="1361416"/>
              <a:ext cx="195053" cy="195053"/>
            </a:xfrm>
            <a:prstGeom prst="ellipse">
              <a:avLst/>
            </a:prstGeom>
            <a:solidFill>
              <a:schemeClr val="accent4">
                <a:lumMod val="75000"/>
                <a:alpha val="57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 name="Oval 275">
              <a:extLst>
                <a:ext uri="{FF2B5EF4-FFF2-40B4-BE49-F238E27FC236}">
                  <a16:creationId xmlns:a16="http://schemas.microsoft.com/office/drawing/2014/main" id="{8BD5A1BD-8744-4D39-A759-0586DF9F93D3}"/>
                </a:ext>
              </a:extLst>
            </p:cNvPr>
            <p:cNvSpPr/>
            <p:nvPr/>
          </p:nvSpPr>
          <p:spPr>
            <a:xfrm>
              <a:off x="8975835" y="1361416"/>
              <a:ext cx="195053" cy="195053"/>
            </a:xfrm>
            <a:prstGeom prst="ellipse">
              <a:avLst/>
            </a:prstGeom>
            <a:solidFill>
              <a:schemeClr val="accent4">
                <a:lumMod val="75000"/>
                <a:alpha val="57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Oval 276">
              <a:extLst>
                <a:ext uri="{FF2B5EF4-FFF2-40B4-BE49-F238E27FC236}">
                  <a16:creationId xmlns:a16="http://schemas.microsoft.com/office/drawing/2014/main" id="{58F3238C-CE41-437C-AFEE-F3E5C9FBF16B}"/>
                </a:ext>
              </a:extLst>
            </p:cNvPr>
            <p:cNvSpPr/>
            <p:nvPr/>
          </p:nvSpPr>
          <p:spPr>
            <a:xfrm>
              <a:off x="9831205" y="1361416"/>
              <a:ext cx="195053" cy="195053"/>
            </a:xfrm>
            <a:prstGeom prst="ellipse">
              <a:avLst/>
            </a:prstGeom>
            <a:solidFill>
              <a:schemeClr val="accent4">
                <a:lumMod val="75000"/>
                <a:alpha val="57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8" name="Oval 277">
              <a:extLst>
                <a:ext uri="{FF2B5EF4-FFF2-40B4-BE49-F238E27FC236}">
                  <a16:creationId xmlns:a16="http://schemas.microsoft.com/office/drawing/2014/main" id="{30BA1CFD-D209-4820-BB5F-B02A3252601A}"/>
                </a:ext>
              </a:extLst>
            </p:cNvPr>
            <p:cNvSpPr/>
            <p:nvPr/>
          </p:nvSpPr>
          <p:spPr>
            <a:xfrm>
              <a:off x="10674385" y="1361416"/>
              <a:ext cx="195053" cy="195053"/>
            </a:xfrm>
            <a:prstGeom prst="ellipse">
              <a:avLst/>
            </a:prstGeom>
            <a:solidFill>
              <a:schemeClr val="accent4">
                <a:lumMod val="75000"/>
                <a:alpha val="57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2754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F5B87E2-FDDF-45E0-85BE-6F0EAB4F2B79}"/>
              </a:ext>
            </a:extLst>
          </p:cNvPr>
          <p:cNvGrpSpPr/>
          <p:nvPr/>
        </p:nvGrpSpPr>
        <p:grpSpPr>
          <a:xfrm>
            <a:off x="1408301" y="568692"/>
            <a:ext cx="1823049" cy="2782653"/>
            <a:chOff x="3157533" y="1984922"/>
            <a:chExt cx="2566115" cy="2566115"/>
          </a:xfrm>
        </p:grpSpPr>
        <p:cxnSp>
          <p:nvCxnSpPr>
            <p:cNvPr id="133" name="Straight Connector 132">
              <a:extLst>
                <a:ext uri="{FF2B5EF4-FFF2-40B4-BE49-F238E27FC236}">
                  <a16:creationId xmlns:a16="http://schemas.microsoft.com/office/drawing/2014/main" id="{14F99CCE-A5F5-42DD-A982-2F19BC0D5963}"/>
                </a:ext>
              </a:extLst>
            </p:cNvPr>
            <p:cNvCxnSpPr/>
            <p:nvPr/>
          </p:nvCxnSpPr>
          <p:spPr>
            <a:xfrm>
              <a:off x="4012904" y="1984922"/>
              <a:ext cx="0" cy="2566115"/>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364BF09-1D62-4EA0-908B-36A596301B20}"/>
                </a:ext>
              </a:extLst>
            </p:cNvPr>
            <p:cNvCxnSpPr/>
            <p:nvPr/>
          </p:nvCxnSpPr>
          <p:spPr>
            <a:xfrm>
              <a:off x="4868276" y="1984922"/>
              <a:ext cx="0" cy="2566115"/>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336C974-0F8E-4F25-A375-943468169348}"/>
                </a:ext>
              </a:extLst>
            </p:cNvPr>
            <p:cNvCxnSpPr/>
            <p:nvPr/>
          </p:nvCxnSpPr>
          <p:spPr>
            <a:xfrm>
              <a:off x="3157533" y="1984922"/>
              <a:ext cx="0" cy="2566115"/>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C511D06-6DDF-4B7D-AF2B-B8737DD2A958}"/>
                </a:ext>
              </a:extLst>
            </p:cNvPr>
            <p:cNvCxnSpPr/>
            <p:nvPr/>
          </p:nvCxnSpPr>
          <p:spPr>
            <a:xfrm>
              <a:off x="5723648" y="1984922"/>
              <a:ext cx="0" cy="2566115"/>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A3666614-66B5-4BB9-BACB-22DD89790852}"/>
              </a:ext>
            </a:extLst>
          </p:cNvPr>
          <p:cNvGrpSpPr/>
          <p:nvPr/>
        </p:nvGrpSpPr>
        <p:grpSpPr>
          <a:xfrm>
            <a:off x="768311" y="1020779"/>
            <a:ext cx="2982001" cy="1834490"/>
            <a:chOff x="3157533" y="1984924"/>
            <a:chExt cx="2566115" cy="2582220"/>
          </a:xfrm>
        </p:grpSpPr>
        <p:cxnSp>
          <p:nvCxnSpPr>
            <p:cNvPr id="129" name="Straight Connector 128">
              <a:extLst>
                <a:ext uri="{FF2B5EF4-FFF2-40B4-BE49-F238E27FC236}">
                  <a16:creationId xmlns:a16="http://schemas.microsoft.com/office/drawing/2014/main" id="{FC575415-F88D-416B-83B2-AAA3EE98D84F}"/>
                </a:ext>
              </a:extLst>
            </p:cNvPr>
            <p:cNvCxnSpPr/>
            <p:nvPr/>
          </p:nvCxnSpPr>
          <p:spPr>
            <a:xfrm rot="5400000">
              <a:off x="4440591" y="1562606"/>
              <a:ext cx="0" cy="2566115"/>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A2A8976-8212-491F-B69C-ACBD48DA295D}"/>
                </a:ext>
              </a:extLst>
            </p:cNvPr>
            <p:cNvCxnSpPr/>
            <p:nvPr/>
          </p:nvCxnSpPr>
          <p:spPr>
            <a:xfrm rot="5400000">
              <a:off x="4440591" y="2423346"/>
              <a:ext cx="0" cy="2566115"/>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4884BCD-A957-4B1D-BFDD-DFE769E3F0B7}"/>
                </a:ext>
              </a:extLst>
            </p:cNvPr>
            <p:cNvCxnSpPr/>
            <p:nvPr/>
          </p:nvCxnSpPr>
          <p:spPr>
            <a:xfrm rot="5400000">
              <a:off x="4440591" y="701866"/>
              <a:ext cx="0" cy="2566115"/>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0887AB4-582A-41CD-AC78-084BAD28C347}"/>
                </a:ext>
              </a:extLst>
            </p:cNvPr>
            <p:cNvCxnSpPr/>
            <p:nvPr/>
          </p:nvCxnSpPr>
          <p:spPr>
            <a:xfrm rot="5400000">
              <a:off x="4440591" y="3284086"/>
              <a:ext cx="0" cy="2566115"/>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pSp>
      <p:sp>
        <p:nvSpPr>
          <p:cNvPr id="113" name="Oval 112">
            <a:extLst>
              <a:ext uri="{FF2B5EF4-FFF2-40B4-BE49-F238E27FC236}">
                <a16:creationId xmlns:a16="http://schemas.microsoft.com/office/drawing/2014/main" id="{B1A2459A-EBEF-4638-B2AA-7A6A2ABDC1CC}"/>
              </a:ext>
            </a:extLst>
          </p:cNvPr>
          <p:cNvSpPr/>
          <p:nvPr/>
        </p:nvSpPr>
        <p:spPr>
          <a:xfrm>
            <a:off x="1339015"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a:extLst>
              <a:ext uri="{FF2B5EF4-FFF2-40B4-BE49-F238E27FC236}">
                <a16:creationId xmlns:a16="http://schemas.microsoft.com/office/drawing/2014/main" id="{C122EC4F-43EE-4C61-AF4E-C6D0DABFC040}"/>
              </a:ext>
            </a:extLst>
          </p:cNvPr>
          <p:cNvSpPr/>
          <p:nvPr/>
        </p:nvSpPr>
        <p:spPr>
          <a:xfrm>
            <a:off x="1946696"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a:extLst>
              <a:ext uri="{FF2B5EF4-FFF2-40B4-BE49-F238E27FC236}">
                <a16:creationId xmlns:a16="http://schemas.microsoft.com/office/drawing/2014/main" id="{5BB9813C-2597-4DD3-9EC5-FD556F477316}"/>
              </a:ext>
            </a:extLst>
          </p:cNvPr>
          <p:cNvSpPr/>
          <p:nvPr/>
        </p:nvSpPr>
        <p:spPr>
          <a:xfrm>
            <a:off x="2554378"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a:extLst>
              <a:ext uri="{FF2B5EF4-FFF2-40B4-BE49-F238E27FC236}">
                <a16:creationId xmlns:a16="http://schemas.microsoft.com/office/drawing/2014/main" id="{362F42D4-BB0F-4F35-B5F5-3BBBB0E0CA9B}"/>
              </a:ext>
            </a:extLst>
          </p:cNvPr>
          <p:cNvSpPr/>
          <p:nvPr/>
        </p:nvSpPr>
        <p:spPr>
          <a:xfrm>
            <a:off x="3153400"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D4A0BFBF-2BC6-4609-8BD5-60A57AD1056F}"/>
              </a:ext>
            </a:extLst>
          </p:cNvPr>
          <p:cNvSpPr/>
          <p:nvPr/>
        </p:nvSpPr>
        <p:spPr>
          <a:xfrm>
            <a:off x="1339015"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a:extLst>
              <a:ext uri="{FF2B5EF4-FFF2-40B4-BE49-F238E27FC236}">
                <a16:creationId xmlns:a16="http://schemas.microsoft.com/office/drawing/2014/main" id="{A7270DAC-2D0B-4681-AB08-B7A6E7B55E12}"/>
              </a:ext>
            </a:extLst>
          </p:cNvPr>
          <p:cNvSpPr/>
          <p:nvPr/>
        </p:nvSpPr>
        <p:spPr>
          <a:xfrm>
            <a:off x="1946696"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a:extLst>
              <a:ext uri="{FF2B5EF4-FFF2-40B4-BE49-F238E27FC236}">
                <a16:creationId xmlns:a16="http://schemas.microsoft.com/office/drawing/2014/main" id="{DC7700AD-66D8-4E72-B001-7BD8463AEC98}"/>
              </a:ext>
            </a:extLst>
          </p:cNvPr>
          <p:cNvSpPr/>
          <p:nvPr/>
        </p:nvSpPr>
        <p:spPr>
          <a:xfrm>
            <a:off x="2554378"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0311986E-6C3E-4BF5-8081-0DF3C020EA26}"/>
              </a:ext>
            </a:extLst>
          </p:cNvPr>
          <p:cNvSpPr/>
          <p:nvPr/>
        </p:nvSpPr>
        <p:spPr>
          <a:xfrm>
            <a:off x="3153400"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a:extLst>
              <a:ext uri="{FF2B5EF4-FFF2-40B4-BE49-F238E27FC236}">
                <a16:creationId xmlns:a16="http://schemas.microsoft.com/office/drawing/2014/main" id="{1B7661EF-48B2-4F49-9A61-4BD9B5F1F338}"/>
              </a:ext>
            </a:extLst>
          </p:cNvPr>
          <p:cNvSpPr/>
          <p:nvPr/>
        </p:nvSpPr>
        <p:spPr>
          <a:xfrm>
            <a:off x="1339015"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22EEC839-3A4D-492C-973A-F9C6C68645F6}"/>
              </a:ext>
            </a:extLst>
          </p:cNvPr>
          <p:cNvSpPr/>
          <p:nvPr/>
        </p:nvSpPr>
        <p:spPr>
          <a:xfrm>
            <a:off x="1946696"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a:extLst>
              <a:ext uri="{FF2B5EF4-FFF2-40B4-BE49-F238E27FC236}">
                <a16:creationId xmlns:a16="http://schemas.microsoft.com/office/drawing/2014/main" id="{80E01B6D-771D-46A9-AFED-6FF62255FD98}"/>
              </a:ext>
            </a:extLst>
          </p:cNvPr>
          <p:cNvSpPr/>
          <p:nvPr/>
        </p:nvSpPr>
        <p:spPr>
          <a:xfrm>
            <a:off x="2554378"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a:extLst>
              <a:ext uri="{FF2B5EF4-FFF2-40B4-BE49-F238E27FC236}">
                <a16:creationId xmlns:a16="http://schemas.microsoft.com/office/drawing/2014/main" id="{3966F830-52FF-4947-B60F-AA52015F1A33}"/>
              </a:ext>
            </a:extLst>
          </p:cNvPr>
          <p:cNvSpPr/>
          <p:nvPr/>
        </p:nvSpPr>
        <p:spPr>
          <a:xfrm>
            <a:off x="3153400"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a:extLst>
              <a:ext uri="{FF2B5EF4-FFF2-40B4-BE49-F238E27FC236}">
                <a16:creationId xmlns:a16="http://schemas.microsoft.com/office/drawing/2014/main" id="{92469D0C-F2F5-440A-B753-539645E1BD6E}"/>
              </a:ext>
            </a:extLst>
          </p:cNvPr>
          <p:cNvSpPr/>
          <p:nvPr/>
        </p:nvSpPr>
        <p:spPr>
          <a:xfrm>
            <a:off x="1339015"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0813BC3E-A7B6-4AAA-98AF-F007E5271198}"/>
              </a:ext>
            </a:extLst>
          </p:cNvPr>
          <p:cNvSpPr/>
          <p:nvPr/>
        </p:nvSpPr>
        <p:spPr>
          <a:xfrm>
            <a:off x="1946696"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a:extLst>
              <a:ext uri="{FF2B5EF4-FFF2-40B4-BE49-F238E27FC236}">
                <a16:creationId xmlns:a16="http://schemas.microsoft.com/office/drawing/2014/main" id="{9E1BDEBD-0D62-4515-BDBF-772A2356559E}"/>
              </a:ext>
            </a:extLst>
          </p:cNvPr>
          <p:cNvSpPr/>
          <p:nvPr/>
        </p:nvSpPr>
        <p:spPr>
          <a:xfrm>
            <a:off x="2554378"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a:extLst>
              <a:ext uri="{FF2B5EF4-FFF2-40B4-BE49-F238E27FC236}">
                <a16:creationId xmlns:a16="http://schemas.microsoft.com/office/drawing/2014/main" id="{070DE13A-2A7A-48E3-91DF-C08C91A1E43C}"/>
              </a:ext>
            </a:extLst>
          </p:cNvPr>
          <p:cNvSpPr/>
          <p:nvPr/>
        </p:nvSpPr>
        <p:spPr>
          <a:xfrm>
            <a:off x="3153400"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6" name="Straight Connector 145">
            <a:extLst>
              <a:ext uri="{FF2B5EF4-FFF2-40B4-BE49-F238E27FC236}">
                <a16:creationId xmlns:a16="http://schemas.microsoft.com/office/drawing/2014/main" id="{B6089244-569C-4251-82D0-367BF296A231}"/>
              </a:ext>
            </a:extLst>
          </p:cNvPr>
          <p:cNvCxnSpPr>
            <a:cxnSpLocks/>
          </p:cNvCxnSpPr>
          <p:nvPr/>
        </p:nvCxnSpPr>
        <p:spPr>
          <a:xfrm>
            <a:off x="3784553" y="552574"/>
            <a:ext cx="0" cy="2804187"/>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E6970087-3507-401C-B664-BAD13BDBFE93}"/>
              </a:ext>
            </a:extLst>
          </p:cNvPr>
          <p:cNvSpPr/>
          <p:nvPr/>
        </p:nvSpPr>
        <p:spPr>
          <a:xfrm>
            <a:off x="3706603" y="941195"/>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a:extLst>
              <a:ext uri="{FF2B5EF4-FFF2-40B4-BE49-F238E27FC236}">
                <a16:creationId xmlns:a16="http://schemas.microsoft.com/office/drawing/2014/main" id="{F1004814-EA7C-459B-B870-630FD5A722E5}"/>
              </a:ext>
            </a:extLst>
          </p:cNvPr>
          <p:cNvSpPr/>
          <p:nvPr/>
        </p:nvSpPr>
        <p:spPr>
          <a:xfrm>
            <a:off x="3706603" y="1568138"/>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Oval 148">
            <a:extLst>
              <a:ext uri="{FF2B5EF4-FFF2-40B4-BE49-F238E27FC236}">
                <a16:creationId xmlns:a16="http://schemas.microsoft.com/office/drawing/2014/main" id="{92B4A54E-559A-4F50-A40B-EF96F32B3802}"/>
              </a:ext>
            </a:extLst>
          </p:cNvPr>
          <p:cNvSpPr/>
          <p:nvPr/>
        </p:nvSpPr>
        <p:spPr>
          <a:xfrm>
            <a:off x="3706603" y="2185873"/>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a:extLst>
              <a:ext uri="{FF2B5EF4-FFF2-40B4-BE49-F238E27FC236}">
                <a16:creationId xmlns:a16="http://schemas.microsoft.com/office/drawing/2014/main" id="{F057298A-1FA3-4BC7-8D78-85BBF781F425}"/>
              </a:ext>
            </a:extLst>
          </p:cNvPr>
          <p:cNvSpPr/>
          <p:nvPr/>
        </p:nvSpPr>
        <p:spPr>
          <a:xfrm>
            <a:off x="3706603" y="275391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1" name="Straight Connector 150">
            <a:extLst>
              <a:ext uri="{FF2B5EF4-FFF2-40B4-BE49-F238E27FC236}">
                <a16:creationId xmlns:a16="http://schemas.microsoft.com/office/drawing/2014/main" id="{1B59B41D-BD3C-4FC4-B1B8-21246B351730}"/>
              </a:ext>
            </a:extLst>
          </p:cNvPr>
          <p:cNvCxnSpPr>
            <a:cxnSpLocks/>
          </p:cNvCxnSpPr>
          <p:nvPr/>
        </p:nvCxnSpPr>
        <p:spPr>
          <a:xfrm>
            <a:off x="781429" y="541747"/>
            <a:ext cx="0" cy="2809600"/>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8667CBB2-7E20-40D0-A475-C26CC5E2CF49}"/>
              </a:ext>
            </a:extLst>
          </p:cNvPr>
          <p:cNvSpPr/>
          <p:nvPr/>
        </p:nvSpPr>
        <p:spPr>
          <a:xfrm>
            <a:off x="703479" y="941195"/>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a:extLst>
              <a:ext uri="{FF2B5EF4-FFF2-40B4-BE49-F238E27FC236}">
                <a16:creationId xmlns:a16="http://schemas.microsoft.com/office/drawing/2014/main" id="{D413592C-C117-4E67-8F70-74A5EC0C1C31}"/>
              </a:ext>
            </a:extLst>
          </p:cNvPr>
          <p:cNvSpPr/>
          <p:nvPr/>
        </p:nvSpPr>
        <p:spPr>
          <a:xfrm>
            <a:off x="703479" y="1568138"/>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a:extLst>
              <a:ext uri="{FF2B5EF4-FFF2-40B4-BE49-F238E27FC236}">
                <a16:creationId xmlns:a16="http://schemas.microsoft.com/office/drawing/2014/main" id="{4A741DAA-A2DD-4B27-84FB-F93C46754DB3}"/>
              </a:ext>
            </a:extLst>
          </p:cNvPr>
          <p:cNvSpPr/>
          <p:nvPr/>
        </p:nvSpPr>
        <p:spPr>
          <a:xfrm>
            <a:off x="703479" y="2185873"/>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a:extLst>
              <a:ext uri="{FF2B5EF4-FFF2-40B4-BE49-F238E27FC236}">
                <a16:creationId xmlns:a16="http://schemas.microsoft.com/office/drawing/2014/main" id="{6B5C7B55-6758-4FA7-9729-E6BE5832A37C}"/>
              </a:ext>
            </a:extLst>
          </p:cNvPr>
          <p:cNvSpPr/>
          <p:nvPr/>
        </p:nvSpPr>
        <p:spPr>
          <a:xfrm>
            <a:off x="703479" y="275391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7" name="Straight Connector 156">
            <a:extLst>
              <a:ext uri="{FF2B5EF4-FFF2-40B4-BE49-F238E27FC236}">
                <a16:creationId xmlns:a16="http://schemas.microsoft.com/office/drawing/2014/main" id="{01315D97-8D74-4110-B544-05D08B8B2DEF}"/>
              </a:ext>
            </a:extLst>
          </p:cNvPr>
          <p:cNvCxnSpPr>
            <a:cxnSpLocks/>
          </p:cNvCxnSpPr>
          <p:nvPr/>
        </p:nvCxnSpPr>
        <p:spPr>
          <a:xfrm flipH="1">
            <a:off x="794550" y="544391"/>
            <a:ext cx="2950354" cy="0"/>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58" name="Oval 157">
            <a:extLst>
              <a:ext uri="{FF2B5EF4-FFF2-40B4-BE49-F238E27FC236}">
                <a16:creationId xmlns:a16="http://schemas.microsoft.com/office/drawing/2014/main" id="{8ECD4D8D-AA60-46DD-9734-0DF7139306D7}"/>
              </a:ext>
            </a:extLst>
          </p:cNvPr>
          <p:cNvSpPr/>
          <p:nvPr/>
        </p:nvSpPr>
        <p:spPr>
          <a:xfrm>
            <a:off x="1339015"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a:extLst>
              <a:ext uri="{FF2B5EF4-FFF2-40B4-BE49-F238E27FC236}">
                <a16:creationId xmlns:a16="http://schemas.microsoft.com/office/drawing/2014/main" id="{08A6ED61-8C52-4DC2-853B-BA705E5CFE66}"/>
              </a:ext>
            </a:extLst>
          </p:cNvPr>
          <p:cNvSpPr/>
          <p:nvPr/>
        </p:nvSpPr>
        <p:spPr>
          <a:xfrm>
            <a:off x="1946696"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a:extLst>
              <a:ext uri="{FF2B5EF4-FFF2-40B4-BE49-F238E27FC236}">
                <a16:creationId xmlns:a16="http://schemas.microsoft.com/office/drawing/2014/main" id="{67E5BA7B-73B2-42BA-9938-B91B8AAD85BB}"/>
              </a:ext>
            </a:extLst>
          </p:cNvPr>
          <p:cNvSpPr/>
          <p:nvPr/>
        </p:nvSpPr>
        <p:spPr>
          <a:xfrm>
            <a:off x="2554378"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a:extLst>
              <a:ext uri="{FF2B5EF4-FFF2-40B4-BE49-F238E27FC236}">
                <a16:creationId xmlns:a16="http://schemas.microsoft.com/office/drawing/2014/main" id="{0D9B2909-06CF-411F-BE21-9593FF272A12}"/>
              </a:ext>
            </a:extLst>
          </p:cNvPr>
          <p:cNvSpPr/>
          <p:nvPr/>
        </p:nvSpPr>
        <p:spPr>
          <a:xfrm>
            <a:off x="3153400"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3" name="Straight Connector 162">
            <a:extLst>
              <a:ext uri="{FF2B5EF4-FFF2-40B4-BE49-F238E27FC236}">
                <a16:creationId xmlns:a16="http://schemas.microsoft.com/office/drawing/2014/main" id="{5B772BA6-86BD-4E6D-9975-EA21DA6B7758}"/>
              </a:ext>
            </a:extLst>
          </p:cNvPr>
          <p:cNvCxnSpPr>
            <a:cxnSpLocks/>
          </p:cNvCxnSpPr>
          <p:nvPr/>
        </p:nvCxnSpPr>
        <p:spPr>
          <a:xfrm flipH="1">
            <a:off x="783724" y="3365109"/>
            <a:ext cx="2966591" cy="0"/>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64" name="Oval 163">
            <a:extLst>
              <a:ext uri="{FF2B5EF4-FFF2-40B4-BE49-F238E27FC236}">
                <a16:creationId xmlns:a16="http://schemas.microsoft.com/office/drawing/2014/main" id="{59C8C3D8-1DE6-48B7-91F3-2F87961A5943}"/>
              </a:ext>
            </a:extLst>
          </p:cNvPr>
          <p:cNvSpPr/>
          <p:nvPr/>
        </p:nvSpPr>
        <p:spPr>
          <a:xfrm>
            <a:off x="1339015"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a:extLst>
              <a:ext uri="{FF2B5EF4-FFF2-40B4-BE49-F238E27FC236}">
                <a16:creationId xmlns:a16="http://schemas.microsoft.com/office/drawing/2014/main" id="{8A85C9E7-FAD4-44AA-8AB4-DA38F0FCDC50}"/>
              </a:ext>
            </a:extLst>
          </p:cNvPr>
          <p:cNvSpPr/>
          <p:nvPr/>
        </p:nvSpPr>
        <p:spPr>
          <a:xfrm>
            <a:off x="1946696"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a:extLst>
              <a:ext uri="{FF2B5EF4-FFF2-40B4-BE49-F238E27FC236}">
                <a16:creationId xmlns:a16="http://schemas.microsoft.com/office/drawing/2014/main" id="{A7780C9D-165E-4BB3-9EE8-3E4F5F49B7BB}"/>
              </a:ext>
            </a:extLst>
          </p:cNvPr>
          <p:cNvSpPr/>
          <p:nvPr/>
        </p:nvSpPr>
        <p:spPr>
          <a:xfrm>
            <a:off x="2554378"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a:extLst>
              <a:ext uri="{FF2B5EF4-FFF2-40B4-BE49-F238E27FC236}">
                <a16:creationId xmlns:a16="http://schemas.microsoft.com/office/drawing/2014/main" id="{47F3D9C5-676A-49DD-8BE7-A1486F5CF1F7}"/>
              </a:ext>
            </a:extLst>
          </p:cNvPr>
          <p:cNvSpPr/>
          <p:nvPr/>
        </p:nvSpPr>
        <p:spPr>
          <a:xfrm>
            <a:off x="3153400"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E75AA357-6441-45D4-9884-DA102ED457F4}"/>
              </a:ext>
            </a:extLst>
          </p:cNvPr>
          <p:cNvSpPr/>
          <p:nvPr/>
        </p:nvSpPr>
        <p:spPr>
          <a:xfrm>
            <a:off x="3715267"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a:extLst>
              <a:ext uri="{FF2B5EF4-FFF2-40B4-BE49-F238E27FC236}">
                <a16:creationId xmlns:a16="http://schemas.microsoft.com/office/drawing/2014/main" id="{0A270C67-9CDD-4D2B-A7CA-C8B08B7B1C2E}"/>
              </a:ext>
            </a:extLst>
          </p:cNvPr>
          <p:cNvSpPr/>
          <p:nvPr/>
        </p:nvSpPr>
        <p:spPr>
          <a:xfrm>
            <a:off x="3715267"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a:extLst>
              <a:ext uri="{FF2B5EF4-FFF2-40B4-BE49-F238E27FC236}">
                <a16:creationId xmlns:a16="http://schemas.microsoft.com/office/drawing/2014/main" id="{78A4968F-9D50-4FB4-A6F6-966DF1A59860}"/>
              </a:ext>
            </a:extLst>
          </p:cNvPr>
          <p:cNvSpPr/>
          <p:nvPr/>
        </p:nvSpPr>
        <p:spPr>
          <a:xfrm>
            <a:off x="703478"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a:extLst>
              <a:ext uri="{FF2B5EF4-FFF2-40B4-BE49-F238E27FC236}">
                <a16:creationId xmlns:a16="http://schemas.microsoft.com/office/drawing/2014/main" id="{8D1812A9-1679-4F73-ACE0-2E479AB0D910}"/>
              </a:ext>
            </a:extLst>
          </p:cNvPr>
          <p:cNvSpPr/>
          <p:nvPr/>
        </p:nvSpPr>
        <p:spPr>
          <a:xfrm>
            <a:off x="703477"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16751DC-6E7F-4712-9380-87E13CBDAC78}"/>
              </a:ext>
            </a:extLst>
          </p:cNvPr>
          <p:cNvSpPr txBox="1"/>
          <p:nvPr/>
        </p:nvSpPr>
        <p:spPr>
          <a:xfrm>
            <a:off x="992782" y="2830968"/>
            <a:ext cx="380232" cy="276999"/>
          </a:xfrm>
          <a:prstGeom prst="rect">
            <a:avLst/>
          </a:prstGeom>
          <a:noFill/>
        </p:spPr>
        <p:txBody>
          <a:bodyPr wrap="none" rtlCol="0">
            <a:spAutoFit/>
          </a:bodyPr>
          <a:lstStyle/>
          <a:p>
            <a:r>
              <a:rPr lang="en-US" sz="1200" dirty="0"/>
              <a:t>1,1</a:t>
            </a:r>
          </a:p>
        </p:txBody>
      </p:sp>
      <p:sp>
        <p:nvSpPr>
          <p:cNvPr id="183" name="TextBox 182">
            <a:extLst>
              <a:ext uri="{FF2B5EF4-FFF2-40B4-BE49-F238E27FC236}">
                <a16:creationId xmlns:a16="http://schemas.microsoft.com/office/drawing/2014/main" id="{1DE9D214-9E53-4E5B-9CD0-393D204807E0}"/>
              </a:ext>
            </a:extLst>
          </p:cNvPr>
          <p:cNvSpPr txBox="1"/>
          <p:nvPr/>
        </p:nvSpPr>
        <p:spPr>
          <a:xfrm>
            <a:off x="336195" y="3365109"/>
            <a:ext cx="380232" cy="276999"/>
          </a:xfrm>
          <a:prstGeom prst="rect">
            <a:avLst/>
          </a:prstGeom>
          <a:noFill/>
        </p:spPr>
        <p:txBody>
          <a:bodyPr wrap="none" rtlCol="0">
            <a:spAutoFit/>
          </a:bodyPr>
          <a:lstStyle/>
          <a:p>
            <a:r>
              <a:rPr lang="en-US" sz="1200" dirty="0"/>
              <a:t>0,0</a:t>
            </a:r>
          </a:p>
        </p:txBody>
      </p:sp>
      <p:sp>
        <p:nvSpPr>
          <p:cNvPr id="184" name="TextBox 183">
            <a:extLst>
              <a:ext uri="{FF2B5EF4-FFF2-40B4-BE49-F238E27FC236}">
                <a16:creationId xmlns:a16="http://schemas.microsoft.com/office/drawing/2014/main" id="{508E3D36-6001-4AED-903D-C3B8DB589B4A}"/>
              </a:ext>
            </a:extLst>
          </p:cNvPr>
          <p:cNvSpPr txBox="1"/>
          <p:nvPr/>
        </p:nvSpPr>
        <p:spPr>
          <a:xfrm>
            <a:off x="2791463" y="1005498"/>
            <a:ext cx="1051442" cy="276999"/>
          </a:xfrm>
          <a:prstGeom prst="rect">
            <a:avLst/>
          </a:prstGeom>
          <a:noFill/>
        </p:spPr>
        <p:txBody>
          <a:bodyPr wrap="none" rtlCol="0">
            <a:spAutoFit/>
          </a:bodyPr>
          <a:lstStyle/>
          <a:p>
            <a:r>
              <a:rPr lang="en-US" sz="1200" dirty="0" err="1"/>
              <a:t>nREalx,nRealy</a:t>
            </a:r>
            <a:endParaRPr lang="en-US" sz="1200" dirty="0"/>
          </a:p>
        </p:txBody>
      </p:sp>
      <p:sp>
        <p:nvSpPr>
          <p:cNvPr id="185" name="TextBox 184">
            <a:extLst>
              <a:ext uri="{FF2B5EF4-FFF2-40B4-BE49-F238E27FC236}">
                <a16:creationId xmlns:a16="http://schemas.microsoft.com/office/drawing/2014/main" id="{90F3C535-ABDB-4CF8-B238-FEACCC1DF820}"/>
              </a:ext>
            </a:extLst>
          </p:cNvPr>
          <p:cNvSpPr txBox="1"/>
          <p:nvPr/>
        </p:nvSpPr>
        <p:spPr>
          <a:xfrm>
            <a:off x="3792164" y="277675"/>
            <a:ext cx="1363900" cy="276999"/>
          </a:xfrm>
          <a:prstGeom prst="rect">
            <a:avLst/>
          </a:prstGeom>
          <a:noFill/>
        </p:spPr>
        <p:txBody>
          <a:bodyPr wrap="none" rtlCol="0">
            <a:spAutoFit/>
          </a:bodyPr>
          <a:lstStyle/>
          <a:p>
            <a:r>
              <a:rPr lang="en-US" sz="1200" dirty="0"/>
              <a:t>nRealx+1,nRealy+1</a:t>
            </a:r>
          </a:p>
        </p:txBody>
      </p:sp>
      <p:sp>
        <p:nvSpPr>
          <p:cNvPr id="16" name="TextBox 15">
            <a:extLst>
              <a:ext uri="{FF2B5EF4-FFF2-40B4-BE49-F238E27FC236}">
                <a16:creationId xmlns:a16="http://schemas.microsoft.com/office/drawing/2014/main" id="{865C275B-8B43-40A3-A9CE-9EFC05252AC9}"/>
              </a:ext>
            </a:extLst>
          </p:cNvPr>
          <p:cNvSpPr txBox="1"/>
          <p:nvPr/>
        </p:nvSpPr>
        <p:spPr>
          <a:xfrm>
            <a:off x="4050025" y="691047"/>
            <a:ext cx="2549224" cy="2031325"/>
          </a:xfrm>
          <a:prstGeom prst="rect">
            <a:avLst/>
          </a:prstGeom>
          <a:solidFill>
            <a:srgbClr val="FFFFCC"/>
          </a:solidFill>
          <a:effectLst>
            <a:outerShdw blurRad="50800" dist="38100" dir="2700000" algn="tl" rotWithShape="0">
              <a:prstClr val="black">
                <a:alpha val="40000"/>
              </a:prstClr>
            </a:outerShdw>
          </a:effectLst>
        </p:spPr>
        <p:txBody>
          <a:bodyPr wrap="none" rtlCol="0">
            <a:spAutoFit/>
          </a:bodyPr>
          <a:lstStyle/>
          <a:p>
            <a:r>
              <a:rPr lang="en-US" sz="1400" b="1" dirty="0"/>
              <a:t>Linear System:</a:t>
            </a:r>
          </a:p>
          <a:p>
            <a:endParaRPr lang="en-US" sz="1400" b="1" dirty="0"/>
          </a:p>
          <a:p>
            <a:r>
              <a:rPr lang="en-US" sz="1400" b="1" dirty="0"/>
              <a:t>A*phi = b</a:t>
            </a:r>
          </a:p>
          <a:p>
            <a:endParaRPr lang="en-US" sz="1400" dirty="0"/>
          </a:p>
          <a:p>
            <a:r>
              <a:rPr lang="en-US" sz="1400" i="1" u="sng" dirty="0"/>
              <a:t>Size of system: </a:t>
            </a:r>
            <a:r>
              <a:rPr lang="en-US" sz="1400" dirty="0"/>
              <a:t> N x N</a:t>
            </a:r>
          </a:p>
          <a:p>
            <a:endParaRPr lang="en-US" sz="1400" i="1" u="sng" dirty="0"/>
          </a:p>
          <a:p>
            <a:r>
              <a:rPr lang="en-US" sz="1400" i="1" u="sng" dirty="0"/>
              <a:t>Where N</a:t>
            </a:r>
            <a:r>
              <a:rPr lang="en-US" sz="1400" dirty="0"/>
              <a:t> = (nRealx+2)(nRealy+2)</a:t>
            </a:r>
          </a:p>
          <a:p>
            <a:endParaRPr lang="en-US" sz="1400" dirty="0"/>
          </a:p>
          <a:p>
            <a:endParaRPr lang="en-US" sz="1400" dirty="0"/>
          </a:p>
        </p:txBody>
      </p:sp>
      <p:sp>
        <p:nvSpPr>
          <p:cNvPr id="188" name="TextBox 187">
            <a:extLst>
              <a:ext uri="{FF2B5EF4-FFF2-40B4-BE49-F238E27FC236}">
                <a16:creationId xmlns:a16="http://schemas.microsoft.com/office/drawing/2014/main" id="{99D6F188-5B3F-4768-BF00-821010D51AF7}"/>
              </a:ext>
            </a:extLst>
          </p:cNvPr>
          <p:cNvSpPr txBox="1"/>
          <p:nvPr/>
        </p:nvSpPr>
        <p:spPr>
          <a:xfrm>
            <a:off x="336195" y="3962840"/>
            <a:ext cx="5166883" cy="2246769"/>
          </a:xfrm>
          <a:prstGeom prst="rect">
            <a:avLst/>
          </a:prstGeom>
          <a:solidFill>
            <a:srgbClr val="FFFFCC"/>
          </a:solidFill>
          <a:effectLst>
            <a:outerShdw blurRad="50800" dist="38100" dir="2700000" algn="tl" rotWithShape="0">
              <a:prstClr val="black">
                <a:alpha val="40000"/>
              </a:prstClr>
            </a:outerShdw>
          </a:effectLst>
        </p:spPr>
        <p:txBody>
          <a:bodyPr wrap="square" rtlCol="0">
            <a:spAutoFit/>
          </a:bodyPr>
          <a:lstStyle/>
          <a:p>
            <a:r>
              <a:rPr lang="en-US" sz="1400" dirty="0"/>
              <a:t>Silver Nodes are of Equal Standing with Red Nodes</a:t>
            </a:r>
          </a:p>
          <a:p>
            <a:endParaRPr lang="en-US" sz="1400" dirty="0"/>
          </a:p>
          <a:p>
            <a:r>
              <a:rPr lang="en-US" sz="1400" dirty="0"/>
              <a:t>Dirichlet BCs are Applied to all Silver Nodes</a:t>
            </a:r>
          </a:p>
          <a:p>
            <a:r>
              <a:rPr lang="en-US" sz="1400" dirty="0"/>
              <a:t>	-- Some are due to mesh on adjacent processor</a:t>
            </a:r>
          </a:p>
          <a:p>
            <a:r>
              <a:rPr lang="en-US" sz="1400" dirty="0"/>
              <a:t>	-- Some are actual BCs.</a:t>
            </a:r>
          </a:p>
          <a:p>
            <a:r>
              <a:rPr lang="en-US" sz="1400" dirty="0"/>
              <a:t>	-- The Silver Nodes can be outside the problem Domain</a:t>
            </a:r>
          </a:p>
          <a:p>
            <a:endParaRPr lang="en-US" sz="1400" dirty="0"/>
          </a:p>
          <a:p>
            <a:r>
              <a:rPr lang="en-US" sz="1400" dirty="0"/>
              <a:t>Dirichlet BCs can also be applied to Red Nodes on Boundary of  Domain</a:t>
            </a:r>
          </a:p>
          <a:p>
            <a:endParaRPr lang="en-US" sz="1400" dirty="0"/>
          </a:p>
        </p:txBody>
      </p:sp>
    </p:spTree>
    <p:extLst>
      <p:ext uri="{BB962C8B-B14F-4D97-AF65-F5344CB8AC3E}">
        <p14:creationId xmlns:p14="http://schemas.microsoft.com/office/powerpoint/2010/main" val="156745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16751DC-6E7F-4712-9380-87E13CBDAC78}"/>
              </a:ext>
            </a:extLst>
          </p:cNvPr>
          <p:cNvSpPr txBox="1"/>
          <p:nvPr/>
        </p:nvSpPr>
        <p:spPr>
          <a:xfrm>
            <a:off x="992782" y="2830968"/>
            <a:ext cx="380232" cy="276999"/>
          </a:xfrm>
          <a:prstGeom prst="rect">
            <a:avLst/>
          </a:prstGeom>
          <a:noFill/>
        </p:spPr>
        <p:txBody>
          <a:bodyPr wrap="none" rtlCol="0">
            <a:spAutoFit/>
          </a:bodyPr>
          <a:lstStyle/>
          <a:p>
            <a:r>
              <a:rPr lang="en-US" sz="1200" dirty="0"/>
              <a:t>1,1</a:t>
            </a:r>
          </a:p>
        </p:txBody>
      </p:sp>
      <p:sp>
        <p:nvSpPr>
          <p:cNvPr id="183" name="TextBox 182">
            <a:extLst>
              <a:ext uri="{FF2B5EF4-FFF2-40B4-BE49-F238E27FC236}">
                <a16:creationId xmlns:a16="http://schemas.microsoft.com/office/drawing/2014/main" id="{1DE9D214-9E53-4E5B-9CD0-393D204807E0}"/>
              </a:ext>
            </a:extLst>
          </p:cNvPr>
          <p:cNvSpPr txBox="1"/>
          <p:nvPr/>
        </p:nvSpPr>
        <p:spPr>
          <a:xfrm>
            <a:off x="336195" y="3365109"/>
            <a:ext cx="380232" cy="276999"/>
          </a:xfrm>
          <a:prstGeom prst="rect">
            <a:avLst/>
          </a:prstGeom>
          <a:noFill/>
        </p:spPr>
        <p:txBody>
          <a:bodyPr wrap="none" rtlCol="0">
            <a:spAutoFit/>
          </a:bodyPr>
          <a:lstStyle/>
          <a:p>
            <a:r>
              <a:rPr lang="en-US" sz="1200" dirty="0"/>
              <a:t>0,0</a:t>
            </a:r>
          </a:p>
        </p:txBody>
      </p:sp>
      <p:grpSp>
        <p:nvGrpSpPr>
          <p:cNvPr id="2" name="Group 1">
            <a:extLst>
              <a:ext uri="{FF2B5EF4-FFF2-40B4-BE49-F238E27FC236}">
                <a16:creationId xmlns:a16="http://schemas.microsoft.com/office/drawing/2014/main" id="{6DA62ED8-94E5-4E3E-8DF6-642EA9304AFB}"/>
              </a:ext>
            </a:extLst>
          </p:cNvPr>
          <p:cNvGrpSpPr/>
          <p:nvPr/>
        </p:nvGrpSpPr>
        <p:grpSpPr>
          <a:xfrm>
            <a:off x="703477" y="474331"/>
            <a:ext cx="3150362" cy="2959290"/>
            <a:chOff x="703477" y="464806"/>
            <a:chExt cx="3150362" cy="2959290"/>
          </a:xfrm>
        </p:grpSpPr>
        <p:cxnSp>
          <p:nvCxnSpPr>
            <p:cNvPr id="133" name="Straight Connector 132">
              <a:extLst>
                <a:ext uri="{FF2B5EF4-FFF2-40B4-BE49-F238E27FC236}">
                  <a16:creationId xmlns:a16="http://schemas.microsoft.com/office/drawing/2014/main" id="{14F99CCE-A5F5-42DD-A982-2F19BC0D5963}"/>
                </a:ext>
              </a:extLst>
            </p:cNvPr>
            <p:cNvCxnSpPr/>
            <p:nvPr/>
          </p:nvCxnSpPr>
          <p:spPr>
            <a:xfrm>
              <a:off x="2015984" y="568692"/>
              <a:ext cx="0" cy="2782653"/>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364BF09-1D62-4EA0-908B-36A596301B20}"/>
                </a:ext>
              </a:extLst>
            </p:cNvPr>
            <p:cNvCxnSpPr/>
            <p:nvPr/>
          </p:nvCxnSpPr>
          <p:spPr>
            <a:xfrm>
              <a:off x="2623667" y="568692"/>
              <a:ext cx="0" cy="2782653"/>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336C974-0F8E-4F25-A375-943468169348}"/>
                </a:ext>
              </a:extLst>
            </p:cNvPr>
            <p:cNvCxnSpPr/>
            <p:nvPr/>
          </p:nvCxnSpPr>
          <p:spPr>
            <a:xfrm>
              <a:off x="1408301" y="568692"/>
              <a:ext cx="0" cy="2782653"/>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C511D06-6DDF-4B7D-AF2B-B8737DD2A958}"/>
                </a:ext>
              </a:extLst>
            </p:cNvPr>
            <p:cNvCxnSpPr/>
            <p:nvPr/>
          </p:nvCxnSpPr>
          <p:spPr>
            <a:xfrm>
              <a:off x="3231350" y="568692"/>
              <a:ext cx="0" cy="2782653"/>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C575415-F88D-416B-83B2-AAA3EE98D84F}"/>
                </a:ext>
              </a:extLst>
            </p:cNvPr>
            <p:cNvCxnSpPr/>
            <p:nvPr/>
          </p:nvCxnSpPr>
          <p:spPr>
            <a:xfrm rot="5400000">
              <a:off x="2259312" y="141275"/>
              <a:ext cx="0" cy="2982001"/>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A2A8976-8212-491F-B69C-ACBD48DA295D}"/>
                </a:ext>
              </a:extLst>
            </p:cNvPr>
            <p:cNvCxnSpPr/>
            <p:nvPr/>
          </p:nvCxnSpPr>
          <p:spPr>
            <a:xfrm rot="5400000">
              <a:off x="2259312" y="752771"/>
              <a:ext cx="0" cy="2982001"/>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4884BCD-A957-4B1D-BFDD-DFE769E3F0B7}"/>
                </a:ext>
              </a:extLst>
            </p:cNvPr>
            <p:cNvCxnSpPr/>
            <p:nvPr/>
          </p:nvCxnSpPr>
          <p:spPr>
            <a:xfrm rot="5400000">
              <a:off x="2259312" y="-470222"/>
              <a:ext cx="0" cy="2982001"/>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0887AB4-582A-41CD-AC78-084BAD28C347}"/>
                </a:ext>
              </a:extLst>
            </p:cNvPr>
            <p:cNvCxnSpPr/>
            <p:nvPr/>
          </p:nvCxnSpPr>
          <p:spPr>
            <a:xfrm rot="5400000">
              <a:off x="2259312" y="1364268"/>
              <a:ext cx="0" cy="2982001"/>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B1A2459A-EBEF-4638-B2AA-7A6A2ABDC1CC}"/>
                </a:ext>
              </a:extLst>
            </p:cNvPr>
            <p:cNvSpPr/>
            <p:nvPr/>
          </p:nvSpPr>
          <p:spPr>
            <a:xfrm>
              <a:off x="1339015"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a:extLst>
                <a:ext uri="{FF2B5EF4-FFF2-40B4-BE49-F238E27FC236}">
                  <a16:creationId xmlns:a16="http://schemas.microsoft.com/office/drawing/2014/main" id="{C122EC4F-43EE-4C61-AF4E-C6D0DABFC040}"/>
                </a:ext>
              </a:extLst>
            </p:cNvPr>
            <p:cNvSpPr/>
            <p:nvPr/>
          </p:nvSpPr>
          <p:spPr>
            <a:xfrm>
              <a:off x="1946696"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a:extLst>
                <a:ext uri="{FF2B5EF4-FFF2-40B4-BE49-F238E27FC236}">
                  <a16:creationId xmlns:a16="http://schemas.microsoft.com/office/drawing/2014/main" id="{5BB9813C-2597-4DD3-9EC5-FD556F477316}"/>
                </a:ext>
              </a:extLst>
            </p:cNvPr>
            <p:cNvSpPr/>
            <p:nvPr/>
          </p:nvSpPr>
          <p:spPr>
            <a:xfrm>
              <a:off x="2554378"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a:extLst>
                <a:ext uri="{FF2B5EF4-FFF2-40B4-BE49-F238E27FC236}">
                  <a16:creationId xmlns:a16="http://schemas.microsoft.com/office/drawing/2014/main" id="{362F42D4-BB0F-4F35-B5F5-3BBBB0E0CA9B}"/>
                </a:ext>
              </a:extLst>
            </p:cNvPr>
            <p:cNvSpPr/>
            <p:nvPr/>
          </p:nvSpPr>
          <p:spPr>
            <a:xfrm>
              <a:off x="3153400"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D4A0BFBF-2BC6-4609-8BD5-60A57AD1056F}"/>
                </a:ext>
              </a:extLst>
            </p:cNvPr>
            <p:cNvSpPr/>
            <p:nvPr/>
          </p:nvSpPr>
          <p:spPr>
            <a:xfrm>
              <a:off x="1339015"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a:extLst>
                <a:ext uri="{FF2B5EF4-FFF2-40B4-BE49-F238E27FC236}">
                  <a16:creationId xmlns:a16="http://schemas.microsoft.com/office/drawing/2014/main" id="{A7270DAC-2D0B-4681-AB08-B7A6E7B55E12}"/>
                </a:ext>
              </a:extLst>
            </p:cNvPr>
            <p:cNvSpPr/>
            <p:nvPr/>
          </p:nvSpPr>
          <p:spPr>
            <a:xfrm>
              <a:off x="1946696"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a:extLst>
                <a:ext uri="{FF2B5EF4-FFF2-40B4-BE49-F238E27FC236}">
                  <a16:creationId xmlns:a16="http://schemas.microsoft.com/office/drawing/2014/main" id="{DC7700AD-66D8-4E72-B001-7BD8463AEC98}"/>
                </a:ext>
              </a:extLst>
            </p:cNvPr>
            <p:cNvSpPr/>
            <p:nvPr/>
          </p:nvSpPr>
          <p:spPr>
            <a:xfrm>
              <a:off x="2554378"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0311986E-6C3E-4BF5-8081-0DF3C020EA26}"/>
                </a:ext>
              </a:extLst>
            </p:cNvPr>
            <p:cNvSpPr/>
            <p:nvPr/>
          </p:nvSpPr>
          <p:spPr>
            <a:xfrm>
              <a:off x="3153400"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a:extLst>
                <a:ext uri="{FF2B5EF4-FFF2-40B4-BE49-F238E27FC236}">
                  <a16:creationId xmlns:a16="http://schemas.microsoft.com/office/drawing/2014/main" id="{1B7661EF-48B2-4F49-9A61-4BD9B5F1F338}"/>
                </a:ext>
              </a:extLst>
            </p:cNvPr>
            <p:cNvSpPr/>
            <p:nvPr/>
          </p:nvSpPr>
          <p:spPr>
            <a:xfrm>
              <a:off x="1339015"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22EEC839-3A4D-492C-973A-F9C6C68645F6}"/>
                </a:ext>
              </a:extLst>
            </p:cNvPr>
            <p:cNvSpPr/>
            <p:nvPr/>
          </p:nvSpPr>
          <p:spPr>
            <a:xfrm>
              <a:off x="1946696"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a:extLst>
                <a:ext uri="{FF2B5EF4-FFF2-40B4-BE49-F238E27FC236}">
                  <a16:creationId xmlns:a16="http://schemas.microsoft.com/office/drawing/2014/main" id="{80E01B6D-771D-46A9-AFED-6FF62255FD98}"/>
                </a:ext>
              </a:extLst>
            </p:cNvPr>
            <p:cNvSpPr/>
            <p:nvPr/>
          </p:nvSpPr>
          <p:spPr>
            <a:xfrm>
              <a:off x="2554378"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a:extLst>
                <a:ext uri="{FF2B5EF4-FFF2-40B4-BE49-F238E27FC236}">
                  <a16:creationId xmlns:a16="http://schemas.microsoft.com/office/drawing/2014/main" id="{3966F830-52FF-4947-B60F-AA52015F1A33}"/>
                </a:ext>
              </a:extLst>
            </p:cNvPr>
            <p:cNvSpPr/>
            <p:nvPr/>
          </p:nvSpPr>
          <p:spPr>
            <a:xfrm>
              <a:off x="3153400"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a:extLst>
                <a:ext uri="{FF2B5EF4-FFF2-40B4-BE49-F238E27FC236}">
                  <a16:creationId xmlns:a16="http://schemas.microsoft.com/office/drawing/2014/main" id="{92469D0C-F2F5-440A-B753-539645E1BD6E}"/>
                </a:ext>
              </a:extLst>
            </p:cNvPr>
            <p:cNvSpPr/>
            <p:nvPr/>
          </p:nvSpPr>
          <p:spPr>
            <a:xfrm>
              <a:off x="1339015"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0813BC3E-A7B6-4AAA-98AF-F007E5271198}"/>
                </a:ext>
              </a:extLst>
            </p:cNvPr>
            <p:cNvSpPr/>
            <p:nvPr/>
          </p:nvSpPr>
          <p:spPr>
            <a:xfrm>
              <a:off x="1946696"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a:extLst>
                <a:ext uri="{FF2B5EF4-FFF2-40B4-BE49-F238E27FC236}">
                  <a16:creationId xmlns:a16="http://schemas.microsoft.com/office/drawing/2014/main" id="{9E1BDEBD-0D62-4515-BDBF-772A2356559E}"/>
                </a:ext>
              </a:extLst>
            </p:cNvPr>
            <p:cNvSpPr/>
            <p:nvPr/>
          </p:nvSpPr>
          <p:spPr>
            <a:xfrm>
              <a:off x="2554378"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a:extLst>
                <a:ext uri="{FF2B5EF4-FFF2-40B4-BE49-F238E27FC236}">
                  <a16:creationId xmlns:a16="http://schemas.microsoft.com/office/drawing/2014/main" id="{070DE13A-2A7A-48E3-91DF-C08C91A1E43C}"/>
                </a:ext>
              </a:extLst>
            </p:cNvPr>
            <p:cNvSpPr/>
            <p:nvPr/>
          </p:nvSpPr>
          <p:spPr>
            <a:xfrm>
              <a:off x="3153400"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a:extLst>
                <a:ext uri="{FF2B5EF4-FFF2-40B4-BE49-F238E27FC236}">
                  <a16:creationId xmlns:a16="http://schemas.microsoft.com/office/drawing/2014/main" id="{E6970087-3507-401C-B664-BAD13BDBFE93}"/>
                </a:ext>
              </a:extLst>
            </p:cNvPr>
            <p:cNvSpPr/>
            <p:nvPr/>
          </p:nvSpPr>
          <p:spPr>
            <a:xfrm>
              <a:off x="3706603" y="941195"/>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a:extLst>
                <a:ext uri="{FF2B5EF4-FFF2-40B4-BE49-F238E27FC236}">
                  <a16:creationId xmlns:a16="http://schemas.microsoft.com/office/drawing/2014/main" id="{F1004814-EA7C-459B-B870-630FD5A722E5}"/>
                </a:ext>
              </a:extLst>
            </p:cNvPr>
            <p:cNvSpPr/>
            <p:nvPr/>
          </p:nvSpPr>
          <p:spPr>
            <a:xfrm>
              <a:off x="3706603" y="1568138"/>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Oval 148">
              <a:extLst>
                <a:ext uri="{FF2B5EF4-FFF2-40B4-BE49-F238E27FC236}">
                  <a16:creationId xmlns:a16="http://schemas.microsoft.com/office/drawing/2014/main" id="{92B4A54E-559A-4F50-A40B-EF96F32B3802}"/>
                </a:ext>
              </a:extLst>
            </p:cNvPr>
            <p:cNvSpPr/>
            <p:nvPr/>
          </p:nvSpPr>
          <p:spPr>
            <a:xfrm>
              <a:off x="3706603" y="2185873"/>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a:extLst>
                <a:ext uri="{FF2B5EF4-FFF2-40B4-BE49-F238E27FC236}">
                  <a16:creationId xmlns:a16="http://schemas.microsoft.com/office/drawing/2014/main" id="{F057298A-1FA3-4BC7-8D78-85BBF781F425}"/>
                </a:ext>
              </a:extLst>
            </p:cNvPr>
            <p:cNvSpPr/>
            <p:nvPr/>
          </p:nvSpPr>
          <p:spPr>
            <a:xfrm>
              <a:off x="3706603" y="275391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a:extLst>
                <a:ext uri="{FF2B5EF4-FFF2-40B4-BE49-F238E27FC236}">
                  <a16:creationId xmlns:a16="http://schemas.microsoft.com/office/drawing/2014/main" id="{8667CBB2-7E20-40D0-A475-C26CC5E2CF49}"/>
                </a:ext>
              </a:extLst>
            </p:cNvPr>
            <p:cNvSpPr/>
            <p:nvPr/>
          </p:nvSpPr>
          <p:spPr>
            <a:xfrm>
              <a:off x="703479" y="941195"/>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a:extLst>
                <a:ext uri="{FF2B5EF4-FFF2-40B4-BE49-F238E27FC236}">
                  <a16:creationId xmlns:a16="http://schemas.microsoft.com/office/drawing/2014/main" id="{D413592C-C117-4E67-8F70-74A5EC0C1C31}"/>
                </a:ext>
              </a:extLst>
            </p:cNvPr>
            <p:cNvSpPr/>
            <p:nvPr/>
          </p:nvSpPr>
          <p:spPr>
            <a:xfrm>
              <a:off x="703479" y="1568138"/>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a:extLst>
                <a:ext uri="{FF2B5EF4-FFF2-40B4-BE49-F238E27FC236}">
                  <a16:creationId xmlns:a16="http://schemas.microsoft.com/office/drawing/2014/main" id="{4A741DAA-A2DD-4B27-84FB-F93C46754DB3}"/>
                </a:ext>
              </a:extLst>
            </p:cNvPr>
            <p:cNvSpPr/>
            <p:nvPr/>
          </p:nvSpPr>
          <p:spPr>
            <a:xfrm>
              <a:off x="703479" y="2185873"/>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a:extLst>
                <a:ext uri="{FF2B5EF4-FFF2-40B4-BE49-F238E27FC236}">
                  <a16:creationId xmlns:a16="http://schemas.microsoft.com/office/drawing/2014/main" id="{6B5C7B55-6758-4FA7-9729-E6BE5832A37C}"/>
                </a:ext>
              </a:extLst>
            </p:cNvPr>
            <p:cNvSpPr/>
            <p:nvPr/>
          </p:nvSpPr>
          <p:spPr>
            <a:xfrm>
              <a:off x="703479" y="275391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a:extLst>
                <a:ext uri="{FF2B5EF4-FFF2-40B4-BE49-F238E27FC236}">
                  <a16:creationId xmlns:a16="http://schemas.microsoft.com/office/drawing/2014/main" id="{8ECD4D8D-AA60-46DD-9734-0DF7139306D7}"/>
                </a:ext>
              </a:extLst>
            </p:cNvPr>
            <p:cNvSpPr/>
            <p:nvPr/>
          </p:nvSpPr>
          <p:spPr>
            <a:xfrm>
              <a:off x="1339015"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a:extLst>
                <a:ext uri="{FF2B5EF4-FFF2-40B4-BE49-F238E27FC236}">
                  <a16:creationId xmlns:a16="http://schemas.microsoft.com/office/drawing/2014/main" id="{08A6ED61-8C52-4DC2-853B-BA705E5CFE66}"/>
                </a:ext>
              </a:extLst>
            </p:cNvPr>
            <p:cNvSpPr/>
            <p:nvPr/>
          </p:nvSpPr>
          <p:spPr>
            <a:xfrm>
              <a:off x="1946696"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a:extLst>
                <a:ext uri="{FF2B5EF4-FFF2-40B4-BE49-F238E27FC236}">
                  <a16:creationId xmlns:a16="http://schemas.microsoft.com/office/drawing/2014/main" id="{67E5BA7B-73B2-42BA-9938-B91B8AAD85BB}"/>
                </a:ext>
              </a:extLst>
            </p:cNvPr>
            <p:cNvSpPr/>
            <p:nvPr/>
          </p:nvSpPr>
          <p:spPr>
            <a:xfrm>
              <a:off x="2554378"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a:extLst>
                <a:ext uri="{FF2B5EF4-FFF2-40B4-BE49-F238E27FC236}">
                  <a16:creationId xmlns:a16="http://schemas.microsoft.com/office/drawing/2014/main" id="{0D9B2909-06CF-411F-BE21-9593FF272A12}"/>
                </a:ext>
              </a:extLst>
            </p:cNvPr>
            <p:cNvSpPr/>
            <p:nvPr/>
          </p:nvSpPr>
          <p:spPr>
            <a:xfrm>
              <a:off x="3153400"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a:extLst>
                <a:ext uri="{FF2B5EF4-FFF2-40B4-BE49-F238E27FC236}">
                  <a16:creationId xmlns:a16="http://schemas.microsoft.com/office/drawing/2014/main" id="{59C8C3D8-1DE6-48B7-91F3-2F87961A5943}"/>
                </a:ext>
              </a:extLst>
            </p:cNvPr>
            <p:cNvSpPr/>
            <p:nvPr/>
          </p:nvSpPr>
          <p:spPr>
            <a:xfrm>
              <a:off x="1339015"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a:extLst>
                <a:ext uri="{FF2B5EF4-FFF2-40B4-BE49-F238E27FC236}">
                  <a16:creationId xmlns:a16="http://schemas.microsoft.com/office/drawing/2014/main" id="{8A85C9E7-FAD4-44AA-8AB4-DA38F0FCDC50}"/>
                </a:ext>
              </a:extLst>
            </p:cNvPr>
            <p:cNvSpPr/>
            <p:nvPr/>
          </p:nvSpPr>
          <p:spPr>
            <a:xfrm>
              <a:off x="1946696"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a:extLst>
                <a:ext uri="{FF2B5EF4-FFF2-40B4-BE49-F238E27FC236}">
                  <a16:creationId xmlns:a16="http://schemas.microsoft.com/office/drawing/2014/main" id="{A7780C9D-165E-4BB3-9EE8-3E4F5F49B7BB}"/>
                </a:ext>
              </a:extLst>
            </p:cNvPr>
            <p:cNvSpPr/>
            <p:nvPr/>
          </p:nvSpPr>
          <p:spPr>
            <a:xfrm>
              <a:off x="2554378"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a:extLst>
                <a:ext uri="{FF2B5EF4-FFF2-40B4-BE49-F238E27FC236}">
                  <a16:creationId xmlns:a16="http://schemas.microsoft.com/office/drawing/2014/main" id="{47F3D9C5-676A-49DD-8BE7-A1486F5CF1F7}"/>
                </a:ext>
              </a:extLst>
            </p:cNvPr>
            <p:cNvSpPr/>
            <p:nvPr/>
          </p:nvSpPr>
          <p:spPr>
            <a:xfrm>
              <a:off x="3153400"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E75AA357-6441-45D4-9884-DA102ED457F4}"/>
                </a:ext>
              </a:extLst>
            </p:cNvPr>
            <p:cNvSpPr/>
            <p:nvPr/>
          </p:nvSpPr>
          <p:spPr>
            <a:xfrm>
              <a:off x="3715267"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a:extLst>
                <a:ext uri="{FF2B5EF4-FFF2-40B4-BE49-F238E27FC236}">
                  <a16:creationId xmlns:a16="http://schemas.microsoft.com/office/drawing/2014/main" id="{0A270C67-9CDD-4D2B-A7CA-C8B08B7B1C2E}"/>
                </a:ext>
              </a:extLst>
            </p:cNvPr>
            <p:cNvSpPr/>
            <p:nvPr/>
          </p:nvSpPr>
          <p:spPr>
            <a:xfrm>
              <a:off x="3715267"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a:extLst>
                <a:ext uri="{FF2B5EF4-FFF2-40B4-BE49-F238E27FC236}">
                  <a16:creationId xmlns:a16="http://schemas.microsoft.com/office/drawing/2014/main" id="{78A4968F-9D50-4FB4-A6F6-966DF1A59860}"/>
                </a:ext>
              </a:extLst>
            </p:cNvPr>
            <p:cNvSpPr/>
            <p:nvPr/>
          </p:nvSpPr>
          <p:spPr>
            <a:xfrm>
              <a:off x="703478"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a:extLst>
                <a:ext uri="{FF2B5EF4-FFF2-40B4-BE49-F238E27FC236}">
                  <a16:creationId xmlns:a16="http://schemas.microsoft.com/office/drawing/2014/main" id="{8D1812A9-1679-4F73-ACE0-2E479AB0D910}"/>
                </a:ext>
              </a:extLst>
            </p:cNvPr>
            <p:cNvSpPr/>
            <p:nvPr/>
          </p:nvSpPr>
          <p:spPr>
            <a:xfrm>
              <a:off x="703477"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TextBox 183">
              <a:extLst>
                <a:ext uri="{FF2B5EF4-FFF2-40B4-BE49-F238E27FC236}">
                  <a16:creationId xmlns:a16="http://schemas.microsoft.com/office/drawing/2014/main" id="{508E3D36-6001-4AED-903D-C3B8DB589B4A}"/>
                </a:ext>
              </a:extLst>
            </p:cNvPr>
            <p:cNvSpPr txBox="1"/>
            <p:nvPr/>
          </p:nvSpPr>
          <p:spPr>
            <a:xfrm>
              <a:off x="2791463" y="1005498"/>
              <a:ext cx="1052917" cy="276999"/>
            </a:xfrm>
            <a:prstGeom prst="rect">
              <a:avLst/>
            </a:prstGeom>
            <a:noFill/>
          </p:spPr>
          <p:txBody>
            <a:bodyPr wrap="none" rtlCol="0">
              <a:spAutoFit/>
            </a:bodyPr>
            <a:lstStyle/>
            <a:p>
              <a:r>
                <a:rPr lang="en-US" sz="1200" dirty="0" err="1"/>
                <a:t>nRealx,nRealy</a:t>
              </a:r>
              <a:endParaRPr lang="en-US" sz="1200" dirty="0"/>
            </a:p>
          </p:txBody>
        </p:sp>
      </p:grpSp>
      <p:sp>
        <p:nvSpPr>
          <p:cNvPr id="188" name="TextBox 187">
            <a:extLst>
              <a:ext uri="{FF2B5EF4-FFF2-40B4-BE49-F238E27FC236}">
                <a16:creationId xmlns:a16="http://schemas.microsoft.com/office/drawing/2014/main" id="{99D6F188-5B3F-4768-BF00-821010D51AF7}"/>
              </a:ext>
            </a:extLst>
          </p:cNvPr>
          <p:cNvSpPr txBox="1"/>
          <p:nvPr/>
        </p:nvSpPr>
        <p:spPr>
          <a:xfrm>
            <a:off x="4377185" y="645717"/>
            <a:ext cx="4435296" cy="4401205"/>
          </a:xfrm>
          <a:prstGeom prst="rect">
            <a:avLst/>
          </a:prstGeom>
          <a:solidFill>
            <a:srgbClr val="FFFFCC"/>
          </a:solidFill>
          <a:effectLst>
            <a:outerShdw blurRad="50800" dist="38100" dir="2700000" algn="tl" rotWithShape="0">
              <a:prstClr val="black">
                <a:alpha val="40000"/>
              </a:prstClr>
            </a:outerShdw>
          </a:effectLst>
        </p:spPr>
        <p:txBody>
          <a:bodyPr wrap="square" rtlCol="0">
            <a:spAutoFit/>
          </a:bodyPr>
          <a:lstStyle/>
          <a:p>
            <a:r>
              <a:rPr lang="en-US" sz="1400" dirty="0"/>
              <a:t>Let the lines shown denote “communication” between nodes in the linear system</a:t>
            </a:r>
          </a:p>
          <a:p>
            <a:endParaRPr lang="en-US" sz="1400" dirty="0"/>
          </a:p>
          <a:p>
            <a:r>
              <a:rPr lang="en-US" sz="1400" b="1" dirty="0"/>
              <a:t>A phi = b</a:t>
            </a:r>
          </a:p>
          <a:p>
            <a:endParaRPr lang="en-US" sz="1400" dirty="0"/>
          </a:p>
          <a:p>
            <a:r>
              <a:rPr lang="en-US" sz="1400" dirty="0"/>
              <a:t>When a Dirichlet BC is applied to node “k”, the k</a:t>
            </a:r>
            <a:r>
              <a:rPr lang="en-US" sz="1400" baseline="30000" dirty="0"/>
              <a:t>th</a:t>
            </a:r>
            <a:r>
              <a:rPr lang="en-US" sz="1400" dirty="0"/>
              <a:t> row of </a:t>
            </a:r>
            <a:r>
              <a:rPr lang="en-US" sz="1400" b="1" dirty="0"/>
              <a:t>A</a:t>
            </a:r>
            <a:r>
              <a:rPr lang="en-US" sz="1400" dirty="0"/>
              <a:t> has a 1 on the diagonal and the rest of the columns on that row are zero.  Thus, </a:t>
            </a:r>
            <a:r>
              <a:rPr lang="en-US" sz="1400" i="1" u="sng" dirty="0"/>
              <a:t>on row k</a:t>
            </a:r>
            <a:r>
              <a:rPr lang="en-US" sz="1400" dirty="0"/>
              <a:t>, the k node does not communicate with other nodes.  However, other adjacent nodes may communicate with node k on their row, though, if they do not have a Dirichlet BC.</a:t>
            </a:r>
          </a:p>
          <a:p>
            <a:endParaRPr lang="en-US" sz="1400" dirty="0"/>
          </a:p>
          <a:p>
            <a:r>
              <a:rPr lang="en-US" sz="1400" dirty="0"/>
              <a:t>Here we show the resulting communication between nodes when the Dirichlet BCs on the silver nodes are taken into account.  More lines would disappear when the physical BCs are applied as well.</a:t>
            </a:r>
          </a:p>
          <a:p>
            <a:endParaRPr lang="en-US" sz="1400" dirty="0"/>
          </a:p>
          <a:p>
            <a:r>
              <a:rPr lang="en-US" sz="1400" i="1" u="sng" dirty="0"/>
              <a:t>The key point is this:</a:t>
            </a:r>
            <a:r>
              <a:rPr lang="en-US" sz="1400" dirty="0"/>
              <a:t>  The corner silver nodes do not communicate with anything.</a:t>
            </a:r>
          </a:p>
          <a:p>
            <a:endParaRPr lang="en-US" sz="1400" dirty="0"/>
          </a:p>
        </p:txBody>
      </p:sp>
      <p:sp>
        <p:nvSpPr>
          <p:cNvPr id="3" name="TextBox 2">
            <a:extLst>
              <a:ext uri="{FF2B5EF4-FFF2-40B4-BE49-F238E27FC236}">
                <a16:creationId xmlns:a16="http://schemas.microsoft.com/office/drawing/2014/main" id="{1D0AA087-F32E-4015-AC99-8EDFDAFF0F2A}"/>
              </a:ext>
            </a:extLst>
          </p:cNvPr>
          <p:cNvSpPr txBox="1"/>
          <p:nvPr/>
        </p:nvSpPr>
        <p:spPr>
          <a:xfrm>
            <a:off x="3792164" y="277675"/>
            <a:ext cx="1363900" cy="276999"/>
          </a:xfrm>
          <a:prstGeom prst="rect">
            <a:avLst/>
          </a:prstGeom>
          <a:noFill/>
        </p:spPr>
        <p:txBody>
          <a:bodyPr wrap="none" rtlCol="0">
            <a:spAutoFit/>
          </a:bodyPr>
          <a:lstStyle/>
          <a:p>
            <a:r>
              <a:rPr lang="en-US" sz="1200" dirty="0"/>
              <a:t>nRealx+1,nRealy+1</a:t>
            </a:r>
          </a:p>
        </p:txBody>
      </p:sp>
    </p:spTree>
    <p:extLst>
      <p:ext uri="{BB962C8B-B14F-4D97-AF65-F5344CB8AC3E}">
        <p14:creationId xmlns:p14="http://schemas.microsoft.com/office/powerpoint/2010/main" val="175579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 name="Group 275">
            <a:extLst>
              <a:ext uri="{FF2B5EF4-FFF2-40B4-BE49-F238E27FC236}">
                <a16:creationId xmlns:a16="http://schemas.microsoft.com/office/drawing/2014/main" id="{0D7A9347-8C94-4828-81AB-0A439C22A493}"/>
              </a:ext>
            </a:extLst>
          </p:cNvPr>
          <p:cNvGrpSpPr/>
          <p:nvPr/>
        </p:nvGrpSpPr>
        <p:grpSpPr>
          <a:xfrm>
            <a:off x="4483413" y="4099673"/>
            <a:ext cx="2123414" cy="2121818"/>
            <a:chOff x="6342077" y="3599474"/>
            <a:chExt cx="2123414" cy="2121818"/>
          </a:xfrm>
        </p:grpSpPr>
        <p:sp>
          <p:nvSpPr>
            <p:cNvPr id="277" name="Rectangle 276">
              <a:extLst>
                <a:ext uri="{FF2B5EF4-FFF2-40B4-BE49-F238E27FC236}">
                  <a16:creationId xmlns:a16="http://schemas.microsoft.com/office/drawing/2014/main" id="{378850FC-E103-4D4C-ABFD-3BCB8C1F56B3}"/>
                </a:ext>
              </a:extLst>
            </p:cNvPr>
            <p:cNvSpPr/>
            <p:nvPr/>
          </p:nvSpPr>
          <p:spPr>
            <a:xfrm>
              <a:off x="6342077" y="4655890"/>
              <a:ext cx="1065402" cy="106540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DF68391A-61AB-4DA9-BC3E-0364A9495322}"/>
                </a:ext>
              </a:extLst>
            </p:cNvPr>
            <p:cNvSpPr/>
            <p:nvPr/>
          </p:nvSpPr>
          <p:spPr>
            <a:xfrm>
              <a:off x="7400089" y="4655890"/>
              <a:ext cx="1065402" cy="10654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EC0B0000-E67B-438A-9A61-BE8B16A21226}"/>
                </a:ext>
              </a:extLst>
            </p:cNvPr>
            <p:cNvSpPr/>
            <p:nvPr/>
          </p:nvSpPr>
          <p:spPr>
            <a:xfrm>
              <a:off x="6342077" y="3599474"/>
              <a:ext cx="1065402" cy="106540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C60AEF0D-4B86-4AEF-AE4F-EE711A3BF09B}"/>
                </a:ext>
              </a:extLst>
            </p:cNvPr>
            <p:cNvSpPr/>
            <p:nvPr/>
          </p:nvSpPr>
          <p:spPr>
            <a:xfrm>
              <a:off x="7400089" y="3599474"/>
              <a:ext cx="1065402" cy="106540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2" name="Group 541">
            <a:extLst>
              <a:ext uri="{FF2B5EF4-FFF2-40B4-BE49-F238E27FC236}">
                <a16:creationId xmlns:a16="http://schemas.microsoft.com/office/drawing/2014/main" id="{09915096-3732-4DF9-9220-43901A73058D}"/>
              </a:ext>
            </a:extLst>
          </p:cNvPr>
          <p:cNvGrpSpPr/>
          <p:nvPr/>
        </p:nvGrpSpPr>
        <p:grpSpPr>
          <a:xfrm>
            <a:off x="4118095" y="4851727"/>
            <a:ext cx="1782219" cy="1674126"/>
            <a:chOff x="703477" y="464806"/>
            <a:chExt cx="3150362" cy="2959290"/>
          </a:xfrm>
        </p:grpSpPr>
        <p:cxnSp>
          <p:nvCxnSpPr>
            <p:cNvPr id="543" name="Straight Connector 542">
              <a:extLst>
                <a:ext uri="{FF2B5EF4-FFF2-40B4-BE49-F238E27FC236}">
                  <a16:creationId xmlns:a16="http://schemas.microsoft.com/office/drawing/2014/main" id="{A37BA278-B5D5-49D4-A04C-3E33E19E02AA}"/>
                </a:ext>
              </a:extLst>
            </p:cNvPr>
            <p:cNvCxnSpPr/>
            <p:nvPr/>
          </p:nvCxnSpPr>
          <p:spPr>
            <a:xfrm>
              <a:off x="2015984" y="568692"/>
              <a:ext cx="0" cy="2782653"/>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4DF41E3A-0073-4159-9703-CEF35FC965AE}"/>
                </a:ext>
              </a:extLst>
            </p:cNvPr>
            <p:cNvCxnSpPr/>
            <p:nvPr/>
          </p:nvCxnSpPr>
          <p:spPr>
            <a:xfrm>
              <a:off x="2623667" y="568692"/>
              <a:ext cx="0" cy="2782653"/>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B614C9C8-9446-495A-AE26-8263B75B8D84}"/>
                </a:ext>
              </a:extLst>
            </p:cNvPr>
            <p:cNvCxnSpPr/>
            <p:nvPr/>
          </p:nvCxnSpPr>
          <p:spPr>
            <a:xfrm>
              <a:off x="1408301" y="568692"/>
              <a:ext cx="0" cy="2782653"/>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23919E06-F754-4E04-9F90-CC1EB5139666}"/>
                </a:ext>
              </a:extLst>
            </p:cNvPr>
            <p:cNvCxnSpPr/>
            <p:nvPr/>
          </p:nvCxnSpPr>
          <p:spPr>
            <a:xfrm>
              <a:off x="3231350" y="568692"/>
              <a:ext cx="0" cy="2782653"/>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7" name="Straight Connector 546">
              <a:extLst>
                <a:ext uri="{FF2B5EF4-FFF2-40B4-BE49-F238E27FC236}">
                  <a16:creationId xmlns:a16="http://schemas.microsoft.com/office/drawing/2014/main" id="{886E1043-2E6C-4C96-9B81-861946B67024}"/>
                </a:ext>
              </a:extLst>
            </p:cNvPr>
            <p:cNvCxnSpPr/>
            <p:nvPr/>
          </p:nvCxnSpPr>
          <p:spPr>
            <a:xfrm rot="5400000">
              <a:off x="2259312" y="141275"/>
              <a:ext cx="0" cy="2982001"/>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8" name="Straight Connector 547">
              <a:extLst>
                <a:ext uri="{FF2B5EF4-FFF2-40B4-BE49-F238E27FC236}">
                  <a16:creationId xmlns:a16="http://schemas.microsoft.com/office/drawing/2014/main" id="{4DAD7EDC-C71E-4FC2-AEE1-C3E834255A9F}"/>
                </a:ext>
              </a:extLst>
            </p:cNvPr>
            <p:cNvCxnSpPr/>
            <p:nvPr/>
          </p:nvCxnSpPr>
          <p:spPr>
            <a:xfrm rot="5400000">
              <a:off x="2259312" y="752771"/>
              <a:ext cx="0" cy="2982001"/>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49" name="Straight Connector 548">
              <a:extLst>
                <a:ext uri="{FF2B5EF4-FFF2-40B4-BE49-F238E27FC236}">
                  <a16:creationId xmlns:a16="http://schemas.microsoft.com/office/drawing/2014/main" id="{65C9DB3C-3FBA-4B60-B50F-AE184934337C}"/>
                </a:ext>
              </a:extLst>
            </p:cNvPr>
            <p:cNvCxnSpPr/>
            <p:nvPr/>
          </p:nvCxnSpPr>
          <p:spPr>
            <a:xfrm rot="5400000">
              <a:off x="2259312" y="-470222"/>
              <a:ext cx="0" cy="2982001"/>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50" name="Straight Connector 549">
              <a:extLst>
                <a:ext uri="{FF2B5EF4-FFF2-40B4-BE49-F238E27FC236}">
                  <a16:creationId xmlns:a16="http://schemas.microsoft.com/office/drawing/2014/main" id="{F97FF125-C65D-41A5-8161-CAFD99EF87AD}"/>
                </a:ext>
              </a:extLst>
            </p:cNvPr>
            <p:cNvCxnSpPr/>
            <p:nvPr/>
          </p:nvCxnSpPr>
          <p:spPr>
            <a:xfrm rot="5400000">
              <a:off x="2259312" y="1364268"/>
              <a:ext cx="0" cy="2982001"/>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551" name="Oval 550">
              <a:extLst>
                <a:ext uri="{FF2B5EF4-FFF2-40B4-BE49-F238E27FC236}">
                  <a16:creationId xmlns:a16="http://schemas.microsoft.com/office/drawing/2014/main" id="{0EC4D129-9106-4653-977E-9EAFF62A2343}"/>
                </a:ext>
              </a:extLst>
            </p:cNvPr>
            <p:cNvSpPr/>
            <p:nvPr/>
          </p:nvSpPr>
          <p:spPr>
            <a:xfrm>
              <a:off x="1339015"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2" name="Oval 551">
              <a:extLst>
                <a:ext uri="{FF2B5EF4-FFF2-40B4-BE49-F238E27FC236}">
                  <a16:creationId xmlns:a16="http://schemas.microsoft.com/office/drawing/2014/main" id="{F657C475-2A93-4640-881B-319202FE133B}"/>
                </a:ext>
              </a:extLst>
            </p:cNvPr>
            <p:cNvSpPr/>
            <p:nvPr/>
          </p:nvSpPr>
          <p:spPr>
            <a:xfrm>
              <a:off x="1946696"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3" name="Oval 552">
              <a:extLst>
                <a:ext uri="{FF2B5EF4-FFF2-40B4-BE49-F238E27FC236}">
                  <a16:creationId xmlns:a16="http://schemas.microsoft.com/office/drawing/2014/main" id="{01934BBC-506B-4F01-9DB0-5A8B4575A392}"/>
                </a:ext>
              </a:extLst>
            </p:cNvPr>
            <p:cNvSpPr/>
            <p:nvPr/>
          </p:nvSpPr>
          <p:spPr>
            <a:xfrm>
              <a:off x="2554378"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4" name="Oval 553">
              <a:extLst>
                <a:ext uri="{FF2B5EF4-FFF2-40B4-BE49-F238E27FC236}">
                  <a16:creationId xmlns:a16="http://schemas.microsoft.com/office/drawing/2014/main" id="{A8C1A822-B9F9-4F82-8657-5783DD18F1FA}"/>
                </a:ext>
              </a:extLst>
            </p:cNvPr>
            <p:cNvSpPr/>
            <p:nvPr/>
          </p:nvSpPr>
          <p:spPr>
            <a:xfrm>
              <a:off x="3153400"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5" name="Oval 554">
              <a:extLst>
                <a:ext uri="{FF2B5EF4-FFF2-40B4-BE49-F238E27FC236}">
                  <a16:creationId xmlns:a16="http://schemas.microsoft.com/office/drawing/2014/main" id="{0CFF8E33-FF97-4612-AB40-C3FB91513470}"/>
                </a:ext>
              </a:extLst>
            </p:cNvPr>
            <p:cNvSpPr/>
            <p:nvPr/>
          </p:nvSpPr>
          <p:spPr>
            <a:xfrm>
              <a:off x="1339015"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6" name="Oval 555">
              <a:extLst>
                <a:ext uri="{FF2B5EF4-FFF2-40B4-BE49-F238E27FC236}">
                  <a16:creationId xmlns:a16="http://schemas.microsoft.com/office/drawing/2014/main" id="{51957F82-91F4-497D-A8EA-D283C5619706}"/>
                </a:ext>
              </a:extLst>
            </p:cNvPr>
            <p:cNvSpPr/>
            <p:nvPr/>
          </p:nvSpPr>
          <p:spPr>
            <a:xfrm>
              <a:off x="1946696"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7" name="Oval 556">
              <a:extLst>
                <a:ext uri="{FF2B5EF4-FFF2-40B4-BE49-F238E27FC236}">
                  <a16:creationId xmlns:a16="http://schemas.microsoft.com/office/drawing/2014/main" id="{451506B8-03D0-496F-B0BD-226EBF587B5D}"/>
                </a:ext>
              </a:extLst>
            </p:cNvPr>
            <p:cNvSpPr/>
            <p:nvPr/>
          </p:nvSpPr>
          <p:spPr>
            <a:xfrm>
              <a:off x="2554378"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8" name="Oval 557">
              <a:extLst>
                <a:ext uri="{FF2B5EF4-FFF2-40B4-BE49-F238E27FC236}">
                  <a16:creationId xmlns:a16="http://schemas.microsoft.com/office/drawing/2014/main" id="{840F8BBE-7068-4275-9129-80441FCF7325}"/>
                </a:ext>
              </a:extLst>
            </p:cNvPr>
            <p:cNvSpPr/>
            <p:nvPr/>
          </p:nvSpPr>
          <p:spPr>
            <a:xfrm>
              <a:off x="3153400"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9" name="Oval 558">
              <a:extLst>
                <a:ext uri="{FF2B5EF4-FFF2-40B4-BE49-F238E27FC236}">
                  <a16:creationId xmlns:a16="http://schemas.microsoft.com/office/drawing/2014/main" id="{B5D0DA1F-BD99-49E3-AEE1-2A6802B5EF0D}"/>
                </a:ext>
              </a:extLst>
            </p:cNvPr>
            <p:cNvSpPr/>
            <p:nvPr/>
          </p:nvSpPr>
          <p:spPr>
            <a:xfrm>
              <a:off x="1339015"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0" name="Oval 559">
              <a:extLst>
                <a:ext uri="{FF2B5EF4-FFF2-40B4-BE49-F238E27FC236}">
                  <a16:creationId xmlns:a16="http://schemas.microsoft.com/office/drawing/2014/main" id="{35F628BD-030A-49B0-BBA2-3A4A4ADF8AC9}"/>
                </a:ext>
              </a:extLst>
            </p:cNvPr>
            <p:cNvSpPr/>
            <p:nvPr/>
          </p:nvSpPr>
          <p:spPr>
            <a:xfrm>
              <a:off x="1946696"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1" name="Oval 560">
              <a:extLst>
                <a:ext uri="{FF2B5EF4-FFF2-40B4-BE49-F238E27FC236}">
                  <a16:creationId xmlns:a16="http://schemas.microsoft.com/office/drawing/2014/main" id="{85A2E0A7-45F9-4F84-A47E-3024A4B1625E}"/>
                </a:ext>
              </a:extLst>
            </p:cNvPr>
            <p:cNvSpPr/>
            <p:nvPr/>
          </p:nvSpPr>
          <p:spPr>
            <a:xfrm>
              <a:off x="2554378"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2" name="Oval 561">
              <a:extLst>
                <a:ext uri="{FF2B5EF4-FFF2-40B4-BE49-F238E27FC236}">
                  <a16:creationId xmlns:a16="http://schemas.microsoft.com/office/drawing/2014/main" id="{2F275556-EF48-4349-AA4C-8052A812F241}"/>
                </a:ext>
              </a:extLst>
            </p:cNvPr>
            <p:cNvSpPr/>
            <p:nvPr/>
          </p:nvSpPr>
          <p:spPr>
            <a:xfrm>
              <a:off x="3153400"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3" name="Oval 562">
              <a:extLst>
                <a:ext uri="{FF2B5EF4-FFF2-40B4-BE49-F238E27FC236}">
                  <a16:creationId xmlns:a16="http://schemas.microsoft.com/office/drawing/2014/main" id="{67D7A4D7-635D-4FC8-8C20-61BD441A4CEF}"/>
                </a:ext>
              </a:extLst>
            </p:cNvPr>
            <p:cNvSpPr/>
            <p:nvPr/>
          </p:nvSpPr>
          <p:spPr>
            <a:xfrm>
              <a:off x="1339015"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4" name="Oval 563">
              <a:extLst>
                <a:ext uri="{FF2B5EF4-FFF2-40B4-BE49-F238E27FC236}">
                  <a16:creationId xmlns:a16="http://schemas.microsoft.com/office/drawing/2014/main" id="{019339AC-1254-47C7-8AAF-BB5BE11321FC}"/>
                </a:ext>
              </a:extLst>
            </p:cNvPr>
            <p:cNvSpPr/>
            <p:nvPr/>
          </p:nvSpPr>
          <p:spPr>
            <a:xfrm>
              <a:off x="1946696"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5" name="Oval 564">
              <a:extLst>
                <a:ext uri="{FF2B5EF4-FFF2-40B4-BE49-F238E27FC236}">
                  <a16:creationId xmlns:a16="http://schemas.microsoft.com/office/drawing/2014/main" id="{452D6C68-36C6-4706-9353-8E0799EC0409}"/>
                </a:ext>
              </a:extLst>
            </p:cNvPr>
            <p:cNvSpPr/>
            <p:nvPr/>
          </p:nvSpPr>
          <p:spPr>
            <a:xfrm>
              <a:off x="2554378"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6" name="Oval 565">
              <a:extLst>
                <a:ext uri="{FF2B5EF4-FFF2-40B4-BE49-F238E27FC236}">
                  <a16:creationId xmlns:a16="http://schemas.microsoft.com/office/drawing/2014/main" id="{674C143F-1BF2-45D2-B3E1-4884EDF88053}"/>
                </a:ext>
              </a:extLst>
            </p:cNvPr>
            <p:cNvSpPr/>
            <p:nvPr/>
          </p:nvSpPr>
          <p:spPr>
            <a:xfrm>
              <a:off x="3153400"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7" name="Oval 566">
              <a:extLst>
                <a:ext uri="{FF2B5EF4-FFF2-40B4-BE49-F238E27FC236}">
                  <a16:creationId xmlns:a16="http://schemas.microsoft.com/office/drawing/2014/main" id="{62C1FC18-3D32-42B5-BCBD-4430B6A36224}"/>
                </a:ext>
              </a:extLst>
            </p:cNvPr>
            <p:cNvSpPr/>
            <p:nvPr/>
          </p:nvSpPr>
          <p:spPr>
            <a:xfrm>
              <a:off x="3706603" y="941195"/>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8" name="Oval 567">
              <a:extLst>
                <a:ext uri="{FF2B5EF4-FFF2-40B4-BE49-F238E27FC236}">
                  <a16:creationId xmlns:a16="http://schemas.microsoft.com/office/drawing/2014/main" id="{5A7DDC09-7F3C-472F-A9B2-0DD53241707F}"/>
                </a:ext>
              </a:extLst>
            </p:cNvPr>
            <p:cNvSpPr/>
            <p:nvPr/>
          </p:nvSpPr>
          <p:spPr>
            <a:xfrm>
              <a:off x="3706603" y="1568138"/>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9" name="Oval 568">
              <a:extLst>
                <a:ext uri="{FF2B5EF4-FFF2-40B4-BE49-F238E27FC236}">
                  <a16:creationId xmlns:a16="http://schemas.microsoft.com/office/drawing/2014/main" id="{8D9A3EA1-D330-4BC9-83E6-1A97BF53D4C8}"/>
                </a:ext>
              </a:extLst>
            </p:cNvPr>
            <p:cNvSpPr/>
            <p:nvPr/>
          </p:nvSpPr>
          <p:spPr>
            <a:xfrm>
              <a:off x="3706603" y="2185873"/>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0" name="Oval 569">
              <a:extLst>
                <a:ext uri="{FF2B5EF4-FFF2-40B4-BE49-F238E27FC236}">
                  <a16:creationId xmlns:a16="http://schemas.microsoft.com/office/drawing/2014/main" id="{9AACB37E-BE60-4D95-86BD-84E1E8B51EF0}"/>
                </a:ext>
              </a:extLst>
            </p:cNvPr>
            <p:cNvSpPr/>
            <p:nvPr/>
          </p:nvSpPr>
          <p:spPr>
            <a:xfrm>
              <a:off x="3706603" y="275391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1" name="Oval 570">
              <a:extLst>
                <a:ext uri="{FF2B5EF4-FFF2-40B4-BE49-F238E27FC236}">
                  <a16:creationId xmlns:a16="http://schemas.microsoft.com/office/drawing/2014/main" id="{438F7A55-7833-4CE3-A5D2-7926C63280FE}"/>
                </a:ext>
              </a:extLst>
            </p:cNvPr>
            <p:cNvSpPr/>
            <p:nvPr/>
          </p:nvSpPr>
          <p:spPr>
            <a:xfrm>
              <a:off x="703479" y="941195"/>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2" name="Oval 571">
              <a:extLst>
                <a:ext uri="{FF2B5EF4-FFF2-40B4-BE49-F238E27FC236}">
                  <a16:creationId xmlns:a16="http://schemas.microsoft.com/office/drawing/2014/main" id="{B6F6B69C-485D-429B-B4CA-C6AFC564D53E}"/>
                </a:ext>
              </a:extLst>
            </p:cNvPr>
            <p:cNvSpPr/>
            <p:nvPr/>
          </p:nvSpPr>
          <p:spPr>
            <a:xfrm>
              <a:off x="703479" y="1568138"/>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3" name="Oval 572">
              <a:extLst>
                <a:ext uri="{FF2B5EF4-FFF2-40B4-BE49-F238E27FC236}">
                  <a16:creationId xmlns:a16="http://schemas.microsoft.com/office/drawing/2014/main" id="{2CBBA2AD-8C80-40A5-A0EE-BB7430ED0CF7}"/>
                </a:ext>
              </a:extLst>
            </p:cNvPr>
            <p:cNvSpPr/>
            <p:nvPr/>
          </p:nvSpPr>
          <p:spPr>
            <a:xfrm>
              <a:off x="703479" y="2185873"/>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4" name="Oval 573">
              <a:extLst>
                <a:ext uri="{FF2B5EF4-FFF2-40B4-BE49-F238E27FC236}">
                  <a16:creationId xmlns:a16="http://schemas.microsoft.com/office/drawing/2014/main" id="{74CD087E-64EB-4625-8D40-378413C8189D}"/>
                </a:ext>
              </a:extLst>
            </p:cNvPr>
            <p:cNvSpPr/>
            <p:nvPr/>
          </p:nvSpPr>
          <p:spPr>
            <a:xfrm>
              <a:off x="703479" y="275391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5" name="Oval 574">
              <a:extLst>
                <a:ext uri="{FF2B5EF4-FFF2-40B4-BE49-F238E27FC236}">
                  <a16:creationId xmlns:a16="http://schemas.microsoft.com/office/drawing/2014/main" id="{5047D68A-1E4D-48AB-858F-E2556702B50F}"/>
                </a:ext>
              </a:extLst>
            </p:cNvPr>
            <p:cNvSpPr/>
            <p:nvPr/>
          </p:nvSpPr>
          <p:spPr>
            <a:xfrm>
              <a:off x="1339015"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6" name="Oval 575">
              <a:extLst>
                <a:ext uri="{FF2B5EF4-FFF2-40B4-BE49-F238E27FC236}">
                  <a16:creationId xmlns:a16="http://schemas.microsoft.com/office/drawing/2014/main" id="{C200E495-D88A-48FA-8137-BFC6E1277028}"/>
                </a:ext>
              </a:extLst>
            </p:cNvPr>
            <p:cNvSpPr/>
            <p:nvPr/>
          </p:nvSpPr>
          <p:spPr>
            <a:xfrm>
              <a:off x="1946696"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7" name="Oval 576">
              <a:extLst>
                <a:ext uri="{FF2B5EF4-FFF2-40B4-BE49-F238E27FC236}">
                  <a16:creationId xmlns:a16="http://schemas.microsoft.com/office/drawing/2014/main" id="{C4CBEFBA-CB49-4C86-81FB-391BD026C6FE}"/>
                </a:ext>
              </a:extLst>
            </p:cNvPr>
            <p:cNvSpPr/>
            <p:nvPr/>
          </p:nvSpPr>
          <p:spPr>
            <a:xfrm>
              <a:off x="2554378"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8" name="Oval 577">
              <a:extLst>
                <a:ext uri="{FF2B5EF4-FFF2-40B4-BE49-F238E27FC236}">
                  <a16:creationId xmlns:a16="http://schemas.microsoft.com/office/drawing/2014/main" id="{4298AEFC-3820-4FFC-A401-43018CAE6DF0}"/>
                </a:ext>
              </a:extLst>
            </p:cNvPr>
            <p:cNvSpPr/>
            <p:nvPr/>
          </p:nvSpPr>
          <p:spPr>
            <a:xfrm>
              <a:off x="3153400"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9" name="Oval 578">
              <a:extLst>
                <a:ext uri="{FF2B5EF4-FFF2-40B4-BE49-F238E27FC236}">
                  <a16:creationId xmlns:a16="http://schemas.microsoft.com/office/drawing/2014/main" id="{DB1914EC-CD9F-40DE-9077-E716859C1048}"/>
                </a:ext>
              </a:extLst>
            </p:cNvPr>
            <p:cNvSpPr/>
            <p:nvPr/>
          </p:nvSpPr>
          <p:spPr>
            <a:xfrm>
              <a:off x="1339015"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0" name="Oval 579">
              <a:extLst>
                <a:ext uri="{FF2B5EF4-FFF2-40B4-BE49-F238E27FC236}">
                  <a16:creationId xmlns:a16="http://schemas.microsoft.com/office/drawing/2014/main" id="{5A936B83-10E2-4687-8579-0F65CD1A2A73}"/>
                </a:ext>
              </a:extLst>
            </p:cNvPr>
            <p:cNvSpPr/>
            <p:nvPr/>
          </p:nvSpPr>
          <p:spPr>
            <a:xfrm>
              <a:off x="1946696"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1" name="Oval 580">
              <a:extLst>
                <a:ext uri="{FF2B5EF4-FFF2-40B4-BE49-F238E27FC236}">
                  <a16:creationId xmlns:a16="http://schemas.microsoft.com/office/drawing/2014/main" id="{909EBBEA-CDB3-4147-80E2-934557871B8D}"/>
                </a:ext>
              </a:extLst>
            </p:cNvPr>
            <p:cNvSpPr/>
            <p:nvPr/>
          </p:nvSpPr>
          <p:spPr>
            <a:xfrm>
              <a:off x="2554378"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2" name="Oval 581">
              <a:extLst>
                <a:ext uri="{FF2B5EF4-FFF2-40B4-BE49-F238E27FC236}">
                  <a16:creationId xmlns:a16="http://schemas.microsoft.com/office/drawing/2014/main" id="{413EC32F-65B0-40AE-9430-A5B5F5E908F9}"/>
                </a:ext>
              </a:extLst>
            </p:cNvPr>
            <p:cNvSpPr/>
            <p:nvPr/>
          </p:nvSpPr>
          <p:spPr>
            <a:xfrm>
              <a:off x="3153400"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3" name="Oval 582">
              <a:extLst>
                <a:ext uri="{FF2B5EF4-FFF2-40B4-BE49-F238E27FC236}">
                  <a16:creationId xmlns:a16="http://schemas.microsoft.com/office/drawing/2014/main" id="{ECCB00BC-CA80-412C-BAEE-DD11B0160270}"/>
                </a:ext>
              </a:extLst>
            </p:cNvPr>
            <p:cNvSpPr/>
            <p:nvPr/>
          </p:nvSpPr>
          <p:spPr>
            <a:xfrm>
              <a:off x="3715267"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4" name="Oval 583">
              <a:extLst>
                <a:ext uri="{FF2B5EF4-FFF2-40B4-BE49-F238E27FC236}">
                  <a16:creationId xmlns:a16="http://schemas.microsoft.com/office/drawing/2014/main" id="{7217D185-6695-4090-9CD5-D4E961AE9EE9}"/>
                </a:ext>
              </a:extLst>
            </p:cNvPr>
            <p:cNvSpPr/>
            <p:nvPr/>
          </p:nvSpPr>
          <p:spPr>
            <a:xfrm>
              <a:off x="3715267"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5" name="Oval 584">
              <a:extLst>
                <a:ext uri="{FF2B5EF4-FFF2-40B4-BE49-F238E27FC236}">
                  <a16:creationId xmlns:a16="http://schemas.microsoft.com/office/drawing/2014/main" id="{31EFB58E-55E9-4BEC-80C6-E7F649F72A94}"/>
                </a:ext>
              </a:extLst>
            </p:cNvPr>
            <p:cNvSpPr/>
            <p:nvPr/>
          </p:nvSpPr>
          <p:spPr>
            <a:xfrm>
              <a:off x="703478"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6" name="Oval 585">
              <a:extLst>
                <a:ext uri="{FF2B5EF4-FFF2-40B4-BE49-F238E27FC236}">
                  <a16:creationId xmlns:a16="http://schemas.microsoft.com/office/drawing/2014/main" id="{050691BC-F31D-446B-913E-F3B650C668AB}"/>
                </a:ext>
              </a:extLst>
            </p:cNvPr>
            <p:cNvSpPr/>
            <p:nvPr/>
          </p:nvSpPr>
          <p:spPr>
            <a:xfrm>
              <a:off x="703477"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5" name="Group 144">
            <a:extLst>
              <a:ext uri="{FF2B5EF4-FFF2-40B4-BE49-F238E27FC236}">
                <a16:creationId xmlns:a16="http://schemas.microsoft.com/office/drawing/2014/main" id="{9A07AA8D-69CE-4B21-8504-BD139231C328}"/>
              </a:ext>
            </a:extLst>
          </p:cNvPr>
          <p:cNvGrpSpPr/>
          <p:nvPr/>
        </p:nvGrpSpPr>
        <p:grpSpPr>
          <a:xfrm>
            <a:off x="830230" y="4099673"/>
            <a:ext cx="2123414" cy="2121818"/>
            <a:chOff x="6342077" y="3599474"/>
            <a:chExt cx="2123414" cy="2121818"/>
          </a:xfrm>
        </p:grpSpPr>
        <p:sp>
          <p:nvSpPr>
            <p:cNvPr id="156" name="Rectangle 155">
              <a:extLst>
                <a:ext uri="{FF2B5EF4-FFF2-40B4-BE49-F238E27FC236}">
                  <a16:creationId xmlns:a16="http://schemas.microsoft.com/office/drawing/2014/main" id="{1DCF47DC-6A4B-4DE1-A662-FC137BF9D6EC}"/>
                </a:ext>
              </a:extLst>
            </p:cNvPr>
            <p:cNvSpPr/>
            <p:nvPr/>
          </p:nvSpPr>
          <p:spPr>
            <a:xfrm>
              <a:off x="6342077" y="4655890"/>
              <a:ext cx="1065402" cy="106540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EE00AC8A-A7D8-4062-9F0F-291AE3FD3838}"/>
                </a:ext>
              </a:extLst>
            </p:cNvPr>
            <p:cNvSpPr/>
            <p:nvPr/>
          </p:nvSpPr>
          <p:spPr>
            <a:xfrm>
              <a:off x="7400089" y="4655890"/>
              <a:ext cx="1065402" cy="10654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C9A9F446-552E-416F-BCE2-6FB918D93AE5}"/>
                </a:ext>
              </a:extLst>
            </p:cNvPr>
            <p:cNvSpPr/>
            <p:nvPr/>
          </p:nvSpPr>
          <p:spPr>
            <a:xfrm>
              <a:off x="6342077" y="3599474"/>
              <a:ext cx="1065402" cy="106540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A28413B3-D864-49D3-A76C-C71097288091}"/>
                </a:ext>
              </a:extLst>
            </p:cNvPr>
            <p:cNvSpPr/>
            <p:nvPr/>
          </p:nvSpPr>
          <p:spPr>
            <a:xfrm>
              <a:off x="7400089" y="3599474"/>
              <a:ext cx="1065402" cy="106540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7" name="Group 496">
            <a:extLst>
              <a:ext uri="{FF2B5EF4-FFF2-40B4-BE49-F238E27FC236}">
                <a16:creationId xmlns:a16="http://schemas.microsoft.com/office/drawing/2014/main" id="{CB613CA2-14AB-44A9-B574-905CF1B41FC8}"/>
              </a:ext>
            </a:extLst>
          </p:cNvPr>
          <p:cNvGrpSpPr/>
          <p:nvPr/>
        </p:nvGrpSpPr>
        <p:grpSpPr>
          <a:xfrm>
            <a:off x="453046" y="4851727"/>
            <a:ext cx="1782219" cy="1674126"/>
            <a:chOff x="703477" y="464806"/>
            <a:chExt cx="3150362" cy="2959290"/>
          </a:xfrm>
        </p:grpSpPr>
        <p:cxnSp>
          <p:nvCxnSpPr>
            <p:cNvPr id="498" name="Straight Connector 497">
              <a:extLst>
                <a:ext uri="{FF2B5EF4-FFF2-40B4-BE49-F238E27FC236}">
                  <a16:creationId xmlns:a16="http://schemas.microsoft.com/office/drawing/2014/main" id="{3A44F60C-C3F1-4A5B-B1EE-827B7BF95403}"/>
                </a:ext>
              </a:extLst>
            </p:cNvPr>
            <p:cNvCxnSpPr/>
            <p:nvPr/>
          </p:nvCxnSpPr>
          <p:spPr>
            <a:xfrm>
              <a:off x="2015984" y="568692"/>
              <a:ext cx="0" cy="2782653"/>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63E01CF-1837-4917-85B2-9B28EE3E3D5C}"/>
                </a:ext>
              </a:extLst>
            </p:cNvPr>
            <p:cNvCxnSpPr/>
            <p:nvPr/>
          </p:nvCxnSpPr>
          <p:spPr>
            <a:xfrm>
              <a:off x="2623667" y="568692"/>
              <a:ext cx="0" cy="2782653"/>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3DD5BA19-5365-4913-9F68-0DD76AF094FB}"/>
                </a:ext>
              </a:extLst>
            </p:cNvPr>
            <p:cNvCxnSpPr/>
            <p:nvPr/>
          </p:nvCxnSpPr>
          <p:spPr>
            <a:xfrm>
              <a:off x="1408301" y="568692"/>
              <a:ext cx="0" cy="2782653"/>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6F4DBCE6-016D-4F18-9BF8-D2568760927F}"/>
                </a:ext>
              </a:extLst>
            </p:cNvPr>
            <p:cNvCxnSpPr/>
            <p:nvPr/>
          </p:nvCxnSpPr>
          <p:spPr>
            <a:xfrm>
              <a:off x="3231350" y="568692"/>
              <a:ext cx="0" cy="2782653"/>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1E5171C3-B1B6-4455-B9B4-7CAD039B1330}"/>
                </a:ext>
              </a:extLst>
            </p:cNvPr>
            <p:cNvCxnSpPr/>
            <p:nvPr/>
          </p:nvCxnSpPr>
          <p:spPr>
            <a:xfrm rot="5400000">
              <a:off x="2259312" y="141275"/>
              <a:ext cx="0" cy="2982001"/>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5785F815-0328-43B4-8B0E-071FE4198E73}"/>
                </a:ext>
              </a:extLst>
            </p:cNvPr>
            <p:cNvCxnSpPr/>
            <p:nvPr/>
          </p:nvCxnSpPr>
          <p:spPr>
            <a:xfrm rot="5400000">
              <a:off x="2259312" y="752771"/>
              <a:ext cx="0" cy="2982001"/>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61E9822A-E59F-4F66-8489-488B9A25AE41}"/>
                </a:ext>
              </a:extLst>
            </p:cNvPr>
            <p:cNvCxnSpPr/>
            <p:nvPr/>
          </p:nvCxnSpPr>
          <p:spPr>
            <a:xfrm rot="5400000">
              <a:off x="2259312" y="-470222"/>
              <a:ext cx="0" cy="2982001"/>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DCA6D5AA-131D-43E1-B187-138E0645F7D8}"/>
                </a:ext>
              </a:extLst>
            </p:cNvPr>
            <p:cNvCxnSpPr/>
            <p:nvPr/>
          </p:nvCxnSpPr>
          <p:spPr>
            <a:xfrm rot="5400000">
              <a:off x="2259312" y="1364268"/>
              <a:ext cx="0" cy="2982001"/>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506" name="Oval 505">
              <a:extLst>
                <a:ext uri="{FF2B5EF4-FFF2-40B4-BE49-F238E27FC236}">
                  <a16:creationId xmlns:a16="http://schemas.microsoft.com/office/drawing/2014/main" id="{E405A94D-CD17-422B-97F3-B4E57FD708BA}"/>
                </a:ext>
              </a:extLst>
            </p:cNvPr>
            <p:cNvSpPr/>
            <p:nvPr/>
          </p:nvSpPr>
          <p:spPr>
            <a:xfrm>
              <a:off x="1339015"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7" name="Oval 506">
              <a:extLst>
                <a:ext uri="{FF2B5EF4-FFF2-40B4-BE49-F238E27FC236}">
                  <a16:creationId xmlns:a16="http://schemas.microsoft.com/office/drawing/2014/main" id="{1179F219-297B-4E32-A347-67765F14AC2E}"/>
                </a:ext>
              </a:extLst>
            </p:cNvPr>
            <p:cNvSpPr/>
            <p:nvPr/>
          </p:nvSpPr>
          <p:spPr>
            <a:xfrm>
              <a:off x="1946696"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8" name="Oval 507">
              <a:extLst>
                <a:ext uri="{FF2B5EF4-FFF2-40B4-BE49-F238E27FC236}">
                  <a16:creationId xmlns:a16="http://schemas.microsoft.com/office/drawing/2014/main" id="{CC97B4CC-E003-4AD7-B72D-90A0EF4AC27C}"/>
                </a:ext>
              </a:extLst>
            </p:cNvPr>
            <p:cNvSpPr/>
            <p:nvPr/>
          </p:nvSpPr>
          <p:spPr>
            <a:xfrm>
              <a:off x="2554378"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9" name="Oval 508">
              <a:extLst>
                <a:ext uri="{FF2B5EF4-FFF2-40B4-BE49-F238E27FC236}">
                  <a16:creationId xmlns:a16="http://schemas.microsoft.com/office/drawing/2014/main" id="{301B468C-21B6-4D4A-8408-40810F8461F5}"/>
                </a:ext>
              </a:extLst>
            </p:cNvPr>
            <p:cNvSpPr/>
            <p:nvPr/>
          </p:nvSpPr>
          <p:spPr>
            <a:xfrm>
              <a:off x="3153400"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0" name="Oval 509">
              <a:extLst>
                <a:ext uri="{FF2B5EF4-FFF2-40B4-BE49-F238E27FC236}">
                  <a16:creationId xmlns:a16="http://schemas.microsoft.com/office/drawing/2014/main" id="{49DEC977-C3EA-405F-8DC9-30420C1AB583}"/>
                </a:ext>
              </a:extLst>
            </p:cNvPr>
            <p:cNvSpPr/>
            <p:nvPr/>
          </p:nvSpPr>
          <p:spPr>
            <a:xfrm>
              <a:off x="1339015"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1" name="Oval 510">
              <a:extLst>
                <a:ext uri="{FF2B5EF4-FFF2-40B4-BE49-F238E27FC236}">
                  <a16:creationId xmlns:a16="http://schemas.microsoft.com/office/drawing/2014/main" id="{3DBEA238-3FE7-42D8-B3B5-8702BB06B4E4}"/>
                </a:ext>
              </a:extLst>
            </p:cNvPr>
            <p:cNvSpPr/>
            <p:nvPr/>
          </p:nvSpPr>
          <p:spPr>
            <a:xfrm>
              <a:off x="1946696"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 name="Oval 511">
              <a:extLst>
                <a:ext uri="{FF2B5EF4-FFF2-40B4-BE49-F238E27FC236}">
                  <a16:creationId xmlns:a16="http://schemas.microsoft.com/office/drawing/2014/main" id="{5D7F1FF6-41B9-43A2-A1A7-7946BBEB2D67}"/>
                </a:ext>
              </a:extLst>
            </p:cNvPr>
            <p:cNvSpPr/>
            <p:nvPr/>
          </p:nvSpPr>
          <p:spPr>
            <a:xfrm>
              <a:off x="2554378"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 name="Oval 512">
              <a:extLst>
                <a:ext uri="{FF2B5EF4-FFF2-40B4-BE49-F238E27FC236}">
                  <a16:creationId xmlns:a16="http://schemas.microsoft.com/office/drawing/2014/main" id="{E162E107-93F7-4064-8642-77CEBF061776}"/>
                </a:ext>
              </a:extLst>
            </p:cNvPr>
            <p:cNvSpPr/>
            <p:nvPr/>
          </p:nvSpPr>
          <p:spPr>
            <a:xfrm>
              <a:off x="3153400"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 name="Oval 513">
              <a:extLst>
                <a:ext uri="{FF2B5EF4-FFF2-40B4-BE49-F238E27FC236}">
                  <a16:creationId xmlns:a16="http://schemas.microsoft.com/office/drawing/2014/main" id="{EFE47F66-B77D-45EA-A34E-2549C9D96D46}"/>
                </a:ext>
              </a:extLst>
            </p:cNvPr>
            <p:cNvSpPr/>
            <p:nvPr/>
          </p:nvSpPr>
          <p:spPr>
            <a:xfrm>
              <a:off x="1339015"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5" name="Oval 514">
              <a:extLst>
                <a:ext uri="{FF2B5EF4-FFF2-40B4-BE49-F238E27FC236}">
                  <a16:creationId xmlns:a16="http://schemas.microsoft.com/office/drawing/2014/main" id="{BBEABC60-FC76-4BFE-AE11-BC27FC0DCE88}"/>
                </a:ext>
              </a:extLst>
            </p:cNvPr>
            <p:cNvSpPr/>
            <p:nvPr/>
          </p:nvSpPr>
          <p:spPr>
            <a:xfrm>
              <a:off x="1946696"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 name="Oval 515">
              <a:extLst>
                <a:ext uri="{FF2B5EF4-FFF2-40B4-BE49-F238E27FC236}">
                  <a16:creationId xmlns:a16="http://schemas.microsoft.com/office/drawing/2014/main" id="{A6D8C627-D031-4959-8474-83E6302B380B}"/>
                </a:ext>
              </a:extLst>
            </p:cNvPr>
            <p:cNvSpPr/>
            <p:nvPr/>
          </p:nvSpPr>
          <p:spPr>
            <a:xfrm>
              <a:off x="2554378"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7" name="Oval 516">
              <a:extLst>
                <a:ext uri="{FF2B5EF4-FFF2-40B4-BE49-F238E27FC236}">
                  <a16:creationId xmlns:a16="http://schemas.microsoft.com/office/drawing/2014/main" id="{BFE6F972-A1AD-4979-926E-4E5EDEAA7D63}"/>
                </a:ext>
              </a:extLst>
            </p:cNvPr>
            <p:cNvSpPr/>
            <p:nvPr/>
          </p:nvSpPr>
          <p:spPr>
            <a:xfrm>
              <a:off x="3153400"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 name="Oval 517">
              <a:extLst>
                <a:ext uri="{FF2B5EF4-FFF2-40B4-BE49-F238E27FC236}">
                  <a16:creationId xmlns:a16="http://schemas.microsoft.com/office/drawing/2014/main" id="{EE80284E-8C86-4690-8B96-5CFCCC5796DE}"/>
                </a:ext>
              </a:extLst>
            </p:cNvPr>
            <p:cNvSpPr/>
            <p:nvPr/>
          </p:nvSpPr>
          <p:spPr>
            <a:xfrm>
              <a:off x="1339015"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9" name="Oval 518">
              <a:extLst>
                <a:ext uri="{FF2B5EF4-FFF2-40B4-BE49-F238E27FC236}">
                  <a16:creationId xmlns:a16="http://schemas.microsoft.com/office/drawing/2014/main" id="{62C58516-9680-4378-8BE1-940621617BAA}"/>
                </a:ext>
              </a:extLst>
            </p:cNvPr>
            <p:cNvSpPr/>
            <p:nvPr/>
          </p:nvSpPr>
          <p:spPr>
            <a:xfrm>
              <a:off x="1946696"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0" name="Oval 519">
              <a:extLst>
                <a:ext uri="{FF2B5EF4-FFF2-40B4-BE49-F238E27FC236}">
                  <a16:creationId xmlns:a16="http://schemas.microsoft.com/office/drawing/2014/main" id="{67EA3DD9-4C65-4243-933F-2002E2A11FE8}"/>
                </a:ext>
              </a:extLst>
            </p:cNvPr>
            <p:cNvSpPr/>
            <p:nvPr/>
          </p:nvSpPr>
          <p:spPr>
            <a:xfrm>
              <a:off x="2554378"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1" name="Oval 520">
              <a:extLst>
                <a:ext uri="{FF2B5EF4-FFF2-40B4-BE49-F238E27FC236}">
                  <a16:creationId xmlns:a16="http://schemas.microsoft.com/office/drawing/2014/main" id="{9C0DA461-5675-41B2-A078-A0053FD1C8E0}"/>
                </a:ext>
              </a:extLst>
            </p:cNvPr>
            <p:cNvSpPr/>
            <p:nvPr/>
          </p:nvSpPr>
          <p:spPr>
            <a:xfrm>
              <a:off x="3153400"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2" name="Oval 521">
              <a:extLst>
                <a:ext uri="{FF2B5EF4-FFF2-40B4-BE49-F238E27FC236}">
                  <a16:creationId xmlns:a16="http://schemas.microsoft.com/office/drawing/2014/main" id="{6EBCAA6B-D270-43BE-9332-C15842F24E81}"/>
                </a:ext>
              </a:extLst>
            </p:cNvPr>
            <p:cNvSpPr/>
            <p:nvPr/>
          </p:nvSpPr>
          <p:spPr>
            <a:xfrm>
              <a:off x="3706603" y="941195"/>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3" name="Oval 522">
              <a:extLst>
                <a:ext uri="{FF2B5EF4-FFF2-40B4-BE49-F238E27FC236}">
                  <a16:creationId xmlns:a16="http://schemas.microsoft.com/office/drawing/2014/main" id="{E050905C-FD1B-474C-A5A4-193D5DBD7F6D}"/>
                </a:ext>
              </a:extLst>
            </p:cNvPr>
            <p:cNvSpPr/>
            <p:nvPr/>
          </p:nvSpPr>
          <p:spPr>
            <a:xfrm>
              <a:off x="3706603" y="1568138"/>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 name="Oval 523">
              <a:extLst>
                <a:ext uri="{FF2B5EF4-FFF2-40B4-BE49-F238E27FC236}">
                  <a16:creationId xmlns:a16="http://schemas.microsoft.com/office/drawing/2014/main" id="{44668598-6A7F-480C-AEC3-DE5CC2846B2B}"/>
                </a:ext>
              </a:extLst>
            </p:cNvPr>
            <p:cNvSpPr/>
            <p:nvPr/>
          </p:nvSpPr>
          <p:spPr>
            <a:xfrm>
              <a:off x="3706603" y="2185873"/>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5" name="Oval 524">
              <a:extLst>
                <a:ext uri="{FF2B5EF4-FFF2-40B4-BE49-F238E27FC236}">
                  <a16:creationId xmlns:a16="http://schemas.microsoft.com/office/drawing/2014/main" id="{34AFDFCA-91EF-49D4-860B-106BDE4CFE99}"/>
                </a:ext>
              </a:extLst>
            </p:cNvPr>
            <p:cNvSpPr/>
            <p:nvPr/>
          </p:nvSpPr>
          <p:spPr>
            <a:xfrm>
              <a:off x="3706603" y="275391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6" name="Oval 525">
              <a:extLst>
                <a:ext uri="{FF2B5EF4-FFF2-40B4-BE49-F238E27FC236}">
                  <a16:creationId xmlns:a16="http://schemas.microsoft.com/office/drawing/2014/main" id="{F158F356-454D-4A37-BB3E-510A6A7232E5}"/>
                </a:ext>
              </a:extLst>
            </p:cNvPr>
            <p:cNvSpPr/>
            <p:nvPr/>
          </p:nvSpPr>
          <p:spPr>
            <a:xfrm>
              <a:off x="703479" y="941195"/>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7" name="Oval 526">
              <a:extLst>
                <a:ext uri="{FF2B5EF4-FFF2-40B4-BE49-F238E27FC236}">
                  <a16:creationId xmlns:a16="http://schemas.microsoft.com/office/drawing/2014/main" id="{DE503E45-B869-4149-85B5-DB051EC5B51B}"/>
                </a:ext>
              </a:extLst>
            </p:cNvPr>
            <p:cNvSpPr/>
            <p:nvPr/>
          </p:nvSpPr>
          <p:spPr>
            <a:xfrm>
              <a:off x="703479" y="1568138"/>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Oval 527">
              <a:extLst>
                <a:ext uri="{FF2B5EF4-FFF2-40B4-BE49-F238E27FC236}">
                  <a16:creationId xmlns:a16="http://schemas.microsoft.com/office/drawing/2014/main" id="{002CF529-467A-4472-A50F-11217A200FB0}"/>
                </a:ext>
              </a:extLst>
            </p:cNvPr>
            <p:cNvSpPr/>
            <p:nvPr/>
          </p:nvSpPr>
          <p:spPr>
            <a:xfrm>
              <a:off x="703479" y="2185873"/>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9" name="Oval 528">
              <a:extLst>
                <a:ext uri="{FF2B5EF4-FFF2-40B4-BE49-F238E27FC236}">
                  <a16:creationId xmlns:a16="http://schemas.microsoft.com/office/drawing/2014/main" id="{0CB38DCC-613A-4C08-9E8B-E5540B9B2A35}"/>
                </a:ext>
              </a:extLst>
            </p:cNvPr>
            <p:cNvSpPr/>
            <p:nvPr/>
          </p:nvSpPr>
          <p:spPr>
            <a:xfrm>
              <a:off x="703479" y="275391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0" name="Oval 529">
              <a:extLst>
                <a:ext uri="{FF2B5EF4-FFF2-40B4-BE49-F238E27FC236}">
                  <a16:creationId xmlns:a16="http://schemas.microsoft.com/office/drawing/2014/main" id="{8DA61CB2-58EA-428B-A358-88919DFDB830}"/>
                </a:ext>
              </a:extLst>
            </p:cNvPr>
            <p:cNvSpPr/>
            <p:nvPr/>
          </p:nvSpPr>
          <p:spPr>
            <a:xfrm>
              <a:off x="1339015"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1" name="Oval 530">
              <a:extLst>
                <a:ext uri="{FF2B5EF4-FFF2-40B4-BE49-F238E27FC236}">
                  <a16:creationId xmlns:a16="http://schemas.microsoft.com/office/drawing/2014/main" id="{60F4E442-3C5A-483D-9593-8EF7378EB744}"/>
                </a:ext>
              </a:extLst>
            </p:cNvPr>
            <p:cNvSpPr/>
            <p:nvPr/>
          </p:nvSpPr>
          <p:spPr>
            <a:xfrm>
              <a:off x="1946696"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2" name="Oval 531">
              <a:extLst>
                <a:ext uri="{FF2B5EF4-FFF2-40B4-BE49-F238E27FC236}">
                  <a16:creationId xmlns:a16="http://schemas.microsoft.com/office/drawing/2014/main" id="{50546EF8-4A66-4817-8248-8EDAE153511F}"/>
                </a:ext>
              </a:extLst>
            </p:cNvPr>
            <p:cNvSpPr/>
            <p:nvPr/>
          </p:nvSpPr>
          <p:spPr>
            <a:xfrm>
              <a:off x="2554378"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3" name="Oval 532">
              <a:extLst>
                <a:ext uri="{FF2B5EF4-FFF2-40B4-BE49-F238E27FC236}">
                  <a16:creationId xmlns:a16="http://schemas.microsoft.com/office/drawing/2014/main" id="{5D341A09-38DC-40DA-BF4C-6772404D1F45}"/>
                </a:ext>
              </a:extLst>
            </p:cNvPr>
            <p:cNvSpPr/>
            <p:nvPr/>
          </p:nvSpPr>
          <p:spPr>
            <a:xfrm>
              <a:off x="3153400"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4" name="Oval 533">
              <a:extLst>
                <a:ext uri="{FF2B5EF4-FFF2-40B4-BE49-F238E27FC236}">
                  <a16:creationId xmlns:a16="http://schemas.microsoft.com/office/drawing/2014/main" id="{D473AD69-6012-4FB6-9819-816CB5B6BEBD}"/>
                </a:ext>
              </a:extLst>
            </p:cNvPr>
            <p:cNvSpPr/>
            <p:nvPr/>
          </p:nvSpPr>
          <p:spPr>
            <a:xfrm>
              <a:off x="1339015"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5" name="Oval 534">
              <a:extLst>
                <a:ext uri="{FF2B5EF4-FFF2-40B4-BE49-F238E27FC236}">
                  <a16:creationId xmlns:a16="http://schemas.microsoft.com/office/drawing/2014/main" id="{619D89AC-0798-4800-81FC-BEA63294C6DF}"/>
                </a:ext>
              </a:extLst>
            </p:cNvPr>
            <p:cNvSpPr/>
            <p:nvPr/>
          </p:nvSpPr>
          <p:spPr>
            <a:xfrm>
              <a:off x="1946696"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6" name="Oval 535">
              <a:extLst>
                <a:ext uri="{FF2B5EF4-FFF2-40B4-BE49-F238E27FC236}">
                  <a16:creationId xmlns:a16="http://schemas.microsoft.com/office/drawing/2014/main" id="{ED65CE7B-826C-4527-B8C9-7FFE86FF8CE8}"/>
                </a:ext>
              </a:extLst>
            </p:cNvPr>
            <p:cNvSpPr/>
            <p:nvPr/>
          </p:nvSpPr>
          <p:spPr>
            <a:xfrm>
              <a:off x="2554378"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 name="Oval 536">
              <a:extLst>
                <a:ext uri="{FF2B5EF4-FFF2-40B4-BE49-F238E27FC236}">
                  <a16:creationId xmlns:a16="http://schemas.microsoft.com/office/drawing/2014/main" id="{D80669AC-E4AA-4043-A603-C748C926E180}"/>
                </a:ext>
              </a:extLst>
            </p:cNvPr>
            <p:cNvSpPr/>
            <p:nvPr/>
          </p:nvSpPr>
          <p:spPr>
            <a:xfrm>
              <a:off x="3153400"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8" name="Oval 537">
              <a:extLst>
                <a:ext uri="{FF2B5EF4-FFF2-40B4-BE49-F238E27FC236}">
                  <a16:creationId xmlns:a16="http://schemas.microsoft.com/office/drawing/2014/main" id="{EC4FF9B8-23EB-4F47-86B0-43B0557A2C61}"/>
                </a:ext>
              </a:extLst>
            </p:cNvPr>
            <p:cNvSpPr/>
            <p:nvPr/>
          </p:nvSpPr>
          <p:spPr>
            <a:xfrm>
              <a:off x="3715267"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9" name="Oval 538">
              <a:extLst>
                <a:ext uri="{FF2B5EF4-FFF2-40B4-BE49-F238E27FC236}">
                  <a16:creationId xmlns:a16="http://schemas.microsoft.com/office/drawing/2014/main" id="{A24C1F51-1F51-489B-B4E4-B06AC02ADB3E}"/>
                </a:ext>
              </a:extLst>
            </p:cNvPr>
            <p:cNvSpPr/>
            <p:nvPr/>
          </p:nvSpPr>
          <p:spPr>
            <a:xfrm>
              <a:off x="3715267"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0" name="Oval 539">
              <a:extLst>
                <a:ext uri="{FF2B5EF4-FFF2-40B4-BE49-F238E27FC236}">
                  <a16:creationId xmlns:a16="http://schemas.microsoft.com/office/drawing/2014/main" id="{7ADB5CEA-EE69-4087-9DFA-EBAE70A076B2}"/>
                </a:ext>
              </a:extLst>
            </p:cNvPr>
            <p:cNvSpPr/>
            <p:nvPr/>
          </p:nvSpPr>
          <p:spPr>
            <a:xfrm>
              <a:off x="703478"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1" name="Oval 540">
              <a:extLst>
                <a:ext uri="{FF2B5EF4-FFF2-40B4-BE49-F238E27FC236}">
                  <a16:creationId xmlns:a16="http://schemas.microsoft.com/office/drawing/2014/main" id="{EBCDDA0A-71C1-47FE-ABD4-52A10903EADC}"/>
                </a:ext>
              </a:extLst>
            </p:cNvPr>
            <p:cNvSpPr/>
            <p:nvPr/>
          </p:nvSpPr>
          <p:spPr>
            <a:xfrm>
              <a:off x="703477"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2BE5C9EA-9F77-4E6A-BBB7-F8E23292B958}"/>
              </a:ext>
            </a:extLst>
          </p:cNvPr>
          <p:cNvGrpSpPr/>
          <p:nvPr/>
        </p:nvGrpSpPr>
        <p:grpSpPr>
          <a:xfrm>
            <a:off x="495407" y="676185"/>
            <a:ext cx="2123414" cy="2121818"/>
            <a:chOff x="6342077" y="3599474"/>
            <a:chExt cx="2123414" cy="2121818"/>
          </a:xfrm>
        </p:grpSpPr>
        <p:sp>
          <p:nvSpPr>
            <p:cNvPr id="37" name="Rectangle 36">
              <a:extLst>
                <a:ext uri="{FF2B5EF4-FFF2-40B4-BE49-F238E27FC236}">
                  <a16:creationId xmlns:a16="http://schemas.microsoft.com/office/drawing/2014/main" id="{D2CC6BEE-F6FE-4861-BD10-D43019E6EC7B}"/>
                </a:ext>
              </a:extLst>
            </p:cNvPr>
            <p:cNvSpPr/>
            <p:nvPr/>
          </p:nvSpPr>
          <p:spPr>
            <a:xfrm>
              <a:off x="6342077" y="4655890"/>
              <a:ext cx="1065402" cy="106540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A73B2E12-88C8-465E-A43A-FA4FB72D3ABB}"/>
                </a:ext>
              </a:extLst>
            </p:cNvPr>
            <p:cNvSpPr/>
            <p:nvPr/>
          </p:nvSpPr>
          <p:spPr>
            <a:xfrm>
              <a:off x="7400089" y="4655890"/>
              <a:ext cx="1065402" cy="10654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1C65C50E-CD56-4855-B1B3-6A51CF275604}"/>
                </a:ext>
              </a:extLst>
            </p:cNvPr>
            <p:cNvSpPr/>
            <p:nvPr/>
          </p:nvSpPr>
          <p:spPr>
            <a:xfrm>
              <a:off x="6342077" y="3599474"/>
              <a:ext cx="1065402" cy="106540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3A193B1-126D-454F-B208-FA53075A0EEE}"/>
                </a:ext>
              </a:extLst>
            </p:cNvPr>
            <p:cNvSpPr/>
            <p:nvPr/>
          </p:nvSpPr>
          <p:spPr>
            <a:xfrm>
              <a:off x="7400089" y="3599474"/>
              <a:ext cx="1065402" cy="106540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a:extLst>
              <a:ext uri="{FF2B5EF4-FFF2-40B4-BE49-F238E27FC236}">
                <a16:creationId xmlns:a16="http://schemas.microsoft.com/office/drawing/2014/main" id="{2A602663-259C-48F9-92D1-05F791D216DD}"/>
              </a:ext>
            </a:extLst>
          </p:cNvPr>
          <p:cNvGrpSpPr/>
          <p:nvPr/>
        </p:nvGrpSpPr>
        <p:grpSpPr>
          <a:xfrm>
            <a:off x="4152492" y="680678"/>
            <a:ext cx="2123414" cy="2121818"/>
            <a:chOff x="6342077" y="3599474"/>
            <a:chExt cx="2123414" cy="2121818"/>
          </a:xfrm>
        </p:grpSpPr>
        <p:sp>
          <p:nvSpPr>
            <p:cNvPr id="138" name="Rectangle 137">
              <a:extLst>
                <a:ext uri="{FF2B5EF4-FFF2-40B4-BE49-F238E27FC236}">
                  <a16:creationId xmlns:a16="http://schemas.microsoft.com/office/drawing/2014/main" id="{BF7C77E2-4467-4AD9-8E7A-A192E04C6208}"/>
                </a:ext>
              </a:extLst>
            </p:cNvPr>
            <p:cNvSpPr/>
            <p:nvPr/>
          </p:nvSpPr>
          <p:spPr>
            <a:xfrm>
              <a:off x="6342077" y="4655890"/>
              <a:ext cx="1065402" cy="106540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63419D3A-C2AF-43D2-BBE1-8582085B2196}"/>
                </a:ext>
              </a:extLst>
            </p:cNvPr>
            <p:cNvSpPr/>
            <p:nvPr/>
          </p:nvSpPr>
          <p:spPr>
            <a:xfrm>
              <a:off x="7400089" y="4655890"/>
              <a:ext cx="1065402" cy="10654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C9ACBF86-25F1-406F-B2D9-BD4B5F317A6F}"/>
                </a:ext>
              </a:extLst>
            </p:cNvPr>
            <p:cNvSpPr/>
            <p:nvPr/>
          </p:nvSpPr>
          <p:spPr>
            <a:xfrm>
              <a:off x="6342077" y="3599474"/>
              <a:ext cx="1065402" cy="106540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28BD9CF4-6918-4761-BC69-73723F29C26B}"/>
                </a:ext>
              </a:extLst>
            </p:cNvPr>
            <p:cNvSpPr/>
            <p:nvPr/>
          </p:nvSpPr>
          <p:spPr>
            <a:xfrm>
              <a:off x="7400089" y="3599474"/>
              <a:ext cx="1065402" cy="106540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F8618F36-B867-4D44-875A-3C61F86E9CF7}"/>
              </a:ext>
            </a:extLst>
          </p:cNvPr>
          <p:cNvSpPr txBox="1"/>
          <p:nvPr/>
        </p:nvSpPr>
        <p:spPr>
          <a:xfrm>
            <a:off x="318782" y="10005"/>
            <a:ext cx="2907018" cy="666179"/>
          </a:xfrm>
          <a:prstGeom prst="rect">
            <a:avLst/>
          </a:prstGeom>
          <a:noFill/>
        </p:spPr>
        <p:txBody>
          <a:bodyPr wrap="square" rtlCol="0">
            <a:spAutoFit/>
          </a:bodyPr>
          <a:lstStyle/>
          <a:p>
            <a:r>
              <a:rPr lang="en-US" dirty="0"/>
              <a:t>Problem Domain, Divided into Four Processors</a:t>
            </a:r>
          </a:p>
        </p:txBody>
      </p:sp>
      <p:sp>
        <p:nvSpPr>
          <p:cNvPr id="144" name="TextBox 143">
            <a:extLst>
              <a:ext uri="{FF2B5EF4-FFF2-40B4-BE49-F238E27FC236}">
                <a16:creationId xmlns:a16="http://schemas.microsoft.com/office/drawing/2014/main" id="{49F8843B-CA59-498D-8451-EB1481EC5ED8}"/>
              </a:ext>
            </a:extLst>
          </p:cNvPr>
          <p:cNvSpPr txBox="1"/>
          <p:nvPr/>
        </p:nvSpPr>
        <p:spPr>
          <a:xfrm>
            <a:off x="3982404" y="10005"/>
            <a:ext cx="2907018" cy="646331"/>
          </a:xfrm>
          <a:prstGeom prst="rect">
            <a:avLst/>
          </a:prstGeom>
          <a:noFill/>
        </p:spPr>
        <p:txBody>
          <a:bodyPr wrap="square" rtlCol="0">
            <a:spAutoFit/>
          </a:bodyPr>
          <a:lstStyle/>
          <a:p>
            <a:r>
              <a:rPr lang="en-US" dirty="0"/>
              <a:t>Bottom-Left (Red) Processor’s Grid</a:t>
            </a:r>
          </a:p>
        </p:txBody>
      </p:sp>
      <p:sp>
        <p:nvSpPr>
          <p:cNvPr id="271" name="TextBox 270">
            <a:extLst>
              <a:ext uri="{FF2B5EF4-FFF2-40B4-BE49-F238E27FC236}">
                <a16:creationId xmlns:a16="http://schemas.microsoft.com/office/drawing/2014/main" id="{D442E700-6522-412E-94FF-B9E9E4AD9AA5}"/>
              </a:ext>
            </a:extLst>
          </p:cNvPr>
          <p:cNvSpPr txBox="1"/>
          <p:nvPr/>
        </p:nvSpPr>
        <p:spPr>
          <a:xfrm>
            <a:off x="660142" y="3648830"/>
            <a:ext cx="1670328" cy="369332"/>
          </a:xfrm>
          <a:prstGeom prst="rect">
            <a:avLst/>
          </a:prstGeom>
          <a:noFill/>
        </p:spPr>
        <p:txBody>
          <a:bodyPr wrap="square" rtlCol="0">
            <a:spAutoFit/>
          </a:bodyPr>
          <a:lstStyle/>
          <a:p>
            <a:r>
              <a:rPr lang="en-US" dirty="0"/>
              <a:t>Physical BCs</a:t>
            </a:r>
          </a:p>
        </p:txBody>
      </p:sp>
      <p:sp>
        <p:nvSpPr>
          <p:cNvPr id="4" name="Rectangle 3">
            <a:extLst>
              <a:ext uri="{FF2B5EF4-FFF2-40B4-BE49-F238E27FC236}">
                <a16:creationId xmlns:a16="http://schemas.microsoft.com/office/drawing/2014/main" id="{E9E51DF9-15F9-4DA5-A9B8-D0B78C7057CE}"/>
              </a:ext>
            </a:extLst>
          </p:cNvPr>
          <p:cNvSpPr/>
          <p:nvPr/>
        </p:nvSpPr>
        <p:spPr>
          <a:xfrm>
            <a:off x="318782" y="4691063"/>
            <a:ext cx="297910" cy="1961785"/>
          </a:xfrm>
          <a:prstGeom prst="rect">
            <a:avLst/>
          </a:prstGeom>
          <a:solidFill>
            <a:schemeClr val="bg1">
              <a:lumMod val="95000"/>
              <a:alpha val="60000"/>
            </a:schemeClr>
          </a:solidFill>
          <a:ln>
            <a:noFill/>
            <a:prstDash val="sysDash"/>
          </a:ln>
          <a:scene3d>
            <a:camera prst="orthographicFront"/>
            <a:lightRig rig="threePt" dir="t"/>
          </a:scene3d>
          <a:sp3d>
            <a:bevelT w="57150" h="571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FE5D53D-2FFE-4B95-8D6E-BB05FC6419D2}"/>
              </a:ext>
            </a:extLst>
          </p:cNvPr>
          <p:cNvSpPr/>
          <p:nvPr/>
        </p:nvSpPr>
        <p:spPr>
          <a:xfrm>
            <a:off x="716210" y="6056763"/>
            <a:ext cx="1356963" cy="243877"/>
          </a:xfrm>
          <a:prstGeom prst="rect">
            <a:avLst/>
          </a:prstGeom>
          <a:solidFill>
            <a:schemeClr val="bg1">
              <a:lumMod val="95000"/>
              <a:alpha val="60000"/>
            </a:schemeClr>
          </a:solidFill>
          <a:ln>
            <a:noFill/>
            <a:prstDash val="sysDash"/>
          </a:ln>
          <a:scene3d>
            <a:camera prst="orthographicFront"/>
            <a:lightRig rig="threePt" dir="t"/>
          </a:scene3d>
          <a:sp3d>
            <a:bevelT w="57150" h="571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9170887E-0226-4C42-AFC7-068A8D78E20F}"/>
              </a:ext>
            </a:extLst>
          </p:cNvPr>
          <p:cNvSpPr/>
          <p:nvPr/>
        </p:nvSpPr>
        <p:spPr>
          <a:xfrm rot="5400000">
            <a:off x="203997" y="5543683"/>
            <a:ext cx="1268305" cy="243877"/>
          </a:xfrm>
          <a:prstGeom prst="rect">
            <a:avLst/>
          </a:prstGeom>
          <a:solidFill>
            <a:schemeClr val="bg1">
              <a:lumMod val="95000"/>
              <a:alpha val="60000"/>
            </a:schemeClr>
          </a:solidFill>
          <a:ln>
            <a:noFill/>
            <a:prstDash val="sysDash"/>
          </a:ln>
          <a:scene3d>
            <a:camera prst="orthographicFront"/>
            <a:lightRig rig="threePt" dir="t"/>
          </a:scene3d>
          <a:sp3d>
            <a:bevelT w="57150" h="571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46590FD2-8135-4816-9727-0C396784BC73}"/>
              </a:ext>
            </a:extLst>
          </p:cNvPr>
          <p:cNvSpPr/>
          <p:nvPr/>
        </p:nvSpPr>
        <p:spPr>
          <a:xfrm rot="5400000">
            <a:off x="1213976" y="5455106"/>
            <a:ext cx="297910" cy="2097574"/>
          </a:xfrm>
          <a:prstGeom prst="rect">
            <a:avLst/>
          </a:prstGeom>
          <a:solidFill>
            <a:schemeClr val="bg1">
              <a:lumMod val="95000"/>
              <a:alpha val="60000"/>
            </a:schemeClr>
          </a:solidFill>
          <a:ln>
            <a:noFill/>
            <a:prstDash val="sysDash"/>
          </a:ln>
          <a:scene3d>
            <a:camera prst="orthographicFront"/>
            <a:lightRig rig="threePt" dir="t"/>
          </a:scene3d>
          <a:sp3d>
            <a:bevelT w="57150" h="571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TextBox 342">
            <a:extLst>
              <a:ext uri="{FF2B5EF4-FFF2-40B4-BE49-F238E27FC236}">
                <a16:creationId xmlns:a16="http://schemas.microsoft.com/office/drawing/2014/main" id="{6647E044-8216-4BD1-BDEC-63320C8CF4B5}"/>
              </a:ext>
            </a:extLst>
          </p:cNvPr>
          <p:cNvSpPr txBox="1"/>
          <p:nvPr/>
        </p:nvSpPr>
        <p:spPr>
          <a:xfrm>
            <a:off x="4313325" y="3648830"/>
            <a:ext cx="2907018" cy="369332"/>
          </a:xfrm>
          <a:prstGeom prst="rect">
            <a:avLst/>
          </a:prstGeom>
          <a:noFill/>
        </p:spPr>
        <p:txBody>
          <a:bodyPr wrap="square" rtlCol="0">
            <a:spAutoFit/>
          </a:bodyPr>
          <a:lstStyle/>
          <a:p>
            <a:r>
              <a:rPr lang="en-US" dirty="0"/>
              <a:t>BCs from Other Grids</a:t>
            </a:r>
          </a:p>
        </p:txBody>
      </p:sp>
      <p:sp>
        <p:nvSpPr>
          <p:cNvPr id="344" name="Rectangle 343">
            <a:extLst>
              <a:ext uri="{FF2B5EF4-FFF2-40B4-BE49-F238E27FC236}">
                <a16:creationId xmlns:a16="http://schemas.microsoft.com/office/drawing/2014/main" id="{7BF10A2D-253F-4C47-BCAE-62032160B355}"/>
              </a:ext>
            </a:extLst>
          </p:cNvPr>
          <p:cNvSpPr/>
          <p:nvPr/>
        </p:nvSpPr>
        <p:spPr>
          <a:xfrm>
            <a:off x="5724828" y="4766565"/>
            <a:ext cx="297910" cy="1530428"/>
          </a:xfrm>
          <a:prstGeom prst="rect">
            <a:avLst/>
          </a:prstGeom>
          <a:solidFill>
            <a:schemeClr val="bg1">
              <a:lumMod val="95000"/>
              <a:alpha val="60000"/>
            </a:schemeClr>
          </a:solidFill>
          <a:ln>
            <a:noFill/>
            <a:prstDash val="sysDash"/>
          </a:ln>
          <a:scene3d>
            <a:camera prst="orthographicFront"/>
            <a:lightRig rig="threePt" dir="t"/>
          </a:scene3d>
          <a:sp3d>
            <a:bevelT w="57150" h="571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800293A8-4BFB-40E1-A4E7-F212FD5212DF}"/>
              </a:ext>
            </a:extLst>
          </p:cNvPr>
          <p:cNvSpPr/>
          <p:nvPr/>
        </p:nvSpPr>
        <p:spPr>
          <a:xfrm rot="5400000">
            <a:off x="5021490" y="4065174"/>
            <a:ext cx="297910" cy="1688244"/>
          </a:xfrm>
          <a:prstGeom prst="rect">
            <a:avLst/>
          </a:prstGeom>
          <a:solidFill>
            <a:schemeClr val="bg1">
              <a:lumMod val="95000"/>
              <a:alpha val="60000"/>
            </a:schemeClr>
          </a:solidFill>
          <a:ln>
            <a:noFill/>
            <a:prstDash val="sysDash"/>
          </a:ln>
          <a:scene3d>
            <a:camera prst="orthographicFront"/>
            <a:lightRig rig="threePt" dir="t"/>
          </a:scene3d>
          <a:sp3d>
            <a:bevelT w="57150" h="571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1" name="Group 450">
            <a:extLst>
              <a:ext uri="{FF2B5EF4-FFF2-40B4-BE49-F238E27FC236}">
                <a16:creationId xmlns:a16="http://schemas.microsoft.com/office/drawing/2014/main" id="{C7DCCD04-CD34-4E80-8AA2-2C6051EC0B63}"/>
              </a:ext>
            </a:extLst>
          </p:cNvPr>
          <p:cNvGrpSpPr/>
          <p:nvPr/>
        </p:nvGrpSpPr>
        <p:grpSpPr>
          <a:xfrm>
            <a:off x="3767635" y="1437097"/>
            <a:ext cx="1782219" cy="1674126"/>
            <a:chOff x="703477" y="464806"/>
            <a:chExt cx="3150362" cy="2959290"/>
          </a:xfrm>
        </p:grpSpPr>
        <p:cxnSp>
          <p:nvCxnSpPr>
            <p:cNvPr id="452" name="Straight Connector 451">
              <a:extLst>
                <a:ext uri="{FF2B5EF4-FFF2-40B4-BE49-F238E27FC236}">
                  <a16:creationId xmlns:a16="http://schemas.microsoft.com/office/drawing/2014/main" id="{8C98A486-59F7-4AE7-B1F1-7A5ED053CBEF}"/>
                </a:ext>
              </a:extLst>
            </p:cNvPr>
            <p:cNvCxnSpPr/>
            <p:nvPr/>
          </p:nvCxnSpPr>
          <p:spPr>
            <a:xfrm>
              <a:off x="2015984" y="568692"/>
              <a:ext cx="0" cy="2782653"/>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D8D61F46-4C54-4EE1-BA12-131DAAA64C3A}"/>
                </a:ext>
              </a:extLst>
            </p:cNvPr>
            <p:cNvCxnSpPr/>
            <p:nvPr/>
          </p:nvCxnSpPr>
          <p:spPr>
            <a:xfrm>
              <a:off x="2623667" y="568692"/>
              <a:ext cx="0" cy="2782653"/>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11915442-7481-44DD-8751-CA3D0BD92A25}"/>
                </a:ext>
              </a:extLst>
            </p:cNvPr>
            <p:cNvCxnSpPr/>
            <p:nvPr/>
          </p:nvCxnSpPr>
          <p:spPr>
            <a:xfrm>
              <a:off x="1408301" y="568692"/>
              <a:ext cx="0" cy="2782653"/>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66FAC712-D871-49C0-9831-AFBF27FE5E3F}"/>
                </a:ext>
              </a:extLst>
            </p:cNvPr>
            <p:cNvCxnSpPr/>
            <p:nvPr/>
          </p:nvCxnSpPr>
          <p:spPr>
            <a:xfrm>
              <a:off x="3231350" y="568692"/>
              <a:ext cx="0" cy="2782653"/>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80BB2149-D9D4-42D7-ABFF-D73D8FCB406E}"/>
                </a:ext>
              </a:extLst>
            </p:cNvPr>
            <p:cNvCxnSpPr/>
            <p:nvPr/>
          </p:nvCxnSpPr>
          <p:spPr>
            <a:xfrm rot="5400000">
              <a:off x="2259312" y="141275"/>
              <a:ext cx="0" cy="2982001"/>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439CFE49-40C1-4A0F-985F-EA55A37D773F}"/>
                </a:ext>
              </a:extLst>
            </p:cNvPr>
            <p:cNvCxnSpPr/>
            <p:nvPr/>
          </p:nvCxnSpPr>
          <p:spPr>
            <a:xfrm rot="5400000">
              <a:off x="2259312" y="752771"/>
              <a:ext cx="0" cy="2982001"/>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3BFCACDE-C5AA-4227-84BC-26DDB0E62D37}"/>
                </a:ext>
              </a:extLst>
            </p:cNvPr>
            <p:cNvCxnSpPr/>
            <p:nvPr/>
          </p:nvCxnSpPr>
          <p:spPr>
            <a:xfrm rot="5400000">
              <a:off x="2259312" y="-470222"/>
              <a:ext cx="0" cy="2982001"/>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098CBCB3-2F06-4327-91AD-BAD9B3C5A413}"/>
                </a:ext>
              </a:extLst>
            </p:cNvPr>
            <p:cNvCxnSpPr/>
            <p:nvPr/>
          </p:nvCxnSpPr>
          <p:spPr>
            <a:xfrm rot="5400000">
              <a:off x="2259312" y="1364268"/>
              <a:ext cx="0" cy="2982001"/>
            </a:xfrm>
            <a:prstGeom prst="line">
              <a:avLst/>
            </a:prstGeom>
            <a:solidFill>
              <a:srgbClr val="C00000"/>
            </a:solidFill>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60" name="Oval 459">
              <a:extLst>
                <a:ext uri="{FF2B5EF4-FFF2-40B4-BE49-F238E27FC236}">
                  <a16:creationId xmlns:a16="http://schemas.microsoft.com/office/drawing/2014/main" id="{193E731C-D60A-45F7-B642-BE22B9C6360A}"/>
                </a:ext>
              </a:extLst>
            </p:cNvPr>
            <p:cNvSpPr/>
            <p:nvPr/>
          </p:nvSpPr>
          <p:spPr>
            <a:xfrm>
              <a:off x="1339015"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1" name="Oval 460">
              <a:extLst>
                <a:ext uri="{FF2B5EF4-FFF2-40B4-BE49-F238E27FC236}">
                  <a16:creationId xmlns:a16="http://schemas.microsoft.com/office/drawing/2014/main" id="{D4DF9F45-F0AA-406E-9260-78987276B8C8}"/>
                </a:ext>
              </a:extLst>
            </p:cNvPr>
            <p:cNvSpPr/>
            <p:nvPr/>
          </p:nvSpPr>
          <p:spPr>
            <a:xfrm>
              <a:off x="1946696"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2" name="Oval 461">
              <a:extLst>
                <a:ext uri="{FF2B5EF4-FFF2-40B4-BE49-F238E27FC236}">
                  <a16:creationId xmlns:a16="http://schemas.microsoft.com/office/drawing/2014/main" id="{ABCE75A2-E47D-46D1-841D-988CE484E7F9}"/>
                </a:ext>
              </a:extLst>
            </p:cNvPr>
            <p:cNvSpPr/>
            <p:nvPr/>
          </p:nvSpPr>
          <p:spPr>
            <a:xfrm>
              <a:off x="2554378"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3" name="Oval 462">
              <a:extLst>
                <a:ext uri="{FF2B5EF4-FFF2-40B4-BE49-F238E27FC236}">
                  <a16:creationId xmlns:a16="http://schemas.microsoft.com/office/drawing/2014/main" id="{30DCF636-B0BD-4C46-A6DE-8DAE6B673E73}"/>
                </a:ext>
              </a:extLst>
            </p:cNvPr>
            <p:cNvSpPr/>
            <p:nvPr/>
          </p:nvSpPr>
          <p:spPr>
            <a:xfrm>
              <a:off x="3153400" y="941195"/>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4" name="Oval 463">
              <a:extLst>
                <a:ext uri="{FF2B5EF4-FFF2-40B4-BE49-F238E27FC236}">
                  <a16:creationId xmlns:a16="http://schemas.microsoft.com/office/drawing/2014/main" id="{2B025572-3764-41D7-8171-FE9C420D9962}"/>
                </a:ext>
              </a:extLst>
            </p:cNvPr>
            <p:cNvSpPr/>
            <p:nvPr/>
          </p:nvSpPr>
          <p:spPr>
            <a:xfrm>
              <a:off x="1339015"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5" name="Oval 464">
              <a:extLst>
                <a:ext uri="{FF2B5EF4-FFF2-40B4-BE49-F238E27FC236}">
                  <a16:creationId xmlns:a16="http://schemas.microsoft.com/office/drawing/2014/main" id="{6ADF54B4-95CF-4A42-809D-C615EE500672}"/>
                </a:ext>
              </a:extLst>
            </p:cNvPr>
            <p:cNvSpPr/>
            <p:nvPr/>
          </p:nvSpPr>
          <p:spPr>
            <a:xfrm>
              <a:off x="1946696"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6" name="Oval 465">
              <a:extLst>
                <a:ext uri="{FF2B5EF4-FFF2-40B4-BE49-F238E27FC236}">
                  <a16:creationId xmlns:a16="http://schemas.microsoft.com/office/drawing/2014/main" id="{616DD299-330B-42A4-B062-544403DEDED1}"/>
                </a:ext>
              </a:extLst>
            </p:cNvPr>
            <p:cNvSpPr/>
            <p:nvPr/>
          </p:nvSpPr>
          <p:spPr>
            <a:xfrm>
              <a:off x="2554378"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7" name="Oval 466">
              <a:extLst>
                <a:ext uri="{FF2B5EF4-FFF2-40B4-BE49-F238E27FC236}">
                  <a16:creationId xmlns:a16="http://schemas.microsoft.com/office/drawing/2014/main" id="{7C8F7E0A-3C0C-4EE0-9784-C05DA4745BB3}"/>
                </a:ext>
              </a:extLst>
            </p:cNvPr>
            <p:cNvSpPr/>
            <p:nvPr/>
          </p:nvSpPr>
          <p:spPr>
            <a:xfrm>
              <a:off x="3153400" y="1568138"/>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8" name="Oval 467">
              <a:extLst>
                <a:ext uri="{FF2B5EF4-FFF2-40B4-BE49-F238E27FC236}">
                  <a16:creationId xmlns:a16="http://schemas.microsoft.com/office/drawing/2014/main" id="{B360A3AB-A35A-4FFD-A4C0-4E402C2B6613}"/>
                </a:ext>
              </a:extLst>
            </p:cNvPr>
            <p:cNvSpPr/>
            <p:nvPr/>
          </p:nvSpPr>
          <p:spPr>
            <a:xfrm>
              <a:off x="1339015"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9" name="Oval 468">
              <a:extLst>
                <a:ext uri="{FF2B5EF4-FFF2-40B4-BE49-F238E27FC236}">
                  <a16:creationId xmlns:a16="http://schemas.microsoft.com/office/drawing/2014/main" id="{7F155AA2-612A-454B-B4AA-A41A2DE59CD3}"/>
                </a:ext>
              </a:extLst>
            </p:cNvPr>
            <p:cNvSpPr/>
            <p:nvPr/>
          </p:nvSpPr>
          <p:spPr>
            <a:xfrm>
              <a:off x="1946696"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0" name="Oval 469">
              <a:extLst>
                <a:ext uri="{FF2B5EF4-FFF2-40B4-BE49-F238E27FC236}">
                  <a16:creationId xmlns:a16="http://schemas.microsoft.com/office/drawing/2014/main" id="{4AAEF265-E2FB-44C7-970F-6BD9EF699699}"/>
                </a:ext>
              </a:extLst>
            </p:cNvPr>
            <p:cNvSpPr/>
            <p:nvPr/>
          </p:nvSpPr>
          <p:spPr>
            <a:xfrm>
              <a:off x="2554378"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1" name="Oval 470">
              <a:extLst>
                <a:ext uri="{FF2B5EF4-FFF2-40B4-BE49-F238E27FC236}">
                  <a16:creationId xmlns:a16="http://schemas.microsoft.com/office/drawing/2014/main" id="{641D86B8-16E8-4621-A4DB-D8F89CDDF06C}"/>
                </a:ext>
              </a:extLst>
            </p:cNvPr>
            <p:cNvSpPr/>
            <p:nvPr/>
          </p:nvSpPr>
          <p:spPr>
            <a:xfrm>
              <a:off x="3153400" y="2185873"/>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2" name="Oval 471">
              <a:extLst>
                <a:ext uri="{FF2B5EF4-FFF2-40B4-BE49-F238E27FC236}">
                  <a16:creationId xmlns:a16="http://schemas.microsoft.com/office/drawing/2014/main" id="{5FE1D78C-8183-4444-A3A8-CEF0B9D76DE0}"/>
                </a:ext>
              </a:extLst>
            </p:cNvPr>
            <p:cNvSpPr/>
            <p:nvPr/>
          </p:nvSpPr>
          <p:spPr>
            <a:xfrm>
              <a:off x="1339015"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3" name="Oval 472">
              <a:extLst>
                <a:ext uri="{FF2B5EF4-FFF2-40B4-BE49-F238E27FC236}">
                  <a16:creationId xmlns:a16="http://schemas.microsoft.com/office/drawing/2014/main" id="{021C5CCE-166F-49A5-A07F-3F6431CB0D8A}"/>
                </a:ext>
              </a:extLst>
            </p:cNvPr>
            <p:cNvSpPr/>
            <p:nvPr/>
          </p:nvSpPr>
          <p:spPr>
            <a:xfrm>
              <a:off x="1946696"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4" name="Oval 473">
              <a:extLst>
                <a:ext uri="{FF2B5EF4-FFF2-40B4-BE49-F238E27FC236}">
                  <a16:creationId xmlns:a16="http://schemas.microsoft.com/office/drawing/2014/main" id="{68C1E9FB-15CA-4117-B3B1-E4616C2EF996}"/>
                </a:ext>
              </a:extLst>
            </p:cNvPr>
            <p:cNvSpPr/>
            <p:nvPr/>
          </p:nvSpPr>
          <p:spPr>
            <a:xfrm>
              <a:off x="2554378"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Oval 474">
              <a:extLst>
                <a:ext uri="{FF2B5EF4-FFF2-40B4-BE49-F238E27FC236}">
                  <a16:creationId xmlns:a16="http://schemas.microsoft.com/office/drawing/2014/main" id="{E2A87222-73ED-4A50-A071-D2B00AAD1071}"/>
                </a:ext>
              </a:extLst>
            </p:cNvPr>
            <p:cNvSpPr/>
            <p:nvPr/>
          </p:nvSpPr>
          <p:spPr>
            <a:xfrm>
              <a:off x="3153400" y="2753914"/>
              <a:ext cx="138572" cy="138572"/>
            </a:xfrm>
            <a:prstGeom prst="ellipse">
              <a:avLst/>
            </a:prstGeom>
            <a:solidFill>
              <a:srgbClr val="C00000"/>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id="{58516809-8A03-4093-A0A9-548AC3339943}"/>
                </a:ext>
              </a:extLst>
            </p:cNvPr>
            <p:cNvSpPr/>
            <p:nvPr/>
          </p:nvSpPr>
          <p:spPr>
            <a:xfrm>
              <a:off x="3706603" y="941195"/>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id="{8861CBD3-A0B8-4918-8D9A-04C4B71C3627}"/>
                </a:ext>
              </a:extLst>
            </p:cNvPr>
            <p:cNvSpPr/>
            <p:nvPr/>
          </p:nvSpPr>
          <p:spPr>
            <a:xfrm>
              <a:off x="3706603" y="1568138"/>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a:extLst>
                <a:ext uri="{FF2B5EF4-FFF2-40B4-BE49-F238E27FC236}">
                  <a16:creationId xmlns:a16="http://schemas.microsoft.com/office/drawing/2014/main" id="{94E9DF4C-FAE6-4747-9DB2-4409CA04891D}"/>
                </a:ext>
              </a:extLst>
            </p:cNvPr>
            <p:cNvSpPr/>
            <p:nvPr/>
          </p:nvSpPr>
          <p:spPr>
            <a:xfrm>
              <a:off x="3706603" y="2185873"/>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9" name="Oval 478">
              <a:extLst>
                <a:ext uri="{FF2B5EF4-FFF2-40B4-BE49-F238E27FC236}">
                  <a16:creationId xmlns:a16="http://schemas.microsoft.com/office/drawing/2014/main" id="{3C899A58-8D32-4CA3-8352-FEBFE356C474}"/>
                </a:ext>
              </a:extLst>
            </p:cNvPr>
            <p:cNvSpPr/>
            <p:nvPr/>
          </p:nvSpPr>
          <p:spPr>
            <a:xfrm>
              <a:off x="3706603" y="275391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0" name="Oval 479">
              <a:extLst>
                <a:ext uri="{FF2B5EF4-FFF2-40B4-BE49-F238E27FC236}">
                  <a16:creationId xmlns:a16="http://schemas.microsoft.com/office/drawing/2014/main" id="{8F438F9A-79FB-4735-B221-D314BEC4BC63}"/>
                </a:ext>
              </a:extLst>
            </p:cNvPr>
            <p:cNvSpPr/>
            <p:nvPr/>
          </p:nvSpPr>
          <p:spPr>
            <a:xfrm>
              <a:off x="703479" y="941195"/>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1" name="Oval 480">
              <a:extLst>
                <a:ext uri="{FF2B5EF4-FFF2-40B4-BE49-F238E27FC236}">
                  <a16:creationId xmlns:a16="http://schemas.microsoft.com/office/drawing/2014/main" id="{BFD078B3-D861-4761-AD87-40D31A4FDA8B}"/>
                </a:ext>
              </a:extLst>
            </p:cNvPr>
            <p:cNvSpPr/>
            <p:nvPr/>
          </p:nvSpPr>
          <p:spPr>
            <a:xfrm>
              <a:off x="703479" y="1568138"/>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2" name="Oval 481">
              <a:extLst>
                <a:ext uri="{FF2B5EF4-FFF2-40B4-BE49-F238E27FC236}">
                  <a16:creationId xmlns:a16="http://schemas.microsoft.com/office/drawing/2014/main" id="{BD51C221-38A5-48A6-B2F8-674BAB297C11}"/>
                </a:ext>
              </a:extLst>
            </p:cNvPr>
            <p:cNvSpPr/>
            <p:nvPr/>
          </p:nvSpPr>
          <p:spPr>
            <a:xfrm>
              <a:off x="703479" y="2185873"/>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3" name="Oval 482">
              <a:extLst>
                <a:ext uri="{FF2B5EF4-FFF2-40B4-BE49-F238E27FC236}">
                  <a16:creationId xmlns:a16="http://schemas.microsoft.com/office/drawing/2014/main" id="{4A18EC41-FAE4-4B64-ABAC-52FBDE2C25AF}"/>
                </a:ext>
              </a:extLst>
            </p:cNvPr>
            <p:cNvSpPr/>
            <p:nvPr/>
          </p:nvSpPr>
          <p:spPr>
            <a:xfrm>
              <a:off x="703479" y="275391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4" name="Oval 483">
              <a:extLst>
                <a:ext uri="{FF2B5EF4-FFF2-40B4-BE49-F238E27FC236}">
                  <a16:creationId xmlns:a16="http://schemas.microsoft.com/office/drawing/2014/main" id="{43FBB728-93DB-447A-9F4C-1012E91E7893}"/>
                </a:ext>
              </a:extLst>
            </p:cNvPr>
            <p:cNvSpPr/>
            <p:nvPr/>
          </p:nvSpPr>
          <p:spPr>
            <a:xfrm>
              <a:off x="1339015"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5" name="Oval 484">
              <a:extLst>
                <a:ext uri="{FF2B5EF4-FFF2-40B4-BE49-F238E27FC236}">
                  <a16:creationId xmlns:a16="http://schemas.microsoft.com/office/drawing/2014/main" id="{22FC551F-728F-477C-A2D5-B2D7A3FB6BC8}"/>
                </a:ext>
              </a:extLst>
            </p:cNvPr>
            <p:cNvSpPr/>
            <p:nvPr/>
          </p:nvSpPr>
          <p:spPr>
            <a:xfrm>
              <a:off x="1946696"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6" name="Oval 485">
              <a:extLst>
                <a:ext uri="{FF2B5EF4-FFF2-40B4-BE49-F238E27FC236}">
                  <a16:creationId xmlns:a16="http://schemas.microsoft.com/office/drawing/2014/main" id="{DF327BEA-EEA3-40B5-A1DB-20273E0D3B1A}"/>
                </a:ext>
              </a:extLst>
            </p:cNvPr>
            <p:cNvSpPr/>
            <p:nvPr/>
          </p:nvSpPr>
          <p:spPr>
            <a:xfrm>
              <a:off x="2554378"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7" name="Oval 486">
              <a:extLst>
                <a:ext uri="{FF2B5EF4-FFF2-40B4-BE49-F238E27FC236}">
                  <a16:creationId xmlns:a16="http://schemas.microsoft.com/office/drawing/2014/main" id="{643FDC60-449B-4E73-B9CF-D094B904AE35}"/>
                </a:ext>
              </a:extLst>
            </p:cNvPr>
            <p:cNvSpPr/>
            <p:nvPr/>
          </p:nvSpPr>
          <p:spPr>
            <a:xfrm>
              <a:off x="3153400"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8" name="Oval 487">
              <a:extLst>
                <a:ext uri="{FF2B5EF4-FFF2-40B4-BE49-F238E27FC236}">
                  <a16:creationId xmlns:a16="http://schemas.microsoft.com/office/drawing/2014/main" id="{97BED321-3300-4A28-8D55-6E277BF3B851}"/>
                </a:ext>
              </a:extLst>
            </p:cNvPr>
            <p:cNvSpPr/>
            <p:nvPr/>
          </p:nvSpPr>
          <p:spPr>
            <a:xfrm>
              <a:off x="1339015"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9" name="Oval 488">
              <a:extLst>
                <a:ext uri="{FF2B5EF4-FFF2-40B4-BE49-F238E27FC236}">
                  <a16:creationId xmlns:a16="http://schemas.microsoft.com/office/drawing/2014/main" id="{8C483358-C671-486E-A64A-055061C3B413}"/>
                </a:ext>
              </a:extLst>
            </p:cNvPr>
            <p:cNvSpPr/>
            <p:nvPr/>
          </p:nvSpPr>
          <p:spPr>
            <a:xfrm>
              <a:off x="1946696"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0" name="Oval 489">
              <a:extLst>
                <a:ext uri="{FF2B5EF4-FFF2-40B4-BE49-F238E27FC236}">
                  <a16:creationId xmlns:a16="http://schemas.microsoft.com/office/drawing/2014/main" id="{C3B34DB7-C751-4DBF-BE10-9E1855DCFF2E}"/>
                </a:ext>
              </a:extLst>
            </p:cNvPr>
            <p:cNvSpPr/>
            <p:nvPr/>
          </p:nvSpPr>
          <p:spPr>
            <a:xfrm>
              <a:off x="2554378"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1" name="Oval 490">
              <a:extLst>
                <a:ext uri="{FF2B5EF4-FFF2-40B4-BE49-F238E27FC236}">
                  <a16:creationId xmlns:a16="http://schemas.microsoft.com/office/drawing/2014/main" id="{AB366768-C3F6-4E9F-8DBF-D348C5252F39}"/>
                </a:ext>
              </a:extLst>
            </p:cNvPr>
            <p:cNvSpPr/>
            <p:nvPr/>
          </p:nvSpPr>
          <p:spPr>
            <a:xfrm>
              <a:off x="3153400"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2" name="Oval 491">
              <a:extLst>
                <a:ext uri="{FF2B5EF4-FFF2-40B4-BE49-F238E27FC236}">
                  <a16:creationId xmlns:a16="http://schemas.microsoft.com/office/drawing/2014/main" id="{047DF27D-81FB-4ACC-B71F-63B92595F02D}"/>
                </a:ext>
              </a:extLst>
            </p:cNvPr>
            <p:cNvSpPr/>
            <p:nvPr/>
          </p:nvSpPr>
          <p:spPr>
            <a:xfrm>
              <a:off x="3715267"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3" name="Oval 492">
              <a:extLst>
                <a:ext uri="{FF2B5EF4-FFF2-40B4-BE49-F238E27FC236}">
                  <a16:creationId xmlns:a16="http://schemas.microsoft.com/office/drawing/2014/main" id="{D13A5885-2C5E-4E93-B158-31D7012D5AE6}"/>
                </a:ext>
              </a:extLst>
            </p:cNvPr>
            <p:cNvSpPr/>
            <p:nvPr/>
          </p:nvSpPr>
          <p:spPr>
            <a:xfrm>
              <a:off x="3715267"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4" name="Oval 493">
              <a:extLst>
                <a:ext uri="{FF2B5EF4-FFF2-40B4-BE49-F238E27FC236}">
                  <a16:creationId xmlns:a16="http://schemas.microsoft.com/office/drawing/2014/main" id="{458A94F2-56D1-4BCE-B199-D2A027415EEF}"/>
                </a:ext>
              </a:extLst>
            </p:cNvPr>
            <p:cNvSpPr/>
            <p:nvPr/>
          </p:nvSpPr>
          <p:spPr>
            <a:xfrm>
              <a:off x="703478" y="3285524"/>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5" name="Oval 494">
              <a:extLst>
                <a:ext uri="{FF2B5EF4-FFF2-40B4-BE49-F238E27FC236}">
                  <a16:creationId xmlns:a16="http://schemas.microsoft.com/office/drawing/2014/main" id="{6B192C8B-B7E5-4B0A-8757-971512F555DF}"/>
                </a:ext>
              </a:extLst>
            </p:cNvPr>
            <p:cNvSpPr/>
            <p:nvPr/>
          </p:nvSpPr>
          <p:spPr>
            <a:xfrm>
              <a:off x="703477" y="464806"/>
              <a:ext cx="138572" cy="138572"/>
            </a:xfrm>
            <a:prstGeom prst="ellipse">
              <a:avLst/>
            </a:prstGeom>
            <a:solidFill>
              <a:schemeClr val="bg2">
                <a:lumMod val="90000"/>
              </a:schemeClr>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193552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TotalTime>
  <Words>271</Words>
  <Application>Microsoft Office PowerPoint</Application>
  <PresentationFormat>On-screen Show (4:3)</PresentationFormat>
  <Paragraphs>36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Runnels</dc:creator>
  <cp:lastModifiedBy>Scott Runnels</cp:lastModifiedBy>
  <cp:revision>7</cp:revision>
  <dcterms:created xsi:type="dcterms:W3CDTF">2020-06-17T15:39:10Z</dcterms:created>
  <dcterms:modified xsi:type="dcterms:W3CDTF">2020-09-04T15:08:35Z</dcterms:modified>
</cp:coreProperties>
</file>