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8E65F9-136E-4D12-892D-3D3D5553352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317225D-2436-4622-BB00-88DB61C41CE5}">
      <dgm:prSet/>
      <dgm:spPr/>
      <dgm:t>
        <a:bodyPr/>
        <a:lstStyle/>
        <a:p>
          <a:r>
            <a:rPr lang="en-US"/>
            <a:t>[NEAT]</a:t>
          </a:r>
        </a:p>
      </dgm:t>
    </dgm:pt>
    <dgm:pt modelId="{CB50E749-103C-44FD-B057-66F37051F884}" type="parTrans" cxnId="{5239E2B2-FB46-49C7-B9CF-D6A1CBAEFF90}">
      <dgm:prSet/>
      <dgm:spPr/>
      <dgm:t>
        <a:bodyPr/>
        <a:lstStyle/>
        <a:p>
          <a:endParaRPr lang="en-US"/>
        </a:p>
      </dgm:t>
    </dgm:pt>
    <dgm:pt modelId="{DD641AC6-4491-4BE0-890A-AF0264ECC054}" type="sibTrans" cxnId="{5239E2B2-FB46-49C7-B9CF-D6A1CBAEFF90}">
      <dgm:prSet/>
      <dgm:spPr/>
      <dgm:t>
        <a:bodyPr/>
        <a:lstStyle/>
        <a:p>
          <a:endParaRPr lang="en-US"/>
        </a:p>
      </dgm:t>
    </dgm:pt>
    <dgm:pt modelId="{110A1E38-1CD1-4C22-9535-2EEB0279C485}">
      <dgm:prSet/>
      <dgm:spPr/>
      <dgm:t>
        <a:bodyPr/>
        <a:lstStyle/>
        <a:p>
          <a:r>
            <a:rPr lang="en-US"/>
            <a:t>fitness_criterion     = max</a:t>
          </a:r>
        </a:p>
      </dgm:t>
    </dgm:pt>
    <dgm:pt modelId="{F90BABA7-BBB4-49FA-8850-7A46F638BEFF}" type="parTrans" cxnId="{A3DDBFC0-53CA-4587-B787-CDC8DF27463D}">
      <dgm:prSet/>
      <dgm:spPr/>
      <dgm:t>
        <a:bodyPr/>
        <a:lstStyle/>
        <a:p>
          <a:endParaRPr lang="en-US"/>
        </a:p>
      </dgm:t>
    </dgm:pt>
    <dgm:pt modelId="{E5AE3B94-0776-41AF-8683-BB9814AFADA5}" type="sibTrans" cxnId="{A3DDBFC0-53CA-4587-B787-CDC8DF27463D}">
      <dgm:prSet/>
      <dgm:spPr/>
      <dgm:t>
        <a:bodyPr/>
        <a:lstStyle/>
        <a:p>
          <a:endParaRPr lang="en-US"/>
        </a:p>
      </dgm:t>
    </dgm:pt>
    <dgm:pt modelId="{00DCB33F-EAB6-49F8-8F98-6C198282BABC}">
      <dgm:prSet/>
      <dgm:spPr/>
      <dgm:t>
        <a:bodyPr/>
        <a:lstStyle/>
        <a:p>
          <a:r>
            <a:rPr lang="en-US"/>
            <a:t>fitness_threshold     = 100000000</a:t>
          </a:r>
        </a:p>
      </dgm:t>
    </dgm:pt>
    <dgm:pt modelId="{30C26CA3-C0EE-4E77-9ED1-022696AD02B8}" type="parTrans" cxnId="{C4072B4C-772D-42BC-AB43-0B06896B616E}">
      <dgm:prSet/>
      <dgm:spPr/>
      <dgm:t>
        <a:bodyPr/>
        <a:lstStyle/>
        <a:p>
          <a:endParaRPr lang="en-US"/>
        </a:p>
      </dgm:t>
    </dgm:pt>
    <dgm:pt modelId="{1268BD53-75E9-483F-87CD-FE4F4524CED5}" type="sibTrans" cxnId="{C4072B4C-772D-42BC-AB43-0B06896B616E}">
      <dgm:prSet/>
      <dgm:spPr/>
      <dgm:t>
        <a:bodyPr/>
        <a:lstStyle/>
        <a:p>
          <a:endParaRPr lang="en-US"/>
        </a:p>
      </dgm:t>
    </dgm:pt>
    <dgm:pt modelId="{F0F0700E-2167-404A-89F7-D6CDDF922A68}">
      <dgm:prSet/>
      <dgm:spPr/>
      <dgm:t>
        <a:bodyPr/>
        <a:lstStyle/>
        <a:p>
          <a:r>
            <a:rPr lang="en-US"/>
            <a:t>pop_size              = 30</a:t>
          </a:r>
        </a:p>
      </dgm:t>
    </dgm:pt>
    <dgm:pt modelId="{6CCEEFF2-6FBC-4388-B354-AEC9D22817EF}" type="parTrans" cxnId="{6CC77D52-7434-4285-80F3-76B15C095774}">
      <dgm:prSet/>
      <dgm:spPr/>
      <dgm:t>
        <a:bodyPr/>
        <a:lstStyle/>
        <a:p>
          <a:endParaRPr lang="en-US"/>
        </a:p>
      </dgm:t>
    </dgm:pt>
    <dgm:pt modelId="{610C8878-3188-4586-9270-B8AFC9F61702}" type="sibTrans" cxnId="{6CC77D52-7434-4285-80F3-76B15C095774}">
      <dgm:prSet/>
      <dgm:spPr/>
      <dgm:t>
        <a:bodyPr/>
        <a:lstStyle/>
        <a:p>
          <a:endParaRPr lang="en-US"/>
        </a:p>
      </dgm:t>
    </dgm:pt>
    <dgm:pt modelId="{1B8A9C6E-C9C9-4219-8EFC-49AF187639D5}">
      <dgm:prSet/>
      <dgm:spPr/>
      <dgm:t>
        <a:bodyPr/>
        <a:lstStyle/>
        <a:p>
          <a:r>
            <a:rPr lang="en-US"/>
            <a:t>reset_on_extinction   = True</a:t>
          </a:r>
        </a:p>
      </dgm:t>
    </dgm:pt>
    <dgm:pt modelId="{82851E07-6622-4670-9811-8C437B3E068B}" type="parTrans" cxnId="{D6E91DF8-46E1-4907-BD9C-D2900399B616}">
      <dgm:prSet/>
      <dgm:spPr/>
      <dgm:t>
        <a:bodyPr/>
        <a:lstStyle/>
        <a:p>
          <a:endParaRPr lang="en-US"/>
        </a:p>
      </dgm:t>
    </dgm:pt>
    <dgm:pt modelId="{76AA42E8-81E2-48A3-BE00-60CE778437DA}" type="sibTrans" cxnId="{D6E91DF8-46E1-4907-BD9C-D2900399B616}">
      <dgm:prSet/>
      <dgm:spPr/>
      <dgm:t>
        <a:bodyPr/>
        <a:lstStyle/>
        <a:p>
          <a:endParaRPr lang="en-US"/>
        </a:p>
      </dgm:t>
    </dgm:pt>
    <dgm:pt modelId="{5406363C-DDCC-4BF2-A499-9B784F32F904}" type="pres">
      <dgm:prSet presAssocID="{368E65F9-136E-4D12-892D-3D3D55533520}" presName="outerComposite" presStyleCnt="0">
        <dgm:presLayoutVars>
          <dgm:chMax val="5"/>
          <dgm:dir/>
          <dgm:resizeHandles val="exact"/>
        </dgm:presLayoutVars>
      </dgm:prSet>
      <dgm:spPr/>
    </dgm:pt>
    <dgm:pt modelId="{E864A59F-0D93-4B01-80B9-78C4E42CF59D}" type="pres">
      <dgm:prSet presAssocID="{368E65F9-136E-4D12-892D-3D3D55533520}" presName="dummyMaxCanvas" presStyleCnt="0">
        <dgm:presLayoutVars/>
      </dgm:prSet>
      <dgm:spPr/>
    </dgm:pt>
    <dgm:pt modelId="{AF799AA9-DA8F-4D9B-8826-A7892EE09DFD}" type="pres">
      <dgm:prSet presAssocID="{368E65F9-136E-4D12-892D-3D3D55533520}" presName="FiveNodes_1" presStyleLbl="node1" presStyleIdx="0" presStyleCnt="5">
        <dgm:presLayoutVars>
          <dgm:bulletEnabled val="1"/>
        </dgm:presLayoutVars>
      </dgm:prSet>
      <dgm:spPr/>
    </dgm:pt>
    <dgm:pt modelId="{C5A98650-5D8D-48C4-A350-97C1FD8BC95D}" type="pres">
      <dgm:prSet presAssocID="{368E65F9-136E-4D12-892D-3D3D55533520}" presName="FiveNodes_2" presStyleLbl="node1" presStyleIdx="1" presStyleCnt="5">
        <dgm:presLayoutVars>
          <dgm:bulletEnabled val="1"/>
        </dgm:presLayoutVars>
      </dgm:prSet>
      <dgm:spPr/>
    </dgm:pt>
    <dgm:pt modelId="{F5F59CB2-FBA2-434C-BFA1-61FB1743AA20}" type="pres">
      <dgm:prSet presAssocID="{368E65F9-136E-4D12-892D-3D3D55533520}" presName="FiveNodes_3" presStyleLbl="node1" presStyleIdx="2" presStyleCnt="5">
        <dgm:presLayoutVars>
          <dgm:bulletEnabled val="1"/>
        </dgm:presLayoutVars>
      </dgm:prSet>
      <dgm:spPr/>
    </dgm:pt>
    <dgm:pt modelId="{1E613824-5F58-4DB5-AAED-51E46A86A555}" type="pres">
      <dgm:prSet presAssocID="{368E65F9-136E-4D12-892D-3D3D55533520}" presName="FiveNodes_4" presStyleLbl="node1" presStyleIdx="3" presStyleCnt="5">
        <dgm:presLayoutVars>
          <dgm:bulletEnabled val="1"/>
        </dgm:presLayoutVars>
      </dgm:prSet>
      <dgm:spPr/>
    </dgm:pt>
    <dgm:pt modelId="{EC87812C-A94A-4A65-83A9-DF8EC842133D}" type="pres">
      <dgm:prSet presAssocID="{368E65F9-136E-4D12-892D-3D3D55533520}" presName="FiveNodes_5" presStyleLbl="node1" presStyleIdx="4" presStyleCnt="5">
        <dgm:presLayoutVars>
          <dgm:bulletEnabled val="1"/>
        </dgm:presLayoutVars>
      </dgm:prSet>
      <dgm:spPr/>
    </dgm:pt>
    <dgm:pt modelId="{3B18C75A-99E8-49D2-93E0-D552227BF342}" type="pres">
      <dgm:prSet presAssocID="{368E65F9-136E-4D12-892D-3D3D55533520}" presName="FiveConn_1-2" presStyleLbl="fgAccFollowNode1" presStyleIdx="0" presStyleCnt="4">
        <dgm:presLayoutVars>
          <dgm:bulletEnabled val="1"/>
        </dgm:presLayoutVars>
      </dgm:prSet>
      <dgm:spPr/>
    </dgm:pt>
    <dgm:pt modelId="{C151BFF4-5D7E-4BA8-8A2E-E964893E28FA}" type="pres">
      <dgm:prSet presAssocID="{368E65F9-136E-4D12-892D-3D3D55533520}" presName="FiveConn_2-3" presStyleLbl="fgAccFollowNode1" presStyleIdx="1" presStyleCnt="4">
        <dgm:presLayoutVars>
          <dgm:bulletEnabled val="1"/>
        </dgm:presLayoutVars>
      </dgm:prSet>
      <dgm:spPr/>
    </dgm:pt>
    <dgm:pt modelId="{69264DBE-0B12-46FF-8A76-24D003FFFA69}" type="pres">
      <dgm:prSet presAssocID="{368E65F9-136E-4D12-892D-3D3D55533520}" presName="FiveConn_3-4" presStyleLbl="fgAccFollowNode1" presStyleIdx="2" presStyleCnt="4">
        <dgm:presLayoutVars>
          <dgm:bulletEnabled val="1"/>
        </dgm:presLayoutVars>
      </dgm:prSet>
      <dgm:spPr/>
    </dgm:pt>
    <dgm:pt modelId="{C0FD84A2-83EA-40B4-A4F8-D9AA8F838586}" type="pres">
      <dgm:prSet presAssocID="{368E65F9-136E-4D12-892D-3D3D55533520}" presName="FiveConn_4-5" presStyleLbl="fgAccFollowNode1" presStyleIdx="3" presStyleCnt="4">
        <dgm:presLayoutVars>
          <dgm:bulletEnabled val="1"/>
        </dgm:presLayoutVars>
      </dgm:prSet>
      <dgm:spPr/>
    </dgm:pt>
    <dgm:pt modelId="{ABC8AC0C-6047-4DF1-A537-710306779CB1}" type="pres">
      <dgm:prSet presAssocID="{368E65F9-136E-4D12-892D-3D3D55533520}" presName="FiveNodes_1_text" presStyleLbl="node1" presStyleIdx="4" presStyleCnt="5">
        <dgm:presLayoutVars>
          <dgm:bulletEnabled val="1"/>
        </dgm:presLayoutVars>
      </dgm:prSet>
      <dgm:spPr/>
    </dgm:pt>
    <dgm:pt modelId="{127558B4-A23A-4D93-9D0A-9DB233937E31}" type="pres">
      <dgm:prSet presAssocID="{368E65F9-136E-4D12-892D-3D3D55533520}" presName="FiveNodes_2_text" presStyleLbl="node1" presStyleIdx="4" presStyleCnt="5">
        <dgm:presLayoutVars>
          <dgm:bulletEnabled val="1"/>
        </dgm:presLayoutVars>
      </dgm:prSet>
      <dgm:spPr/>
    </dgm:pt>
    <dgm:pt modelId="{2F1419EC-0E4A-45C0-9585-953ABC3B80F7}" type="pres">
      <dgm:prSet presAssocID="{368E65F9-136E-4D12-892D-3D3D55533520}" presName="FiveNodes_3_text" presStyleLbl="node1" presStyleIdx="4" presStyleCnt="5">
        <dgm:presLayoutVars>
          <dgm:bulletEnabled val="1"/>
        </dgm:presLayoutVars>
      </dgm:prSet>
      <dgm:spPr/>
    </dgm:pt>
    <dgm:pt modelId="{CD3B8BAA-98BD-4613-9FB5-4EF78FB2BCD1}" type="pres">
      <dgm:prSet presAssocID="{368E65F9-136E-4D12-892D-3D3D55533520}" presName="FiveNodes_4_text" presStyleLbl="node1" presStyleIdx="4" presStyleCnt="5">
        <dgm:presLayoutVars>
          <dgm:bulletEnabled val="1"/>
        </dgm:presLayoutVars>
      </dgm:prSet>
      <dgm:spPr/>
    </dgm:pt>
    <dgm:pt modelId="{085F73E8-8CF5-4250-A483-F00687032A53}" type="pres">
      <dgm:prSet presAssocID="{368E65F9-136E-4D12-892D-3D3D55533520}" presName="FiveNodes_5_text" presStyleLbl="node1" presStyleIdx="4" presStyleCnt="5">
        <dgm:presLayoutVars>
          <dgm:bulletEnabled val="1"/>
        </dgm:presLayoutVars>
      </dgm:prSet>
      <dgm:spPr/>
    </dgm:pt>
  </dgm:ptLst>
  <dgm:cxnLst>
    <dgm:cxn modelId="{34A0C32E-D9D3-48B7-B5A3-0C8CBD9688CD}" type="presOf" srcId="{368E65F9-136E-4D12-892D-3D3D55533520}" destId="{5406363C-DDCC-4BF2-A499-9B784F32F904}" srcOrd="0" destOrd="0" presId="urn:microsoft.com/office/officeart/2005/8/layout/vProcess5"/>
    <dgm:cxn modelId="{BCE65130-CF7F-45AB-8AE2-5E2ABEDC5C8A}" type="presOf" srcId="{E5AE3B94-0776-41AF-8683-BB9814AFADA5}" destId="{C151BFF4-5D7E-4BA8-8A2E-E964893E28FA}" srcOrd="0" destOrd="0" presId="urn:microsoft.com/office/officeart/2005/8/layout/vProcess5"/>
    <dgm:cxn modelId="{372D525D-7D9F-47BE-BA78-F954D773A0C7}" type="presOf" srcId="{F0F0700E-2167-404A-89F7-D6CDDF922A68}" destId="{CD3B8BAA-98BD-4613-9FB5-4EF78FB2BCD1}" srcOrd="1" destOrd="0" presId="urn:microsoft.com/office/officeart/2005/8/layout/vProcess5"/>
    <dgm:cxn modelId="{C4072B4C-772D-42BC-AB43-0B06896B616E}" srcId="{368E65F9-136E-4D12-892D-3D3D55533520}" destId="{00DCB33F-EAB6-49F8-8F98-6C198282BABC}" srcOrd="2" destOrd="0" parTransId="{30C26CA3-C0EE-4E77-9ED1-022696AD02B8}" sibTransId="{1268BD53-75E9-483F-87CD-FE4F4524CED5}"/>
    <dgm:cxn modelId="{EB85EB6C-0068-43EB-A2E9-ABFE1FB67D60}" type="presOf" srcId="{610C8878-3188-4586-9270-B8AFC9F61702}" destId="{C0FD84A2-83EA-40B4-A4F8-D9AA8F838586}" srcOrd="0" destOrd="0" presId="urn:microsoft.com/office/officeart/2005/8/layout/vProcess5"/>
    <dgm:cxn modelId="{A4483271-1D5C-4D1C-AD6B-981CF68EA841}" type="presOf" srcId="{00DCB33F-EAB6-49F8-8F98-6C198282BABC}" destId="{2F1419EC-0E4A-45C0-9585-953ABC3B80F7}" srcOrd="1" destOrd="0" presId="urn:microsoft.com/office/officeart/2005/8/layout/vProcess5"/>
    <dgm:cxn modelId="{6CC77D52-7434-4285-80F3-76B15C095774}" srcId="{368E65F9-136E-4D12-892D-3D3D55533520}" destId="{F0F0700E-2167-404A-89F7-D6CDDF922A68}" srcOrd="3" destOrd="0" parTransId="{6CCEEFF2-6FBC-4388-B354-AEC9D22817EF}" sibTransId="{610C8878-3188-4586-9270-B8AFC9F61702}"/>
    <dgm:cxn modelId="{DFD3197A-F820-41B0-866F-55C5EC4A4625}" type="presOf" srcId="{F0F0700E-2167-404A-89F7-D6CDDF922A68}" destId="{1E613824-5F58-4DB5-AAED-51E46A86A555}" srcOrd="0" destOrd="0" presId="urn:microsoft.com/office/officeart/2005/8/layout/vProcess5"/>
    <dgm:cxn modelId="{3777CA8A-8EF9-4A76-A909-AD271A491CBB}" type="presOf" srcId="{1268BD53-75E9-483F-87CD-FE4F4524CED5}" destId="{69264DBE-0B12-46FF-8A76-24D003FFFA69}" srcOrd="0" destOrd="0" presId="urn:microsoft.com/office/officeart/2005/8/layout/vProcess5"/>
    <dgm:cxn modelId="{FC2DFB8A-ED8A-47A7-9889-A626C7D31D05}" type="presOf" srcId="{00DCB33F-EAB6-49F8-8F98-6C198282BABC}" destId="{F5F59CB2-FBA2-434C-BFA1-61FB1743AA20}" srcOrd="0" destOrd="0" presId="urn:microsoft.com/office/officeart/2005/8/layout/vProcess5"/>
    <dgm:cxn modelId="{9A3A54AB-2C55-4B3E-BC52-0827E0EDA76C}" type="presOf" srcId="{1B8A9C6E-C9C9-4219-8EFC-49AF187639D5}" destId="{EC87812C-A94A-4A65-83A9-DF8EC842133D}" srcOrd="0" destOrd="0" presId="urn:microsoft.com/office/officeart/2005/8/layout/vProcess5"/>
    <dgm:cxn modelId="{F444D2B1-14F6-4585-AF61-3579317FA7FB}" type="presOf" srcId="{110A1E38-1CD1-4C22-9535-2EEB0279C485}" destId="{127558B4-A23A-4D93-9D0A-9DB233937E31}" srcOrd="1" destOrd="0" presId="urn:microsoft.com/office/officeart/2005/8/layout/vProcess5"/>
    <dgm:cxn modelId="{5239E2B2-FB46-49C7-B9CF-D6A1CBAEFF90}" srcId="{368E65F9-136E-4D12-892D-3D3D55533520}" destId="{6317225D-2436-4622-BB00-88DB61C41CE5}" srcOrd="0" destOrd="0" parTransId="{CB50E749-103C-44FD-B057-66F37051F884}" sibTransId="{DD641AC6-4491-4BE0-890A-AF0264ECC054}"/>
    <dgm:cxn modelId="{A3DDBFC0-53CA-4587-B787-CDC8DF27463D}" srcId="{368E65F9-136E-4D12-892D-3D3D55533520}" destId="{110A1E38-1CD1-4C22-9535-2EEB0279C485}" srcOrd="1" destOrd="0" parTransId="{F90BABA7-BBB4-49FA-8850-7A46F638BEFF}" sibTransId="{E5AE3B94-0776-41AF-8683-BB9814AFADA5}"/>
    <dgm:cxn modelId="{3F906BCA-49D6-41B9-849B-17DB1844FC6A}" type="presOf" srcId="{1B8A9C6E-C9C9-4219-8EFC-49AF187639D5}" destId="{085F73E8-8CF5-4250-A483-F00687032A53}" srcOrd="1" destOrd="0" presId="urn:microsoft.com/office/officeart/2005/8/layout/vProcess5"/>
    <dgm:cxn modelId="{9ABD75CF-5A65-4186-9BD1-4CDBDCBE5513}" type="presOf" srcId="{DD641AC6-4491-4BE0-890A-AF0264ECC054}" destId="{3B18C75A-99E8-49D2-93E0-D552227BF342}" srcOrd="0" destOrd="0" presId="urn:microsoft.com/office/officeart/2005/8/layout/vProcess5"/>
    <dgm:cxn modelId="{485958DA-4F81-44A4-A793-02FC4AD03571}" type="presOf" srcId="{6317225D-2436-4622-BB00-88DB61C41CE5}" destId="{AF799AA9-DA8F-4D9B-8826-A7892EE09DFD}" srcOrd="0" destOrd="0" presId="urn:microsoft.com/office/officeart/2005/8/layout/vProcess5"/>
    <dgm:cxn modelId="{5ADDC6E2-7752-4A1C-9730-F35641E38A53}" type="presOf" srcId="{6317225D-2436-4622-BB00-88DB61C41CE5}" destId="{ABC8AC0C-6047-4DF1-A537-710306779CB1}" srcOrd="1" destOrd="0" presId="urn:microsoft.com/office/officeart/2005/8/layout/vProcess5"/>
    <dgm:cxn modelId="{D6E91DF8-46E1-4907-BD9C-D2900399B616}" srcId="{368E65F9-136E-4D12-892D-3D3D55533520}" destId="{1B8A9C6E-C9C9-4219-8EFC-49AF187639D5}" srcOrd="4" destOrd="0" parTransId="{82851E07-6622-4670-9811-8C437B3E068B}" sibTransId="{76AA42E8-81E2-48A3-BE00-60CE778437DA}"/>
    <dgm:cxn modelId="{791754FB-F7A3-4FD1-9091-542D1690BBAD}" type="presOf" srcId="{110A1E38-1CD1-4C22-9535-2EEB0279C485}" destId="{C5A98650-5D8D-48C4-A350-97C1FD8BC95D}" srcOrd="0" destOrd="0" presId="urn:microsoft.com/office/officeart/2005/8/layout/vProcess5"/>
    <dgm:cxn modelId="{9B9520B6-FC89-460F-B9E0-5EC11AA79247}" type="presParOf" srcId="{5406363C-DDCC-4BF2-A499-9B784F32F904}" destId="{E864A59F-0D93-4B01-80B9-78C4E42CF59D}" srcOrd="0" destOrd="0" presId="urn:microsoft.com/office/officeart/2005/8/layout/vProcess5"/>
    <dgm:cxn modelId="{D4997EF9-2B39-41FA-A64E-3B2F9CD810D8}" type="presParOf" srcId="{5406363C-DDCC-4BF2-A499-9B784F32F904}" destId="{AF799AA9-DA8F-4D9B-8826-A7892EE09DFD}" srcOrd="1" destOrd="0" presId="urn:microsoft.com/office/officeart/2005/8/layout/vProcess5"/>
    <dgm:cxn modelId="{B3483066-8CEB-4DE9-BADC-3D1B0E710992}" type="presParOf" srcId="{5406363C-DDCC-4BF2-A499-9B784F32F904}" destId="{C5A98650-5D8D-48C4-A350-97C1FD8BC95D}" srcOrd="2" destOrd="0" presId="urn:microsoft.com/office/officeart/2005/8/layout/vProcess5"/>
    <dgm:cxn modelId="{CFEEAE98-7B70-4485-A466-CE4B9ABD68A0}" type="presParOf" srcId="{5406363C-DDCC-4BF2-A499-9B784F32F904}" destId="{F5F59CB2-FBA2-434C-BFA1-61FB1743AA20}" srcOrd="3" destOrd="0" presId="urn:microsoft.com/office/officeart/2005/8/layout/vProcess5"/>
    <dgm:cxn modelId="{33311000-CE30-4E51-859D-A95D16843AF2}" type="presParOf" srcId="{5406363C-DDCC-4BF2-A499-9B784F32F904}" destId="{1E613824-5F58-4DB5-AAED-51E46A86A555}" srcOrd="4" destOrd="0" presId="urn:microsoft.com/office/officeart/2005/8/layout/vProcess5"/>
    <dgm:cxn modelId="{D866ECF0-C116-4F1D-8D65-D639881789F2}" type="presParOf" srcId="{5406363C-DDCC-4BF2-A499-9B784F32F904}" destId="{EC87812C-A94A-4A65-83A9-DF8EC842133D}" srcOrd="5" destOrd="0" presId="urn:microsoft.com/office/officeart/2005/8/layout/vProcess5"/>
    <dgm:cxn modelId="{EC12B3E2-68A9-4D0B-BCEC-FBB7CBDEB325}" type="presParOf" srcId="{5406363C-DDCC-4BF2-A499-9B784F32F904}" destId="{3B18C75A-99E8-49D2-93E0-D552227BF342}" srcOrd="6" destOrd="0" presId="urn:microsoft.com/office/officeart/2005/8/layout/vProcess5"/>
    <dgm:cxn modelId="{AE5E037E-7797-475C-9195-83A69E573551}" type="presParOf" srcId="{5406363C-DDCC-4BF2-A499-9B784F32F904}" destId="{C151BFF4-5D7E-4BA8-8A2E-E964893E28FA}" srcOrd="7" destOrd="0" presId="urn:microsoft.com/office/officeart/2005/8/layout/vProcess5"/>
    <dgm:cxn modelId="{6A518BB1-B705-4C39-8D88-65994FA3C313}" type="presParOf" srcId="{5406363C-DDCC-4BF2-A499-9B784F32F904}" destId="{69264DBE-0B12-46FF-8A76-24D003FFFA69}" srcOrd="8" destOrd="0" presId="urn:microsoft.com/office/officeart/2005/8/layout/vProcess5"/>
    <dgm:cxn modelId="{62B6C13B-5C2B-4768-B525-8EAA0143777F}" type="presParOf" srcId="{5406363C-DDCC-4BF2-A499-9B784F32F904}" destId="{C0FD84A2-83EA-40B4-A4F8-D9AA8F838586}" srcOrd="9" destOrd="0" presId="urn:microsoft.com/office/officeart/2005/8/layout/vProcess5"/>
    <dgm:cxn modelId="{7EE0695F-687A-4C52-8960-62323CA173CE}" type="presParOf" srcId="{5406363C-DDCC-4BF2-A499-9B784F32F904}" destId="{ABC8AC0C-6047-4DF1-A537-710306779CB1}" srcOrd="10" destOrd="0" presId="urn:microsoft.com/office/officeart/2005/8/layout/vProcess5"/>
    <dgm:cxn modelId="{E7973404-3840-4055-8BF1-8F3C8B9CFA23}" type="presParOf" srcId="{5406363C-DDCC-4BF2-A499-9B784F32F904}" destId="{127558B4-A23A-4D93-9D0A-9DB233937E31}" srcOrd="11" destOrd="0" presId="urn:microsoft.com/office/officeart/2005/8/layout/vProcess5"/>
    <dgm:cxn modelId="{ECB61627-72E5-477C-B6C9-3238BD72C4E9}" type="presParOf" srcId="{5406363C-DDCC-4BF2-A499-9B784F32F904}" destId="{2F1419EC-0E4A-45C0-9585-953ABC3B80F7}" srcOrd="12" destOrd="0" presId="urn:microsoft.com/office/officeart/2005/8/layout/vProcess5"/>
    <dgm:cxn modelId="{0B20A0D4-04E2-43A1-970B-B584F74F0DD2}" type="presParOf" srcId="{5406363C-DDCC-4BF2-A499-9B784F32F904}" destId="{CD3B8BAA-98BD-4613-9FB5-4EF78FB2BCD1}" srcOrd="13" destOrd="0" presId="urn:microsoft.com/office/officeart/2005/8/layout/vProcess5"/>
    <dgm:cxn modelId="{988FAC9D-E68F-4D07-9DB6-1AF681B9A0FD}" type="presParOf" srcId="{5406363C-DDCC-4BF2-A499-9B784F32F904}" destId="{085F73E8-8CF5-4250-A483-F00687032A53}"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8F573-D48A-4CA2-8784-3EC6CC2191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D0CF90-010E-4E11-B821-9F4433FE8FFA}">
      <dgm:prSet/>
      <dgm:spPr/>
      <dgm:t>
        <a:bodyPr/>
        <a:lstStyle/>
        <a:p>
          <a:r>
            <a:rPr lang="en-US"/>
            <a:t>The simulator is capable of taking the vehicle into its limits of operations by navigating it through challenging scenarios/maps.</a:t>
          </a:r>
        </a:p>
      </dgm:t>
    </dgm:pt>
    <dgm:pt modelId="{FD1F0C44-230C-46F4-A7A3-AB287FDBEE5D}" type="parTrans" cxnId="{7A4E0730-8E20-44A7-9F6E-D69E98B77427}">
      <dgm:prSet/>
      <dgm:spPr/>
      <dgm:t>
        <a:bodyPr/>
        <a:lstStyle/>
        <a:p>
          <a:endParaRPr lang="en-US"/>
        </a:p>
      </dgm:t>
    </dgm:pt>
    <dgm:pt modelId="{45B35521-F1D8-4926-A82C-8BFF58172558}" type="sibTrans" cxnId="{7A4E0730-8E20-44A7-9F6E-D69E98B77427}">
      <dgm:prSet/>
      <dgm:spPr/>
      <dgm:t>
        <a:bodyPr/>
        <a:lstStyle/>
        <a:p>
          <a:endParaRPr lang="en-US"/>
        </a:p>
      </dgm:t>
    </dgm:pt>
    <dgm:pt modelId="{72796CBC-B22C-4F67-8D47-16265740CD88}">
      <dgm:prSet/>
      <dgm:spPr/>
      <dgm:t>
        <a:bodyPr/>
        <a:lstStyle/>
        <a:p>
          <a:r>
            <a:rPr lang="en-US"/>
            <a:t>In general, a research grade driving simulator can help bridge the gap in development between simulation and laboratory analysis, on the one hand, and proving ground tests with actual prototype systems and vehicles on the other</a:t>
          </a:r>
        </a:p>
      </dgm:t>
    </dgm:pt>
    <dgm:pt modelId="{2D562A05-6618-44E8-8416-2919A47B1F62}" type="parTrans" cxnId="{A92591C0-5753-4ED2-B306-217D01163595}">
      <dgm:prSet/>
      <dgm:spPr/>
      <dgm:t>
        <a:bodyPr/>
        <a:lstStyle/>
        <a:p>
          <a:endParaRPr lang="en-US"/>
        </a:p>
      </dgm:t>
    </dgm:pt>
    <dgm:pt modelId="{5B557C4D-CA43-4D1E-A7E0-144B71F31FB0}" type="sibTrans" cxnId="{A92591C0-5753-4ED2-B306-217D01163595}">
      <dgm:prSet/>
      <dgm:spPr/>
      <dgm:t>
        <a:bodyPr/>
        <a:lstStyle/>
        <a:p>
          <a:endParaRPr lang="en-US"/>
        </a:p>
      </dgm:t>
    </dgm:pt>
    <dgm:pt modelId="{D826C67C-C64C-4400-A89B-D93F4E5203E5}" type="pres">
      <dgm:prSet presAssocID="{2E48F573-D48A-4CA2-8784-3EC6CC2191C0}" presName="root" presStyleCnt="0">
        <dgm:presLayoutVars>
          <dgm:dir/>
          <dgm:resizeHandles val="exact"/>
        </dgm:presLayoutVars>
      </dgm:prSet>
      <dgm:spPr/>
    </dgm:pt>
    <dgm:pt modelId="{BB909491-FBFA-429A-9492-6CE9FB56A093}" type="pres">
      <dgm:prSet presAssocID="{C2D0CF90-010E-4E11-B821-9F4433FE8FFA}" presName="compNode" presStyleCnt="0"/>
      <dgm:spPr/>
    </dgm:pt>
    <dgm:pt modelId="{F0CEEC97-0248-48FD-B8F3-4F01697625E5}" type="pres">
      <dgm:prSet presAssocID="{C2D0CF90-010E-4E11-B821-9F4433FE8FFA}" presName="bgRect" presStyleLbl="bgShp" presStyleIdx="0" presStyleCnt="2"/>
      <dgm:spPr/>
    </dgm:pt>
    <dgm:pt modelId="{584EA254-2FAE-4A7A-99FC-12DD8E0C59CC}" type="pres">
      <dgm:prSet presAssocID="{C2D0CF90-010E-4E11-B821-9F4433FE8FF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013AE7E0-F24F-41B7-85E1-1E4C5E85D6ED}" type="pres">
      <dgm:prSet presAssocID="{C2D0CF90-010E-4E11-B821-9F4433FE8FFA}" presName="spaceRect" presStyleCnt="0"/>
      <dgm:spPr/>
    </dgm:pt>
    <dgm:pt modelId="{838305E6-A38A-45AD-B244-26975A65036A}" type="pres">
      <dgm:prSet presAssocID="{C2D0CF90-010E-4E11-B821-9F4433FE8FFA}" presName="parTx" presStyleLbl="revTx" presStyleIdx="0" presStyleCnt="2">
        <dgm:presLayoutVars>
          <dgm:chMax val="0"/>
          <dgm:chPref val="0"/>
        </dgm:presLayoutVars>
      </dgm:prSet>
      <dgm:spPr/>
    </dgm:pt>
    <dgm:pt modelId="{9DFF94F4-FA15-43F0-823A-03097A45D6BA}" type="pres">
      <dgm:prSet presAssocID="{45B35521-F1D8-4926-A82C-8BFF58172558}" presName="sibTrans" presStyleCnt="0"/>
      <dgm:spPr/>
    </dgm:pt>
    <dgm:pt modelId="{7A3C2541-8F20-49FA-961C-F3B2F25C0CC9}" type="pres">
      <dgm:prSet presAssocID="{72796CBC-B22C-4F67-8D47-16265740CD88}" presName="compNode" presStyleCnt="0"/>
      <dgm:spPr/>
    </dgm:pt>
    <dgm:pt modelId="{CAF19D25-F73D-49F0-859D-BA599BF79A91}" type="pres">
      <dgm:prSet presAssocID="{72796CBC-B22C-4F67-8D47-16265740CD88}" presName="bgRect" presStyleLbl="bgShp" presStyleIdx="1" presStyleCnt="2"/>
      <dgm:spPr/>
    </dgm:pt>
    <dgm:pt modelId="{C0C0C3A1-572B-444D-B4DD-171C271FA722}" type="pres">
      <dgm:prSet presAssocID="{72796CBC-B22C-4F67-8D47-16265740CD8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03A3445-76A3-4682-A76A-48DB4A9DA9DD}" type="pres">
      <dgm:prSet presAssocID="{72796CBC-B22C-4F67-8D47-16265740CD88}" presName="spaceRect" presStyleCnt="0"/>
      <dgm:spPr/>
    </dgm:pt>
    <dgm:pt modelId="{7769E202-2684-43E4-99F9-4F3BED8BCE21}" type="pres">
      <dgm:prSet presAssocID="{72796CBC-B22C-4F67-8D47-16265740CD88}" presName="parTx" presStyleLbl="revTx" presStyleIdx="1" presStyleCnt="2">
        <dgm:presLayoutVars>
          <dgm:chMax val="0"/>
          <dgm:chPref val="0"/>
        </dgm:presLayoutVars>
      </dgm:prSet>
      <dgm:spPr/>
    </dgm:pt>
  </dgm:ptLst>
  <dgm:cxnLst>
    <dgm:cxn modelId="{FA916F02-F50C-450C-A953-59418E8F6525}" type="presOf" srcId="{72796CBC-B22C-4F67-8D47-16265740CD88}" destId="{7769E202-2684-43E4-99F9-4F3BED8BCE21}" srcOrd="0" destOrd="0" presId="urn:microsoft.com/office/officeart/2018/2/layout/IconVerticalSolidList"/>
    <dgm:cxn modelId="{7A4E0730-8E20-44A7-9F6E-D69E98B77427}" srcId="{2E48F573-D48A-4CA2-8784-3EC6CC2191C0}" destId="{C2D0CF90-010E-4E11-B821-9F4433FE8FFA}" srcOrd="0" destOrd="0" parTransId="{FD1F0C44-230C-46F4-A7A3-AB287FDBEE5D}" sibTransId="{45B35521-F1D8-4926-A82C-8BFF58172558}"/>
    <dgm:cxn modelId="{EE3C2298-106C-4BE5-83FE-8FE6BBD7F4E0}" type="presOf" srcId="{2E48F573-D48A-4CA2-8784-3EC6CC2191C0}" destId="{D826C67C-C64C-4400-A89B-D93F4E5203E5}" srcOrd="0" destOrd="0" presId="urn:microsoft.com/office/officeart/2018/2/layout/IconVerticalSolidList"/>
    <dgm:cxn modelId="{A92591C0-5753-4ED2-B306-217D01163595}" srcId="{2E48F573-D48A-4CA2-8784-3EC6CC2191C0}" destId="{72796CBC-B22C-4F67-8D47-16265740CD88}" srcOrd="1" destOrd="0" parTransId="{2D562A05-6618-44E8-8416-2919A47B1F62}" sibTransId="{5B557C4D-CA43-4D1E-A7E0-144B71F31FB0}"/>
    <dgm:cxn modelId="{4BE842E0-5ABC-4C25-814B-C707985C676D}" type="presOf" srcId="{C2D0CF90-010E-4E11-B821-9F4433FE8FFA}" destId="{838305E6-A38A-45AD-B244-26975A65036A}" srcOrd="0" destOrd="0" presId="urn:microsoft.com/office/officeart/2018/2/layout/IconVerticalSolidList"/>
    <dgm:cxn modelId="{DF42C92B-9B2B-4FBF-BFF5-250704ADEFBE}" type="presParOf" srcId="{D826C67C-C64C-4400-A89B-D93F4E5203E5}" destId="{BB909491-FBFA-429A-9492-6CE9FB56A093}" srcOrd="0" destOrd="0" presId="urn:microsoft.com/office/officeart/2018/2/layout/IconVerticalSolidList"/>
    <dgm:cxn modelId="{51E1A227-502D-4A09-A346-476525573C17}" type="presParOf" srcId="{BB909491-FBFA-429A-9492-6CE9FB56A093}" destId="{F0CEEC97-0248-48FD-B8F3-4F01697625E5}" srcOrd="0" destOrd="0" presId="urn:microsoft.com/office/officeart/2018/2/layout/IconVerticalSolidList"/>
    <dgm:cxn modelId="{D9A7BA2F-F5AD-46C3-BDC2-A22C0322A776}" type="presParOf" srcId="{BB909491-FBFA-429A-9492-6CE9FB56A093}" destId="{584EA254-2FAE-4A7A-99FC-12DD8E0C59CC}" srcOrd="1" destOrd="0" presId="urn:microsoft.com/office/officeart/2018/2/layout/IconVerticalSolidList"/>
    <dgm:cxn modelId="{F4292CF3-86BA-47BE-A23B-F37890C9540B}" type="presParOf" srcId="{BB909491-FBFA-429A-9492-6CE9FB56A093}" destId="{013AE7E0-F24F-41B7-85E1-1E4C5E85D6ED}" srcOrd="2" destOrd="0" presId="urn:microsoft.com/office/officeart/2018/2/layout/IconVerticalSolidList"/>
    <dgm:cxn modelId="{9CC682A2-5091-4A49-A489-8CBF0967B43C}" type="presParOf" srcId="{BB909491-FBFA-429A-9492-6CE9FB56A093}" destId="{838305E6-A38A-45AD-B244-26975A65036A}" srcOrd="3" destOrd="0" presId="urn:microsoft.com/office/officeart/2018/2/layout/IconVerticalSolidList"/>
    <dgm:cxn modelId="{C2F89DDB-F9F8-4FAF-8D1B-0F5240199A99}" type="presParOf" srcId="{D826C67C-C64C-4400-A89B-D93F4E5203E5}" destId="{9DFF94F4-FA15-43F0-823A-03097A45D6BA}" srcOrd="1" destOrd="0" presId="urn:microsoft.com/office/officeart/2018/2/layout/IconVerticalSolidList"/>
    <dgm:cxn modelId="{14861BFE-E257-4AEB-B349-919E454142A6}" type="presParOf" srcId="{D826C67C-C64C-4400-A89B-D93F4E5203E5}" destId="{7A3C2541-8F20-49FA-961C-F3B2F25C0CC9}" srcOrd="2" destOrd="0" presId="urn:microsoft.com/office/officeart/2018/2/layout/IconVerticalSolidList"/>
    <dgm:cxn modelId="{680A4807-FE21-4CF9-A156-0E756FECF490}" type="presParOf" srcId="{7A3C2541-8F20-49FA-961C-F3B2F25C0CC9}" destId="{CAF19D25-F73D-49F0-859D-BA599BF79A91}" srcOrd="0" destOrd="0" presId="urn:microsoft.com/office/officeart/2018/2/layout/IconVerticalSolidList"/>
    <dgm:cxn modelId="{BC0D5E9F-1A43-4B9C-BCA7-2087049C276A}" type="presParOf" srcId="{7A3C2541-8F20-49FA-961C-F3B2F25C0CC9}" destId="{C0C0C3A1-572B-444D-B4DD-171C271FA722}" srcOrd="1" destOrd="0" presId="urn:microsoft.com/office/officeart/2018/2/layout/IconVerticalSolidList"/>
    <dgm:cxn modelId="{E43DD1CE-9297-4C97-A0FD-C4D4732EA231}" type="presParOf" srcId="{7A3C2541-8F20-49FA-961C-F3B2F25C0CC9}" destId="{103A3445-76A3-4682-A76A-48DB4A9DA9DD}" srcOrd="2" destOrd="0" presId="urn:microsoft.com/office/officeart/2018/2/layout/IconVerticalSolidList"/>
    <dgm:cxn modelId="{21400139-EC87-4089-95C4-E4539898703B}" type="presParOf" srcId="{7A3C2541-8F20-49FA-961C-F3B2F25C0CC9}" destId="{7769E202-2684-43E4-99F9-4F3BED8BCE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9AA9-DA8F-4D9B-8826-A7892EE09DFD}">
      <dsp:nvSpPr>
        <dsp:cNvPr id="0" name=""/>
        <dsp:cNvSpPr/>
      </dsp:nvSpPr>
      <dsp:spPr>
        <a:xfrm>
          <a:off x="0" y="0"/>
          <a:ext cx="4107180" cy="609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[NEAT]</a:t>
          </a:r>
        </a:p>
      </dsp:txBody>
      <dsp:txXfrm>
        <a:off x="17856" y="17856"/>
        <a:ext cx="3377977" cy="573950"/>
      </dsp:txXfrm>
    </dsp:sp>
    <dsp:sp modelId="{C5A98650-5D8D-48C4-A350-97C1FD8BC95D}">
      <dsp:nvSpPr>
        <dsp:cNvPr id="0" name=""/>
        <dsp:cNvSpPr/>
      </dsp:nvSpPr>
      <dsp:spPr>
        <a:xfrm>
          <a:off x="306705" y="694337"/>
          <a:ext cx="4107180" cy="609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fitness_criterion     = max</a:t>
          </a:r>
        </a:p>
      </dsp:txBody>
      <dsp:txXfrm>
        <a:off x="324561" y="712193"/>
        <a:ext cx="3368482" cy="573950"/>
      </dsp:txXfrm>
    </dsp:sp>
    <dsp:sp modelId="{F5F59CB2-FBA2-434C-BFA1-61FB1743AA20}">
      <dsp:nvSpPr>
        <dsp:cNvPr id="0" name=""/>
        <dsp:cNvSpPr/>
      </dsp:nvSpPr>
      <dsp:spPr>
        <a:xfrm>
          <a:off x="613410" y="1388674"/>
          <a:ext cx="4107180" cy="609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fitness_threshold     = 100000000</a:t>
          </a:r>
        </a:p>
      </dsp:txBody>
      <dsp:txXfrm>
        <a:off x="631266" y="1406530"/>
        <a:ext cx="3368482" cy="573950"/>
      </dsp:txXfrm>
    </dsp:sp>
    <dsp:sp modelId="{1E613824-5F58-4DB5-AAED-51E46A86A555}">
      <dsp:nvSpPr>
        <dsp:cNvPr id="0" name=""/>
        <dsp:cNvSpPr/>
      </dsp:nvSpPr>
      <dsp:spPr>
        <a:xfrm>
          <a:off x="920114" y="2083012"/>
          <a:ext cx="4107180" cy="609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pop_size              = 30</a:t>
          </a:r>
        </a:p>
      </dsp:txBody>
      <dsp:txXfrm>
        <a:off x="937970" y="2100868"/>
        <a:ext cx="3368482" cy="573950"/>
      </dsp:txXfrm>
    </dsp:sp>
    <dsp:sp modelId="{EC87812C-A94A-4A65-83A9-DF8EC842133D}">
      <dsp:nvSpPr>
        <dsp:cNvPr id="0" name=""/>
        <dsp:cNvSpPr/>
      </dsp:nvSpPr>
      <dsp:spPr>
        <a:xfrm>
          <a:off x="1226820" y="2777349"/>
          <a:ext cx="4107180" cy="6096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reset_on_extinction   = True</a:t>
          </a:r>
        </a:p>
      </dsp:txBody>
      <dsp:txXfrm>
        <a:off x="1244676" y="2795205"/>
        <a:ext cx="3368482" cy="573950"/>
      </dsp:txXfrm>
    </dsp:sp>
    <dsp:sp modelId="{3B18C75A-99E8-49D2-93E0-D552227BF342}">
      <dsp:nvSpPr>
        <dsp:cNvPr id="0" name=""/>
        <dsp:cNvSpPr/>
      </dsp:nvSpPr>
      <dsp:spPr>
        <a:xfrm>
          <a:off x="3710899" y="445392"/>
          <a:ext cx="396280" cy="3962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800062" y="445392"/>
        <a:ext cx="217954" cy="298201"/>
      </dsp:txXfrm>
    </dsp:sp>
    <dsp:sp modelId="{C151BFF4-5D7E-4BA8-8A2E-E964893E28FA}">
      <dsp:nvSpPr>
        <dsp:cNvPr id="0" name=""/>
        <dsp:cNvSpPr/>
      </dsp:nvSpPr>
      <dsp:spPr>
        <a:xfrm>
          <a:off x="4017604" y="1139729"/>
          <a:ext cx="396280" cy="3962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106767" y="1139729"/>
        <a:ext cx="217954" cy="298201"/>
      </dsp:txXfrm>
    </dsp:sp>
    <dsp:sp modelId="{69264DBE-0B12-46FF-8A76-24D003FFFA69}">
      <dsp:nvSpPr>
        <dsp:cNvPr id="0" name=""/>
        <dsp:cNvSpPr/>
      </dsp:nvSpPr>
      <dsp:spPr>
        <a:xfrm>
          <a:off x="4324309" y="1823905"/>
          <a:ext cx="396280" cy="3962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413472" y="1823905"/>
        <a:ext cx="217954" cy="298201"/>
      </dsp:txXfrm>
    </dsp:sp>
    <dsp:sp modelId="{C0FD84A2-83EA-40B4-A4F8-D9AA8F838586}">
      <dsp:nvSpPr>
        <dsp:cNvPr id="0" name=""/>
        <dsp:cNvSpPr/>
      </dsp:nvSpPr>
      <dsp:spPr>
        <a:xfrm>
          <a:off x="4631014" y="2525017"/>
          <a:ext cx="396280" cy="3962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720177" y="2525017"/>
        <a:ext cx="217954" cy="298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EEC97-0248-48FD-B8F3-4F01697625E5}">
      <dsp:nvSpPr>
        <dsp:cNvPr id="0" name=""/>
        <dsp:cNvSpPr/>
      </dsp:nvSpPr>
      <dsp:spPr>
        <a:xfrm>
          <a:off x="0" y="866774"/>
          <a:ext cx="6096000" cy="16002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EA254-2FAE-4A7A-99FC-12DD8E0C59CC}">
      <dsp:nvSpPr>
        <dsp:cNvPr id="0" name=""/>
        <dsp:cNvSpPr/>
      </dsp:nvSpPr>
      <dsp:spPr>
        <a:xfrm>
          <a:off x="484060" y="1226819"/>
          <a:ext cx="880110" cy="880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305E6-A38A-45AD-B244-26975A65036A}">
      <dsp:nvSpPr>
        <dsp:cNvPr id="0" name=""/>
        <dsp:cNvSpPr/>
      </dsp:nvSpPr>
      <dsp:spPr>
        <a:xfrm>
          <a:off x="1848231" y="866774"/>
          <a:ext cx="42477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666750">
            <a:lnSpc>
              <a:spcPct val="90000"/>
            </a:lnSpc>
            <a:spcBef>
              <a:spcPct val="0"/>
            </a:spcBef>
            <a:spcAft>
              <a:spcPct val="35000"/>
            </a:spcAft>
            <a:buNone/>
          </a:pPr>
          <a:r>
            <a:rPr lang="en-US" sz="1500" kern="1200"/>
            <a:t>The simulator is capable of taking the vehicle into its limits of operations by navigating it through challenging scenarios/maps.</a:t>
          </a:r>
        </a:p>
      </dsp:txBody>
      <dsp:txXfrm>
        <a:off x="1848231" y="866774"/>
        <a:ext cx="4247769" cy="1600200"/>
      </dsp:txXfrm>
    </dsp:sp>
    <dsp:sp modelId="{CAF19D25-F73D-49F0-859D-BA599BF79A91}">
      <dsp:nvSpPr>
        <dsp:cNvPr id="0" name=""/>
        <dsp:cNvSpPr/>
      </dsp:nvSpPr>
      <dsp:spPr>
        <a:xfrm>
          <a:off x="0" y="2867024"/>
          <a:ext cx="6096000" cy="16002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0C3A1-572B-444D-B4DD-171C271FA722}">
      <dsp:nvSpPr>
        <dsp:cNvPr id="0" name=""/>
        <dsp:cNvSpPr/>
      </dsp:nvSpPr>
      <dsp:spPr>
        <a:xfrm>
          <a:off x="484060" y="3227069"/>
          <a:ext cx="880110" cy="880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9E202-2684-43E4-99F9-4F3BED8BCE21}">
      <dsp:nvSpPr>
        <dsp:cNvPr id="0" name=""/>
        <dsp:cNvSpPr/>
      </dsp:nvSpPr>
      <dsp:spPr>
        <a:xfrm>
          <a:off x="1848231" y="2867024"/>
          <a:ext cx="4247769" cy="1600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55" tIns="169355" rIns="169355" bIns="169355" numCol="1" spcCol="1270" anchor="ctr" anchorCtr="0">
          <a:noAutofit/>
        </a:bodyPr>
        <a:lstStyle/>
        <a:p>
          <a:pPr marL="0" lvl="0" indent="0" algn="l" defTabSz="666750">
            <a:lnSpc>
              <a:spcPct val="90000"/>
            </a:lnSpc>
            <a:spcBef>
              <a:spcPct val="0"/>
            </a:spcBef>
            <a:spcAft>
              <a:spcPct val="35000"/>
            </a:spcAft>
            <a:buNone/>
          </a:pPr>
          <a:r>
            <a:rPr lang="en-US" sz="1500" kern="1200"/>
            <a:t>In general, a research grade driving simulator can help bridge the gap in development between simulation and laboratory analysis, on the one hand, and proving ground tests with actual prototype systems and vehicles on the other</a:t>
          </a:r>
        </a:p>
      </dsp:txBody>
      <dsp:txXfrm>
        <a:off x="1848231" y="2867024"/>
        <a:ext cx="4247769" cy="16002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642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98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0093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359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63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03341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206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190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4344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0939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5/8/2023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3362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5/8/2023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321115633"/>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3" name="Picture 2" descr="Robot operating a machine">
            <a:extLst>
              <a:ext uri="{FF2B5EF4-FFF2-40B4-BE49-F238E27FC236}">
                <a16:creationId xmlns:a16="http://schemas.microsoft.com/office/drawing/2014/main" id="{19CDC959-F872-F5C1-2380-B43AD71BF98B}"/>
              </a:ext>
            </a:extLst>
          </p:cNvPr>
          <p:cNvPicPr>
            <a:picLocks noChangeAspect="1"/>
          </p:cNvPicPr>
          <p:nvPr/>
        </p:nvPicPr>
        <p:blipFill rotWithShape="1">
          <a:blip r:embed="rId2"/>
          <a:srcRect t="3596" b="23114"/>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0" name="Freeform: Shape 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5BA4F4E-CBEB-C3A0-ADFF-B13B9B4E5F0F}"/>
              </a:ext>
            </a:extLst>
          </p:cNvPr>
          <p:cNvSpPr>
            <a:spLocks noGrp="1"/>
          </p:cNvSpPr>
          <p:nvPr>
            <p:ph type="ctrTitle"/>
          </p:nvPr>
        </p:nvSpPr>
        <p:spPr>
          <a:xfrm>
            <a:off x="7620000" y="2299787"/>
            <a:ext cx="3810000" cy="2286000"/>
          </a:xfrm>
        </p:spPr>
        <p:txBody>
          <a:bodyPr>
            <a:normAutofit/>
          </a:bodyPr>
          <a:lstStyle/>
          <a:p>
            <a:pPr algn="l"/>
            <a:r>
              <a:rPr lang="en-IN" sz="4400" dirty="0"/>
              <a:t>Self Driving AI Car Simulator</a:t>
            </a:r>
          </a:p>
        </p:txBody>
      </p:sp>
    </p:spTree>
    <p:extLst>
      <p:ext uri="{BB962C8B-B14F-4D97-AF65-F5344CB8AC3E}">
        <p14:creationId xmlns:p14="http://schemas.microsoft.com/office/powerpoint/2010/main" val="34026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605804E6-08AA-49E9-AD30-149FDD3D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22C3BCF-D05B-CC8D-9F25-D585918EB1E8}"/>
              </a:ext>
            </a:extLst>
          </p:cNvPr>
          <p:cNvSpPr>
            <a:spLocks noGrp="1"/>
          </p:cNvSpPr>
          <p:nvPr>
            <p:ph idx="1"/>
          </p:nvPr>
        </p:nvSpPr>
        <p:spPr>
          <a:xfrm>
            <a:off x="6029325" y="3048000"/>
            <a:ext cx="5400676" cy="3048001"/>
          </a:xfrm>
        </p:spPr>
        <p:txBody>
          <a:bodyPr>
            <a:normAutofit/>
          </a:bodyPr>
          <a:lstStyle/>
          <a:p>
            <a:pPr marL="0" indent="0">
              <a:lnSpc>
                <a:spcPct val="115000"/>
              </a:lnSpc>
              <a:buNone/>
            </a:pPr>
            <a:r>
              <a:rPr lang="en-US" sz="1700" dirty="0"/>
              <a:t>A self-driving car (sometimes called an </a:t>
            </a:r>
            <a:r>
              <a:rPr lang="en-US" sz="1700" i="1" dirty="0"/>
              <a:t>autonomous car</a:t>
            </a:r>
            <a:r>
              <a:rPr lang="en-US" sz="1700" dirty="0"/>
              <a:t> or </a:t>
            </a:r>
            <a:r>
              <a:rPr lang="en-US" sz="1700" i="1" dirty="0"/>
              <a:t>driverless car</a:t>
            </a:r>
            <a:r>
              <a:rPr lang="en-US" sz="1700" dirty="0"/>
              <a:t>) is a vehicle that uses a combination of sensors, cameras, radar and artificial intelligence (</a:t>
            </a:r>
            <a:r>
              <a:rPr lang="en-US" sz="1700" u="sng" dirty="0">
                <a:hlinkClick r:id="rId2"/>
              </a:rPr>
              <a:t>AI</a:t>
            </a:r>
            <a:r>
              <a:rPr lang="en-US" sz="1700" dirty="0"/>
              <a:t>) to travel between destinations without a human operator. To qualify as fully autonomous, a vehicle must be able to navigate without human intervention to a predetermined destination over roads that have not been adapted for its use.</a:t>
            </a:r>
          </a:p>
          <a:p>
            <a:pPr>
              <a:lnSpc>
                <a:spcPct val="115000"/>
              </a:lnSpc>
            </a:pPr>
            <a:endParaRPr lang="en-US" sz="1700" dirty="0"/>
          </a:p>
          <a:p>
            <a:pPr>
              <a:lnSpc>
                <a:spcPct val="115000"/>
              </a:lnSpc>
            </a:pPr>
            <a:endParaRPr lang="en-IN" sz="1700" dirty="0"/>
          </a:p>
        </p:txBody>
      </p:sp>
      <p:sp>
        <p:nvSpPr>
          <p:cNvPr id="2" name="Title 1">
            <a:extLst>
              <a:ext uri="{FF2B5EF4-FFF2-40B4-BE49-F238E27FC236}">
                <a16:creationId xmlns:a16="http://schemas.microsoft.com/office/drawing/2014/main" id="{BC1A0EB5-C671-944E-7C05-5E4BE8C995E2}"/>
              </a:ext>
            </a:extLst>
          </p:cNvPr>
          <p:cNvSpPr>
            <a:spLocks noGrp="1"/>
          </p:cNvSpPr>
          <p:nvPr>
            <p:ph type="title"/>
          </p:nvPr>
        </p:nvSpPr>
        <p:spPr>
          <a:xfrm>
            <a:off x="6029324" y="1523990"/>
            <a:ext cx="5400676" cy="1524010"/>
          </a:xfrm>
        </p:spPr>
        <p:txBody>
          <a:bodyPr anchor="t">
            <a:noAutofit/>
          </a:bodyPr>
          <a:lstStyle/>
          <a:p>
            <a:r>
              <a:rPr lang="en-US" b="1" dirty="0">
                <a:latin typeface="+mj-lt"/>
              </a:rPr>
              <a:t>What are Self-Driving Cars?</a:t>
            </a:r>
            <a:br>
              <a:rPr lang="en-US" b="1" dirty="0">
                <a:latin typeface="+mj-lt"/>
              </a:rPr>
            </a:br>
            <a:endParaRPr lang="en-IN" dirty="0"/>
          </a:p>
        </p:txBody>
      </p:sp>
    </p:spTree>
    <p:extLst>
      <p:ext uri="{BB962C8B-B14F-4D97-AF65-F5344CB8AC3E}">
        <p14:creationId xmlns:p14="http://schemas.microsoft.com/office/powerpoint/2010/main" val="144809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0D1CE041-9D49-65FD-CD05-AC66FA11F227}"/>
              </a:ext>
            </a:extLst>
          </p:cNvPr>
          <p:cNvSpPr>
            <a:spLocks noGrp="1"/>
          </p:cNvSpPr>
          <p:nvPr>
            <p:ph idx="1"/>
          </p:nvPr>
        </p:nvSpPr>
        <p:spPr>
          <a:xfrm>
            <a:off x="762000" y="2667000"/>
            <a:ext cx="5334000" cy="3810001"/>
          </a:xfrm>
        </p:spPr>
        <p:txBody>
          <a:bodyPr>
            <a:normAutofit/>
          </a:bodyPr>
          <a:lstStyle/>
          <a:p>
            <a:pPr marL="0" indent="0">
              <a:lnSpc>
                <a:spcPct val="115000"/>
              </a:lnSpc>
              <a:buNone/>
            </a:pPr>
            <a:r>
              <a:rPr lang="en-US" sz="1500" dirty="0"/>
              <a:t>NEAT (</a:t>
            </a:r>
            <a:r>
              <a:rPr lang="en-US" sz="1500" dirty="0" err="1"/>
              <a:t>NeuroEvolution</a:t>
            </a:r>
            <a:r>
              <a:rPr lang="en-US" sz="1500" dirty="0"/>
              <a:t> of Augmenting Topologies) is an evolutionary algorithm that creates artificial neural networks . NEAT is a method developed by Kenneth O. Stanley for evolving arbitrary neural networks. NEAT-Python is a pure Python implementation of NEAT, with no dependencies other than the Python standard library. In the current implementation of NEAT-Python, a population of individual genomes is maintained. Each genome contains two sets of genes that describe how to build an artificial neural network: 1. Node genes, each of which specifies a single neuron. 2. Connection genes, each of which specifies a single connection between neurons.</a:t>
            </a:r>
            <a:endParaRPr lang="en-IN" sz="1500" dirty="0"/>
          </a:p>
        </p:txBody>
      </p:sp>
      <p:sp>
        <p:nvSpPr>
          <p:cNvPr id="2" name="Title 1">
            <a:extLst>
              <a:ext uri="{FF2B5EF4-FFF2-40B4-BE49-F238E27FC236}">
                <a16:creationId xmlns:a16="http://schemas.microsoft.com/office/drawing/2014/main" id="{B29F65F6-EEB3-89CC-002F-7DDACA06A837}"/>
              </a:ext>
            </a:extLst>
          </p:cNvPr>
          <p:cNvSpPr>
            <a:spLocks noGrp="1"/>
          </p:cNvSpPr>
          <p:nvPr>
            <p:ph type="title"/>
          </p:nvPr>
        </p:nvSpPr>
        <p:spPr>
          <a:xfrm>
            <a:off x="762000" y="957943"/>
            <a:ext cx="5334000" cy="1524000"/>
          </a:xfrm>
        </p:spPr>
        <p:txBody>
          <a:bodyPr>
            <a:noAutofit/>
          </a:bodyPr>
          <a:lstStyle/>
          <a:p>
            <a:r>
              <a:rPr lang="en-US" b="1" dirty="0">
                <a:latin typeface="+mj-lt"/>
              </a:rPr>
              <a:t>How our self-driving car simulator work(Using NEAT)</a:t>
            </a:r>
            <a:br>
              <a:rPr lang="en-US" b="1" dirty="0">
                <a:latin typeface="+mj-lt"/>
              </a:rPr>
            </a:br>
            <a:endParaRPr lang="en-IN" dirty="0"/>
          </a:p>
        </p:txBody>
      </p:sp>
      <p:pic>
        <p:nvPicPr>
          <p:cNvPr id="7" name="Graphic 6" descr="Checkmark">
            <a:extLst>
              <a:ext uri="{FF2B5EF4-FFF2-40B4-BE49-F238E27FC236}">
                <a16:creationId xmlns:a16="http://schemas.microsoft.com/office/drawing/2014/main" id="{8BA548FF-953A-90E1-697A-5F73671C20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771525"/>
            <a:ext cx="5334000" cy="5334000"/>
          </a:xfrm>
          <a:prstGeom prst="rect">
            <a:avLst/>
          </a:prstGeom>
        </p:spPr>
      </p:pic>
    </p:spTree>
    <p:extLst>
      <p:ext uri="{BB962C8B-B14F-4D97-AF65-F5344CB8AC3E}">
        <p14:creationId xmlns:p14="http://schemas.microsoft.com/office/powerpoint/2010/main" val="400639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88E8-39EE-08A6-21FA-3AF03100B75B}"/>
              </a:ext>
            </a:extLst>
          </p:cNvPr>
          <p:cNvSpPr>
            <a:spLocks noGrp="1"/>
          </p:cNvSpPr>
          <p:nvPr>
            <p:ph type="title"/>
          </p:nvPr>
        </p:nvSpPr>
        <p:spPr/>
        <p:txBody>
          <a:bodyPr/>
          <a:lstStyle/>
          <a:p>
            <a:r>
              <a:rPr lang="en-US" sz="4400" b="1" dirty="0">
                <a:latin typeface="+mj-lt"/>
              </a:rPr>
              <a:t>Screenshots</a:t>
            </a:r>
            <a:br>
              <a:rPr lang="en-US" sz="4400" b="1" dirty="0">
                <a:latin typeface="+mj-lt"/>
              </a:rPr>
            </a:br>
            <a:endParaRPr lang="en-IN" dirty="0"/>
          </a:p>
        </p:txBody>
      </p:sp>
      <p:pic>
        <p:nvPicPr>
          <p:cNvPr id="5" name="Content Placeholder 4" descr="Logo&#10;&#10;Description automatically generated">
            <a:extLst>
              <a:ext uri="{FF2B5EF4-FFF2-40B4-BE49-F238E27FC236}">
                <a16:creationId xmlns:a16="http://schemas.microsoft.com/office/drawing/2014/main" id="{FE53A9B0-C78B-E5A9-0ECB-7B136D18DF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0659" y="4572001"/>
            <a:ext cx="2679341" cy="1507130"/>
          </a:xfrm>
        </p:spPr>
      </p:pic>
      <p:pic>
        <p:nvPicPr>
          <p:cNvPr id="7" name="Picture 6" descr="A picture containing text, clock, clipart, sign&#10;&#10;Description automatically generated">
            <a:extLst>
              <a:ext uri="{FF2B5EF4-FFF2-40B4-BE49-F238E27FC236}">
                <a16:creationId xmlns:a16="http://schemas.microsoft.com/office/drawing/2014/main" id="{CFCD03BF-514B-0C86-ECD5-C4466535FF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8782" y="2067332"/>
            <a:ext cx="3442305" cy="1547249"/>
          </a:xfrm>
          <a:prstGeom prst="rect">
            <a:avLst/>
          </a:prstGeom>
        </p:spPr>
      </p:pic>
      <p:pic>
        <p:nvPicPr>
          <p:cNvPr id="9" name="Picture 8" descr="Shape, arrow&#10;&#10;Description automatically generated">
            <a:extLst>
              <a:ext uri="{FF2B5EF4-FFF2-40B4-BE49-F238E27FC236}">
                <a16:creationId xmlns:a16="http://schemas.microsoft.com/office/drawing/2014/main" id="{1F3D0020-CE8B-E534-F70E-19F33DE6F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8858" y="2048282"/>
            <a:ext cx="3442305" cy="1936297"/>
          </a:xfrm>
          <a:prstGeom prst="rect">
            <a:avLst/>
          </a:prstGeom>
        </p:spPr>
      </p:pic>
      <p:pic>
        <p:nvPicPr>
          <p:cNvPr id="11" name="Picture 10" descr="Icon&#10;&#10;Description automatically generated with medium confidence">
            <a:extLst>
              <a:ext uri="{FF2B5EF4-FFF2-40B4-BE49-F238E27FC236}">
                <a16:creationId xmlns:a16="http://schemas.microsoft.com/office/drawing/2014/main" id="{4B3D4F07-68C1-CA30-A9CE-32E0374381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420" y="4588870"/>
            <a:ext cx="3442305" cy="1936297"/>
          </a:xfrm>
          <a:prstGeom prst="rect">
            <a:avLst/>
          </a:prstGeom>
        </p:spPr>
      </p:pic>
      <p:pic>
        <p:nvPicPr>
          <p:cNvPr id="13" name="Picture 12" descr="Logo&#10;&#10;Description automatically generated">
            <a:extLst>
              <a:ext uri="{FF2B5EF4-FFF2-40B4-BE49-F238E27FC236}">
                <a16:creationId xmlns:a16="http://schemas.microsoft.com/office/drawing/2014/main" id="{EAAED2A9-D29D-94D8-5FC7-4844993F2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4572001"/>
            <a:ext cx="3442305" cy="1936297"/>
          </a:xfrm>
          <a:prstGeom prst="rect">
            <a:avLst/>
          </a:prstGeom>
        </p:spPr>
      </p:pic>
      <p:pic>
        <p:nvPicPr>
          <p:cNvPr id="15" name="Picture 14" descr="Logo&#10;&#10;Description automatically generated">
            <a:extLst>
              <a:ext uri="{FF2B5EF4-FFF2-40B4-BE49-F238E27FC236}">
                <a16:creationId xmlns:a16="http://schemas.microsoft.com/office/drawing/2014/main" id="{2718BA89-0968-2818-6541-160BE299D2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314" y="2016442"/>
            <a:ext cx="3442305" cy="1936297"/>
          </a:xfrm>
          <a:prstGeom prst="rect">
            <a:avLst/>
          </a:prstGeom>
        </p:spPr>
      </p:pic>
    </p:spTree>
    <p:extLst>
      <p:ext uri="{BB962C8B-B14F-4D97-AF65-F5344CB8AC3E}">
        <p14:creationId xmlns:p14="http://schemas.microsoft.com/office/powerpoint/2010/main" val="212925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5F2C-0645-9D63-D1C4-05F34347419B}"/>
              </a:ext>
            </a:extLst>
          </p:cNvPr>
          <p:cNvSpPr>
            <a:spLocks noGrp="1"/>
          </p:cNvSpPr>
          <p:nvPr>
            <p:ph type="title"/>
          </p:nvPr>
        </p:nvSpPr>
        <p:spPr/>
        <p:txBody>
          <a:bodyPr/>
          <a:lstStyle/>
          <a:p>
            <a:r>
              <a:rPr lang="en-IN" dirty="0"/>
              <a:t>CONFIG</a:t>
            </a:r>
          </a:p>
        </p:txBody>
      </p:sp>
      <p:graphicFrame>
        <p:nvGraphicFramePr>
          <p:cNvPr id="8" name="Content Placeholder 2">
            <a:extLst>
              <a:ext uri="{FF2B5EF4-FFF2-40B4-BE49-F238E27FC236}">
                <a16:creationId xmlns:a16="http://schemas.microsoft.com/office/drawing/2014/main" id="{81A95030-3038-6D4F-D9B3-9F80DAC7BC00}"/>
              </a:ext>
            </a:extLst>
          </p:cNvPr>
          <p:cNvGraphicFramePr>
            <a:graphicFrameLocks noGrp="1"/>
          </p:cNvGraphicFramePr>
          <p:nvPr>
            <p:ph idx="1"/>
          </p:nvPr>
        </p:nvGraphicFramePr>
        <p:xfrm>
          <a:off x="762000" y="2286001"/>
          <a:ext cx="5334000" cy="3387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FACA6C41-B9D7-2E63-9363-D00801F0710B}"/>
              </a:ext>
            </a:extLst>
          </p:cNvPr>
          <p:cNvSpPr txBox="1">
            <a:spLocks/>
          </p:cNvSpPr>
          <p:nvPr/>
        </p:nvSpPr>
        <p:spPr>
          <a:xfrm>
            <a:off x="6363477" y="2286001"/>
            <a:ext cx="5334000" cy="3387012"/>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a:t>
            </a:r>
            <a:r>
              <a:rPr lang="en-IN" dirty="0" err="1"/>
              <a:t>DefaultGenome</a:t>
            </a:r>
            <a:r>
              <a:rPr lang="en-IN" dirty="0"/>
              <a:t>]</a:t>
            </a:r>
          </a:p>
          <a:p>
            <a:pPr marL="0" indent="0">
              <a:buFont typeface="Arial" panose="020B0604020202020204" pitchFamily="34" charset="0"/>
              <a:buNone/>
            </a:pPr>
            <a:r>
              <a:rPr lang="en-IN" dirty="0"/>
              <a:t># node activation options</a:t>
            </a:r>
          </a:p>
          <a:p>
            <a:pPr marL="0" indent="0">
              <a:buFont typeface="Arial" panose="020B0604020202020204" pitchFamily="34" charset="0"/>
              <a:buNone/>
            </a:pPr>
            <a:r>
              <a:rPr lang="en-IN" dirty="0" err="1"/>
              <a:t>activation_default</a:t>
            </a:r>
            <a:r>
              <a:rPr lang="en-IN" dirty="0"/>
              <a:t>      = tanh</a:t>
            </a:r>
          </a:p>
          <a:p>
            <a:pPr marL="0" indent="0">
              <a:buFont typeface="Arial" panose="020B0604020202020204" pitchFamily="34" charset="0"/>
              <a:buNone/>
            </a:pPr>
            <a:r>
              <a:rPr lang="en-IN" dirty="0" err="1"/>
              <a:t>activation_mutate_rate</a:t>
            </a:r>
            <a:r>
              <a:rPr lang="en-IN" dirty="0"/>
              <a:t>  = 0.01</a:t>
            </a:r>
          </a:p>
          <a:p>
            <a:pPr marL="0" indent="0">
              <a:buFont typeface="Arial" panose="020B0604020202020204" pitchFamily="34" charset="0"/>
              <a:buNone/>
            </a:pPr>
            <a:r>
              <a:rPr lang="en-IN" dirty="0" err="1"/>
              <a:t>activation_options</a:t>
            </a:r>
            <a:r>
              <a:rPr lang="en-IN" dirty="0"/>
              <a:t>      = tanh</a:t>
            </a:r>
          </a:p>
        </p:txBody>
      </p:sp>
    </p:spTree>
    <p:extLst>
      <p:ext uri="{BB962C8B-B14F-4D97-AF65-F5344CB8AC3E}">
        <p14:creationId xmlns:p14="http://schemas.microsoft.com/office/powerpoint/2010/main" val="387571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F5411-0AF3-1563-3F51-74D0DAE5E4AB}"/>
              </a:ext>
            </a:extLst>
          </p:cNvPr>
          <p:cNvSpPr>
            <a:spLocks noGrp="1"/>
          </p:cNvSpPr>
          <p:nvPr>
            <p:ph type="title"/>
          </p:nvPr>
        </p:nvSpPr>
        <p:spPr>
          <a:xfrm>
            <a:off x="1947863" y="2705100"/>
            <a:ext cx="1438275" cy="723900"/>
          </a:xfrm>
        </p:spPr>
        <p:txBody>
          <a:bodyPr anchor="b">
            <a:normAutofit/>
          </a:bodyPr>
          <a:lstStyle/>
          <a:p>
            <a:r>
              <a:rPr lang="en-IN" dirty="0"/>
              <a:t>Uses</a:t>
            </a:r>
          </a:p>
        </p:txBody>
      </p:sp>
      <p:sp>
        <p:nvSpPr>
          <p:cNvPr id="11" name="Freeform: Shape 10">
            <a:extLst>
              <a:ext uri="{FF2B5EF4-FFF2-40B4-BE49-F238E27FC236}">
                <a16:creationId xmlns:a16="http://schemas.microsoft.com/office/drawing/2014/main" id="{1E29B739-0084-427C-80B1-69E938524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0"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sp>
        <p:nvSpPr>
          <p:cNvPr id="19" name="Freeform: Shape 12">
            <a:extLst>
              <a:ext uri="{FF2B5EF4-FFF2-40B4-BE49-F238E27FC236}">
                <a16:creationId xmlns:a16="http://schemas.microsoft.com/office/drawing/2014/main" id="{A3B611DC-381B-43C0-B8D0-03DB742C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89544" y="3798447"/>
            <a:ext cx="1269992" cy="484909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20" name="Freeform: Shape 14">
            <a:extLst>
              <a:ext uri="{FF2B5EF4-FFF2-40B4-BE49-F238E27FC236}">
                <a16:creationId xmlns:a16="http://schemas.microsoft.com/office/drawing/2014/main" id="{44ECBE28-F24F-4627-886E-70C09745C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031998" y="3555992"/>
            <a:ext cx="1269994" cy="5334005"/>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aphicFrame>
        <p:nvGraphicFramePr>
          <p:cNvPr id="21" name="Content Placeholder 2">
            <a:extLst>
              <a:ext uri="{FF2B5EF4-FFF2-40B4-BE49-F238E27FC236}">
                <a16:creationId xmlns:a16="http://schemas.microsoft.com/office/drawing/2014/main" id="{4D3562F2-8978-DFA4-D745-BB2C2BFE0745}"/>
              </a:ext>
            </a:extLst>
          </p:cNvPr>
          <p:cNvGraphicFramePr>
            <a:graphicFrameLocks noGrp="1"/>
          </p:cNvGraphicFramePr>
          <p:nvPr>
            <p:ph idx="1"/>
            <p:extLst>
              <p:ext uri="{D42A27DB-BD31-4B8C-83A1-F6EECF244321}">
                <p14:modId xmlns:p14="http://schemas.microsoft.com/office/powerpoint/2010/main" val="1526408023"/>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91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51AE076-7865-49BB-81C0-8C9E7E994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0" name="Graphic 39" descr="Team">
            <a:extLst>
              <a:ext uri="{FF2B5EF4-FFF2-40B4-BE49-F238E27FC236}">
                <a16:creationId xmlns:a16="http://schemas.microsoft.com/office/drawing/2014/main" id="{69DE4229-B111-591C-C0DE-34B8471A74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49" y="1524000"/>
            <a:ext cx="4572001" cy="4572001"/>
          </a:xfrm>
          <a:prstGeom prst="rect">
            <a:avLst/>
          </a:prstGeom>
        </p:spPr>
      </p:pic>
      <p:sp>
        <p:nvSpPr>
          <p:cNvPr id="3" name="TextBox 2">
            <a:extLst>
              <a:ext uri="{FF2B5EF4-FFF2-40B4-BE49-F238E27FC236}">
                <a16:creationId xmlns:a16="http://schemas.microsoft.com/office/drawing/2014/main" id="{085E7B72-04FF-5FFF-1407-8225CEE00A34}"/>
              </a:ext>
            </a:extLst>
          </p:cNvPr>
          <p:cNvSpPr txBox="1"/>
          <p:nvPr/>
        </p:nvSpPr>
        <p:spPr>
          <a:xfrm>
            <a:off x="6096001" y="3048000"/>
            <a:ext cx="5334000" cy="3048001"/>
          </a:xfrm>
          <a:prstGeom prst="rect">
            <a:avLst/>
          </a:prstGeom>
        </p:spPr>
        <p:txBody>
          <a:bodyPr vert="horz" lIns="91440" tIns="45720" rIns="91440" bIns="45720" rtlCol="0">
            <a:normAutofit/>
          </a:bodyPr>
          <a:lstStyle/>
          <a:p>
            <a:pPr marL="342900" indent="-228600">
              <a:lnSpc>
                <a:spcPct val="125000"/>
              </a:lnSpc>
              <a:spcAft>
                <a:spcPts val="600"/>
              </a:spcAft>
              <a:buFont typeface="Arial" panose="020B0604020202020204" pitchFamily="34" charset="0"/>
              <a:buChar char="•"/>
            </a:pPr>
            <a:r>
              <a:rPr lang="en-US" sz="2400">
                <a:solidFill>
                  <a:schemeClr val="tx1">
                    <a:alpha val="70000"/>
                  </a:schemeClr>
                </a:solidFill>
              </a:rPr>
              <a:t>Shubh Sarpal</a:t>
            </a:r>
          </a:p>
          <a:p>
            <a:pPr marL="342900" indent="-228600">
              <a:lnSpc>
                <a:spcPct val="125000"/>
              </a:lnSpc>
              <a:spcAft>
                <a:spcPts val="600"/>
              </a:spcAft>
              <a:buFont typeface="Arial" panose="020B0604020202020204" pitchFamily="34" charset="0"/>
              <a:buChar char="•"/>
            </a:pPr>
            <a:r>
              <a:rPr lang="en-US" sz="2400">
                <a:solidFill>
                  <a:schemeClr val="tx1">
                    <a:alpha val="70000"/>
                  </a:schemeClr>
                </a:solidFill>
              </a:rPr>
              <a:t>Ravinder Bishnoi</a:t>
            </a:r>
          </a:p>
          <a:p>
            <a:pPr marL="342900" indent="-228600">
              <a:lnSpc>
                <a:spcPct val="125000"/>
              </a:lnSpc>
              <a:spcAft>
                <a:spcPts val="600"/>
              </a:spcAft>
              <a:buFont typeface="Arial" panose="020B0604020202020204" pitchFamily="34" charset="0"/>
              <a:buChar char="•"/>
            </a:pPr>
            <a:r>
              <a:rPr lang="en-US" sz="2400">
                <a:solidFill>
                  <a:schemeClr val="tx1">
                    <a:alpha val="70000"/>
                  </a:schemeClr>
                </a:solidFill>
              </a:rPr>
              <a:t>Aditya Pandey</a:t>
            </a:r>
          </a:p>
        </p:txBody>
      </p:sp>
      <p:sp>
        <p:nvSpPr>
          <p:cNvPr id="2" name="Title 1">
            <a:extLst>
              <a:ext uri="{FF2B5EF4-FFF2-40B4-BE49-F238E27FC236}">
                <a16:creationId xmlns:a16="http://schemas.microsoft.com/office/drawing/2014/main" id="{B2C26701-C7DA-2BEE-3D84-3D71591324EE}"/>
              </a:ext>
            </a:extLst>
          </p:cNvPr>
          <p:cNvSpPr>
            <a:spLocks noGrp="1"/>
          </p:cNvSpPr>
          <p:nvPr>
            <p:ph type="title"/>
          </p:nvPr>
        </p:nvSpPr>
        <p:spPr>
          <a:xfrm>
            <a:off x="6096000" y="1523990"/>
            <a:ext cx="5334000" cy="1524010"/>
          </a:xfrm>
        </p:spPr>
        <p:txBody>
          <a:bodyPr vert="horz" lIns="91440" tIns="45720" rIns="91440" bIns="45720" rtlCol="0" anchor="t">
            <a:normAutofit/>
          </a:bodyPr>
          <a:lstStyle/>
          <a:p>
            <a:r>
              <a:rPr lang="en-US" sz="3200"/>
              <a:t>Team</a:t>
            </a:r>
          </a:p>
        </p:txBody>
      </p:sp>
    </p:spTree>
    <p:extLst>
      <p:ext uri="{BB962C8B-B14F-4D97-AF65-F5344CB8AC3E}">
        <p14:creationId xmlns:p14="http://schemas.microsoft.com/office/powerpoint/2010/main" val="4103995497"/>
      </p:ext>
    </p:extLst>
  </p:cSld>
  <p:clrMapOvr>
    <a:masterClrMapping/>
  </p:clrMapOvr>
</p:sld>
</file>

<file path=ppt/theme/theme1.xml><?xml version="1.0" encoding="utf-8"?>
<a:theme xmlns:a="http://schemas.openxmlformats.org/drawingml/2006/main" name="PebbleVTI">
  <a:themeElements>
    <a:clrScheme name="AnalogousFromLightSeed_2SEEDS">
      <a:dk1>
        <a:srgbClr val="000000"/>
      </a:dk1>
      <a:lt1>
        <a:srgbClr val="FFFFFF"/>
      </a:lt1>
      <a:dk2>
        <a:srgbClr val="243341"/>
      </a:dk2>
      <a:lt2>
        <a:srgbClr val="E8E4E2"/>
      </a:lt2>
      <a:accent1>
        <a:srgbClr val="24ADE3"/>
      </a:accent1>
      <a:accent2>
        <a:srgbClr val="39B4A3"/>
      </a:accent2>
      <a:accent3>
        <a:srgbClr val="6F95ED"/>
      </a:accent3>
      <a:accent4>
        <a:srgbClr val="5B4FEA"/>
      </a:accent4>
      <a:accent5>
        <a:srgbClr val="AD6FED"/>
      </a:accent5>
      <a:accent6>
        <a:srgbClr val="DC4FEA"/>
      </a:accent6>
      <a:hlink>
        <a:srgbClr val="AA756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59</TotalTime>
  <Words>327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Sitka Subheading</vt:lpstr>
      <vt:lpstr>PebbleVTI</vt:lpstr>
      <vt:lpstr>Self Driving AI Car Simulator</vt:lpstr>
      <vt:lpstr>What are Self-Driving Cars? </vt:lpstr>
      <vt:lpstr>How our self-driving car simulator work(Using NEAT) </vt:lpstr>
      <vt:lpstr>Screenshots </vt:lpstr>
      <vt:lpstr>CONFIG</vt:lpstr>
      <vt:lpstr>Uses</vt:lpstr>
      <vt:lpstr>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Driving AI Car Simulator</dc:title>
  <dc:creator>Shubh Sarpal</dc:creator>
  <cp:lastModifiedBy>Shubh Sarpal</cp:lastModifiedBy>
  <cp:revision>2</cp:revision>
  <dcterms:created xsi:type="dcterms:W3CDTF">2022-08-11T12:15:13Z</dcterms:created>
  <dcterms:modified xsi:type="dcterms:W3CDTF">2023-05-08T05:41:21Z</dcterms:modified>
</cp:coreProperties>
</file>