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9" r:id="rId6"/>
    <p:sldId id="276" r:id="rId7"/>
    <p:sldId id="304" r:id="rId8"/>
    <p:sldId id="291" r:id="rId9"/>
    <p:sldId id="293" r:id="rId10"/>
    <p:sldId id="314" r:id="rId11"/>
    <p:sldId id="315" r:id="rId12"/>
    <p:sldId id="292" r:id="rId13"/>
    <p:sldId id="316" r:id="rId14"/>
    <p:sldId id="301" r:id="rId15"/>
    <p:sldId id="317" r:id="rId16"/>
    <p:sldId id="299" r:id="rId17"/>
    <p:sldId id="305" r:id="rId18"/>
    <p:sldId id="302" r:id="rId19"/>
    <p:sldId id="306" r:id="rId20"/>
    <p:sldId id="307" r:id="rId21"/>
    <p:sldId id="300" r:id="rId22"/>
    <p:sldId id="303" r:id="rId23"/>
    <p:sldId id="308" r:id="rId24"/>
    <p:sldId id="309" r:id="rId25"/>
    <p:sldId id="313" r:id="rId26"/>
    <p:sldId id="294" r:id="rId27"/>
    <p:sldId id="289" r:id="rId28"/>
    <p:sldId id="312" r:id="rId29"/>
    <p:sldId id="31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295"/>
    <a:srgbClr val="F59F26"/>
    <a:srgbClr val="11AEC7"/>
    <a:srgbClr val="E2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52" autoAdjust="0"/>
  </p:normalViewPr>
  <p:slideViewPr>
    <p:cSldViewPr snapToGrid="0" showGuides="1">
      <p:cViewPr varScale="1">
        <p:scale>
          <a:sx n="115" d="100"/>
          <a:sy n="115" d="100"/>
        </p:scale>
        <p:origin x="512" y="19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B1786-1F93-4B6E-A819-6FFA2BE90A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538E41-E3B4-4230-8CDF-0A039639BF0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400" dirty="0"/>
            <a:t>Introduction</a:t>
          </a:r>
        </a:p>
      </dgm:t>
    </dgm:pt>
    <dgm:pt modelId="{DD22618D-A31A-4005-8FC7-6D0DFFCEC3C4}" type="parTrans" cxnId="{3C22DD81-A774-4C34-BF12-710159CEF00C}">
      <dgm:prSet/>
      <dgm:spPr/>
      <dgm:t>
        <a:bodyPr/>
        <a:lstStyle/>
        <a:p>
          <a:endParaRPr lang="en-US"/>
        </a:p>
      </dgm:t>
    </dgm:pt>
    <dgm:pt modelId="{8E1A7482-CE2E-4094-8BDA-E383C2A2B774}" type="sibTrans" cxnId="{3C22DD81-A774-4C34-BF12-710159CEF00C}">
      <dgm:prSet/>
      <dgm:spPr/>
      <dgm:t>
        <a:bodyPr/>
        <a:lstStyle/>
        <a:p>
          <a:endParaRPr lang="en-US"/>
        </a:p>
      </dgm:t>
    </dgm:pt>
    <dgm:pt modelId="{7527BC25-3430-CB46-BDD3-D20195BF9AC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Motivation</a:t>
          </a:r>
        </a:p>
      </dgm:t>
    </dgm:pt>
    <dgm:pt modelId="{BF1D6F80-C983-2B4F-99B6-33C0DB39C63D}" type="parTrans" cxnId="{109998FC-31F9-A746-AF31-F423DFEB7C34}">
      <dgm:prSet/>
      <dgm:spPr/>
      <dgm:t>
        <a:bodyPr/>
        <a:lstStyle/>
        <a:p>
          <a:endParaRPr lang="en-US"/>
        </a:p>
      </dgm:t>
    </dgm:pt>
    <dgm:pt modelId="{AAC39696-45C2-1C4A-8467-7C33D120F9BE}" type="sibTrans" cxnId="{109998FC-31F9-A746-AF31-F423DFEB7C34}">
      <dgm:prSet/>
      <dgm:spPr/>
      <dgm:t>
        <a:bodyPr/>
        <a:lstStyle/>
        <a:p>
          <a:endParaRPr lang="en-US"/>
        </a:p>
      </dgm:t>
    </dgm:pt>
    <dgm:pt modelId="{7FEC0F1B-A5AC-EA4C-8556-31417A1E4D62}">
      <dgm:prSet/>
      <dgm:spPr>
        <a:solidFill>
          <a:schemeClr val="accent4">
            <a:lumMod val="75000"/>
          </a:schemeClr>
        </a:solidFill>
      </dgm:spPr>
      <dgm:t>
        <a:bodyPr spcFirstLastPara="0" vert="horz" wrap="square" lIns="0" tIns="0" rIns="0" bIns="0" numCol="1" spcCol="1270" anchor="t" anchorCtr="0"/>
        <a:lstStyle/>
        <a:p>
          <a:r>
            <a:rPr lang="en-US" dirty="0"/>
            <a:t>     Measuring Success of game industry</a:t>
          </a:r>
        </a:p>
      </dgm:t>
    </dgm:pt>
    <dgm:pt modelId="{DD20E87B-ACF4-8446-A60C-FBFC224FE39F}" type="parTrans" cxnId="{0FCA366C-05A1-824D-982A-52CBADD5F27A}">
      <dgm:prSet/>
      <dgm:spPr/>
      <dgm:t>
        <a:bodyPr/>
        <a:lstStyle/>
        <a:p>
          <a:endParaRPr lang="en-US"/>
        </a:p>
      </dgm:t>
    </dgm:pt>
    <dgm:pt modelId="{6F18232C-0FE2-B049-9302-156400C5ACC4}" type="sibTrans" cxnId="{0FCA366C-05A1-824D-982A-52CBADD5F27A}">
      <dgm:prSet/>
      <dgm:spPr/>
      <dgm:t>
        <a:bodyPr/>
        <a:lstStyle/>
        <a:p>
          <a:endParaRPr lang="en-US"/>
        </a:p>
      </dgm:t>
    </dgm:pt>
    <dgm:pt modelId="{1EC433EA-4656-B046-88E2-04C4755AE3D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Data Overview</a:t>
          </a:r>
        </a:p>
      </dgm:t>
    </dgm:pt>
    <dgm:pt modelId="{E043D628-25A8-CE4F-BF30-D45CDDF2633C}" type="parTrans" cxnId="{5BCAB36E-DBFD-4C40-87A9-4905FCE5080E}">
      <dgm:prSet/>
      <dgm:spPr/>
      <dgm:t>
        <a:bodyPr/>
        <a:lstStyle/>
        <a:p>
          <a:endParaRPr lang="en-US"/>
        </a:p>
      </dgm:t>
    </dgm:pt>
    <dgm:pt modelId="{F71C79F5-1C77-9C42-A6A7-992A47F03C2C}" type="sibTrans" cxnId="{5BCAB36E-DBFD-4C40-87A9-4905FCE5080E}">
      <dgm:prSet/>
      <dgm:spPr/>
      <dgm:t>
        <a:bodyPr/>
        <a:lstStyle/>
        <a:p>
          <a:endParaRPr lang="en-US"/>
        </a:p>
      </dgm:t>
    </dgm:pt>
    <dgm:pt modelId="{D1C24C60-C3E9-2047-A9DE-1B5AEEDB1A6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Hypothesis</a:t>
          </a:r>
        </a:p>
      </dgm:t>
    </dgm:pt>
    <dgm:pt modelId="{A193985C-2997-6649-AB23-33490365164B}" type="parTrans" cxnId="{22758920-4CE9-EE42-A64C-93B15D5204FC}">
      <dgm:prSet/>
      <dgm:spPr/>
      <dgm:t>
        <a:bodyPr/>
        <a:lstStyle/>
        <a:p>
          <a:endParaRPr lang="en-US"/>
        </a:p>
      </dgm:t>
    </dgm:pt>
    <dgm:pt modelId="{2ED9C441-5BCB-2B4C-AE3B-75608550D9DC}" type="sibTrans" cxnId="{22758920-4CE9-EE42-A64C-93B15D5204FC}">
      <dgm:prSet/>
      <dgm:spPr/>
      <dgm:t>
        <a:bodyPr/>
        <a:lstStyle/>
        <a:p>
          <a:endParaRPr lang="en-US"/>
        </a:p>
      </dgm:t>
    </dgm:pt>
    <dgm:pt modelId="{32777EE0-FC55-6A48-98D8-0308C2E2B2DF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Methodology</a:t>
          </a:r>
        </a:p>
      </dgm:t>
    </dgm:pt>
    <dgm:pt modelId="{7C82BB5D-624A-314E-89A8-7E7DC8CC78CE}" type="parTrans" cxnId="{D6E596C7-3824-B748-9BE2-9DFEE6324F26}">
      <dgm:prSet/>
      <dgm:spPr/>
      <dgm:t>
        <a:bodyPr/>
        <a:lstStyle/>
        <a:p>
          <a:endParaRPr lang="en-US"/>
        </a:p>
      </dgm:t>
    </dgm:pt>
    <dgm:pt modelId="{84365E07-49E7-494B-BCE2-5C8EEC7F30FC}" type="sibTrans" cxnId="{D6E596C7-3824-B748-9BE2-9DFEE6324F26}">
      <dgm:prSet/>
      <dgm:spPr/>
      <dgm:t>
        <a:bodyPr/>
        <a:lstStyle/>
        <a:p>
          <a:endParaRPr lang="en-US"/>
        </a:p>
      </dgm:t>
    </dgm:pt>
    <dgm:pt modelId="{3A61B3D3-828A-DA44-A4D0-940A7CE358DC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Recommendation</a:t>
          </a:r>
        </a:p>
      </dgm:t>
    </dgm:pt>
    <dgm:pt modelId="{12899A83-A042-EF48-9A7E-209D3FFB48B4}" type="parTrans" cxnId="{B2E79E04-A0CC-EE4F-A44B-6B6DDC027978}">
      <dgm:prSet/>
      <dgm:spPr/>
      <dgm:t>
        <a:bodyPr/>
        <a:lstStyle/>
        <a:p>
          <a:endParaRPr lang="en-US"/>
        </a:p>
      </dgm:t>
    </dgm:pt>
    <dgm:pt modelId="{CF9EF672-45D6-B048-81D2-998DD154117E}" type="sibTrans" cxnId="{B2E79E04-A0CC-EE4F-A44B-6B6DDC027978}">
      <dgm:prSet/>
      <dgm:spPr/>
      <dgm:t>
        <a:bodyPr/>
        <a:lstStyle/>
        <a:p>
          <a:endParaRPr lang="en-US"/>
        </a:p>
      </dgm:t>
    </dgm:pt>
    <dgm:pt modelId="{19597301-99B6-5744-8CAE-2B42B042361F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Limitation</a:t>
          </a:r>
        </a:p>
      </dgm:t>
    </dgm:pt>
    <dgm:pt modelId="{336AB04B-B185-4744-A3AD-8007F332D0E8}" type="parTrans" cxnId="{9607932D-E601-8E44-AD22-301D2D2D185B}">
      <dgm:prSet/>
      <dgm:spPr/>
      <dgm:t>
        <a:bodyPr/>
        <a:lstStyle/>
        <a:p>
          <a:endParaRPr lang="en-US"/>
        </a:p>
      </dgm:t>
    </dgm:pt>
    <dgm:pt modelId="{8EB96878-281F-8548-95BE-0858DD028BE1}" type="sibTrans" cxnId="{9607932D-E601-8E44-AD22-301D2D2D185B}">
      <dgm:prSet/>
      <dgm:spPr/>
      <dgm:t>
        <a:bodyPr/>
        <a:lstStyle/>
        <a:p>
          <a:endParaRPr lang="en-US"/>
        </a:p>
      </dgm:t>
    </dgm:pt>
    <dgm:pt modelId="{1786C93C-DE52-4C88-8513-A670A4D90A79}" type="pres">
      <dgm:prSet presAssocID="{8FFB1786-1F93-4B6E-A819-6FFA2BE90A05}" presName="linear" presStyleCnt="0">
        <dgm:presLayoutVars>
          <dgm:dir/>
          <dgm:animLvl val="lvl"/>
          <dgm:resizeHandles val="exact"/>
        </dgm:presLayoutVars>
      </dgm:prSet>
      <dgm:spPr/>
    </dgm:pt>
    <dgm:pt modelId="{DDA2AACE-7B64-4663-A18A-530FCBD7AD04}" type="pres">
      <dgm:prSet presAssocID="{04538E41-E3B4-4230-8CDF-0A039639BF0F}" presName="parentLin" presStyleCnt="0"/>
      <dgm:spPr/>
    </dgm:pt>
    <dgm:pt modelId="{700EA781-7D30-4238-9ECD-213DEB22F0CE}" type="pres">
      <dgm:prSet presAssocID="{04538E41-E3B4-4230-8CDF-0A039639BF0F}" presName="parentLeftMargin" presStyleLbl="node1" presStyleIdx="0" presStyleCnt="8"/>
      <dgm:spPr/>
    </dgm:pt>
    <dgm:pt modelId="{57A5470F-20FB-43B9-BA6F-CC45C917D083}" type="pres">
      <dgm:prSet presAssocID="{04538E41-E3B4-4230-8CDF-0A039639BF0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E8DDAD5-2A9E-4B85-87ED-C9DCB43AAFDF}" type="pres">
      <dgm:prSet presAssocID="{04538E41-E3B4-4230-8CDF-0A039639BF0F}" presName="negativeSpace" presStyleCnt="0"/>
      <dgm:spPr/>
    </dgm:pt>
    <dgm:pt modelId="{3A18B942-9825-45CF-84F3-3DF62A727179}" type="pres">
      <dgm:prSet presAssocID="{04538E41-E3B4-4230-8CDF-0A039639BF0F}" presName="childText" presStyleLbl="conFgAcc1" presStyleIdx="0" presStyleCnt="8">
        <dgm:presLayoutVars>
          <dgm:bulletEnabled val="1"/>
        </dgm:presLayoutVars>
      </dgm:prSet>
      <dgm:spPr/>
    </dgm:pt>
    <dgm:pt modelId="{99C8C0F1-3947-4DA3-AF68-B2CB5DAE6985}" type="pres">
      <dgm:prSet presAssocID="{8E1A7482-CE2E-4094-8BDA-E383C2A2B774}" presName="spaceBetweenRectangles" presStyleCnt="0"/>
      <dgm:spPr/>
    </dgm:pt>
    <dgm:pt modelId="{20912E7A-1C17-B14F-9FC1-E52C8C99F1E8}" type="pres">
      <dgm:prSet presAssocID="{7527BC25-3430-CB46-BDD3-D20195BF9AC2}" presName="parentLin" presStyleCnt="0"/>
      <dgm:spPr/>
    </dgm:pt>
    <dgm:pt modelId="{BE345C98-DCF3-CF4C-B55A-08054EB8CE94}" type="pres">
      <dgm:prSet presAssocID="{7527BC25-3430-CB46-BDD3-D20195BF9AC2}" presName="parentLeftMargin" presStyleLbl="node1" presStyleIdx="0" presStyleCnt="8"/>
      <dgm:spPr/>
    </dgm:pt>
    <dgm:pt modelId="{168CC700-B9F0-4644-B5A2-7A3E70CA61BF}" type="pres">
      <dgm:prSet presAssocID="{7527BC25-3430-CB46-BDD3-D20195BF9AC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0D1D8C0-3474-FD42-BD99-3D8E3544ED81}" type="pres">
      <dgm:prSet presAssocID="{7527BC25-3430-CB46-BDD3-D20195BF9AC2}" presName="negativeSpace" presStyleCnt="0"/>
      <dgm:spPr/>
    </dgm:pt>
    <dgm:pt modelId="{1C0E1C50-0B81-C248-95D7-85DDB532FA78}" type="pres">
      <dgm:prSet presAssocID="{7527BC25-3430-CB46-BDD3-D20195BF9AC2}" presName="childText" presStyleLbl="conFgAcc1" presStyleIdx="1" presStyleCnt="8">
        <dgm:presLayoutVars>
          <dgm:bulletEnabled val="1"/>
        </dgm:presLayoutVars>
      </dgm:prSet>
      <dgm:spPr/>
    </dgm:pt>
    <dgm:pt modelId="{5726DDEE-531D-EE41-9615-2E574D427C8D}" type="pres">
      <dgm:prSet presAssocID="{AAC39696-45C2-1C4A-8467-7C33D120F9BE}" presName="spaceBetweenRectangles" presStyleCnt="0"/>
      <dgm:spPr/>
    </dgm:pt>
    <dgm:pt modelId="{5A5AFD37-081A-594D-92FD-EAAF2843305C}" type="pres">
      <dgm:prSet presAssocID="{7FEC0F1B-A5AC-EA4C-8556-31417A1E4D62}" presName="parentLin" presStyleCnt="0"/>
      <dgm:spPr/>
    </dgm:pt>
    <dgm:pt modelId="{1FEB36A9-7D01-2947-9091-1D22D576EB98}" type="pres">
      <dgm:prSet presAssocID="{7FEC0F1B-A5AC-EA4C-8556-31417A1E4D62}" presName="parentLeftMargin" presStyleLbl="node1" presStyleIdx="1" presStyleCnt="8"/>
      <dgm:spPr/>
    </dgm:pt>
    <dgm:pt modelId="{611C8D15-6159-C947-B9E2-2481242A311F}" type="pres">
      <dgm:prSet presAssocID="{7FEC0F1B-A5AC-EA4C-8556-31417A1E4D6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94CDB20-3CAE-E048-9F65-9647B961CC91}" type="pres">
      <dgm:prSet presAssocID="{7FEC0F1B-A5AC-EA4C-8556-31417A1E4D62}" presName="negativeSpace" presStyleCnt="0"/>
      <dgm:spPr/>
    </dgm:pt>
    <dgm:pt modelId="{B17DE6AD-C7EC-924C-B128-27B110682AA0}" type="pres">
      <dgm:prSet presAssocID="{7FEC0F1B-A5AC-EA4C-8556-31417A1E4D62}" presName="childText" presStyleLbl="conFgAcc1" presStyleIdx="2" presStyleCnt="8">
        <dgm:presLayoutVars>
          <dgm:bulletEnabled val="1"/>
        </dgm:presLayoutVars>
      </dgm:prSet>
      <dgm:spPr/>
    </dgm:pt>
    <dgm:pt modelId="{2A6AC002-ED9D-8643-A2EC-286ED752F876}" type="pres">
      <dgm:prSet presAssocID="{6F18232C-0FE2-B049-9302-156400C5ACC4}" presName="spaceBetweenRectangles" presStyleCnt="0"/>
      <dgm:spPr/>
    </dgm:pt>
    <dgm:pt modelId="{B4DF86D9-4E76-9C4A-AAB2-BC1431A92473}" type="pres">
      <dgm:prSet presAssocID="{1EC433EA-4656-B046-88E2-04C4755AE3D1}" presName="parentLin" presStyleCnt="0"/>
      <dgm:spPr/>
    </dgm:pt>
    <dgm:pt modelId="{FFAE33F5-40FB-7546-BC50-43A06ADE83D0}" type="pres">
      <dgm:prSet presAssocID="{1EC433EA-4656-B046-88E2-04C4755AE3D1}" presName="parentLeftMargin" presStyleLbl="node1" presStyleIdx="2" presStyleCnt="8"/>
      <dgm:spPr/>
    </dgm:pt>
    <dgm:pt modelId="{ABFD2818-A4C7-7848-97E3-0439FB4CA11D}" type="pres">
      <dgm:prSet presAssocID="{1EC433EA-4656-B046-88E2-04C4755AE3D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20C3113-46E9-624A-9849-9E066B0942E0}" type="pres">
      <dgm:prSet presAssocID="{1EC433EA-4656-B046-88E2-04C4755AE3D1}" presName="negativeSpace" presStyleCnt="0"/>
      <dgm:spPr/>
    </dgm:pt>
    <dgm:pt modelId="{FECF00D2-D8D8-1540-8BB0-DEEB68B43BE0}" type="pres">
      <dgm:prSet presAssocID="{1EC433EA-4656-B046-88E2-04C4755AE3D1}" presName="childText" presStyleLbl="conFgAcc1" presStyleIdx="3" presStyleCnt="8">
        <dgm:presLayoutVars>
          <dgm:bulletEnabled val="1"/>
        </dgm:presLayoutVars>
      </dgm:prSet>
      <dgm:spPr/>
    </dgm:pt>
    <dgm:pt modelId="{FD46FCD0-CE5A-3540-8A37-54C9EF15F6D2}" type="pres">
      <dgm:prSet presAssocID="{F71C79F5-1C77-9C42-A6A7-992A47F03C2C}" presName="spaceBetweenRectangles" presStyleCnt="0"/>
      <dgm:spPr/>
    </dgm:pt>
    <dgm:pt modelId="{2C47B293-291E-0448-8215-8BF9053148BA}" type="pres">
      <dgm:prSet presAssocID="{D1C24C60-C3E9-2047-A9DE-1B5AEEDB1A67}" presName="parentLin" presStyleCnt="0"/>
      <dgm:spPr/>
    </dgm:pt>
    <dgm:pt modelId="{1B77C485-C878-ED46-B0D4-224553AFA10B}" type="pres">
      <dgm:prSet presAssocID="{D1C24C60-C3E9-2047-A9DE-1B5AEEDB1A67}" presName="parentLeftMargin" presStyleLbl="node1" presStyleIdx="3" presStyleCnt="8"/>
      <dgm:spPr/>
    </dgm:pt>
    <dgm:pt modelId="{399E6F5C-D353-384F-AFC3-19A857096BE9}" type="pres">
      <dgm:prSet presAssocID="{D1C24C60-C3E9-2047-A9DE-1B5AEEDB1A6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5C88783-F0A1-E246-8219-96EE88FB476B}" type="pres">
      <dgm:prSet presAssocID="{D1C24C60-C3E9-2047-A9DE-1B5AEEDB1A67}" presName="negativeSpace" presStyleCnt="0"/>
      <dgm:spPr/>
    </dgm:pt>
    <dgm:pt modelId="{666559D6-C835-4944-980E-A7027101019C}" type="pres">
      <dgm:prSet presAssocID="{D1C24C60-C3E9-2047-A9DE-1B5AEEDB1A67}" presName="childText" presStyleLbl="conFgAcc1" presStyleIdx="4" presStyleCnt="8">
        <dgm:presLayoutVars>
          <dgm:bulletEnabled val="1"/>
        </dgm:presLayoutVars>
      </dgm:prSet>
      <dgm:spPr/>
    </dgm:pt>
    <dgm:pt modelId="{5A81E049-0A43-DF41-B636-611888F1638D}" type="pres">
      <dgm:prSet presAssocID="{2ED9C441-5BCB-2B4C-AE3B-75608550D9DC}" presName="spaceBetweenRectangles" presStyleCnt="0"/>
      <dgm:spPr/>
    </dgm:pt>
    <dgm:pt modelId="{279CF4D9-ADAA-BF41-AFAF-F1B774DFBB9F}" type="pres">
      <dgm:prSet presAssocID="{32777EE0-FC55-6A48-98D8-0308C2E2B2DF}" presName="parentLin" presStyleCnt="0"/>
      <dgm:spPr/>
    </dgm:pt>
    <dgm:pt modelId="{EDC2657F-54B6-2F49-8BF5-61A12C3E780D}" type="pres">
      <dgm:prSet presAssocID="{32777EE0-FC55-6A48-98D8-0308C2E2B2DF}" presName="parentLeftMargin" presStyleLbl="node1" presStyleIdx="4" presStyleCnt="8"/>
      <dgm:spPr/>
    </dgm:pt>
    <dgm:pt modelId="{7B4CCB13-9C16-CF4F-BA39-3573706E7148}" type="pres">
      <dgm:prSet presAssocID="{32777EE0-FC55-6A48-98D8-0308C2E2B2D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EC4F35F-F6E3-0343-902A-2CD442BBAB40}" type="pres">
      <dgm:prSet presAssocID="{32777EE0-FC55-6A48-98D8-0308C2E2B2DF}" presName="negativeSpace" presStyleCnt="0"/>
      <dgm:spPr/>
    </dgm:pt>
    <dgm:pt modelId="{14C97650-5E25-B447-8312-1FB49E70CF96}" type="pres">
      <dgm:prSet presAssocID="{32777EE0-FC55-6A48-98D8-0308C2E2B2DF}" presName="childText" presStyleLbl="conFgAcc1" presStyleIdx="5" presStyleCnt="8">
        <dgm:presLayoutVars>
          <dgm:bulletEnabled val="1"/>
        </dgm:presLayoutVars>
      </dgm:prSet>
      <dgm:spPr/>
    </dgm:pt>
    <dgm:pt modelId="{C4463B82-6B12-6046-8D9F-F9D6AEB38A5B}" type="pres">
      <dgm:prSet presAssocID="{84365E07-49E7-494B-BCE2-5C8EEC7F30FC}" presName="spaceBetweenRectangles" presStyleCnt="0"/>
      <dgm:spPr/>
    </dgm:pt>
    <dgm:pt modelId="{347BA176-6C04-974C-8563-022E707430D1}" type="pres">
      <dgm:prSet presAssocID="{3A61B3D3-828A-DA44-A4D0-940A7CE358DC}" presName="parentLin" presStyleCnt="0"/>
      <dgm:spPr/>
    </dgm:pt>
    <dgm:pt modelId="{29581AE8-8C9C-844E-BB9D-AC34B3812AF5}" type="pres">
      <dgm:prSet presAssocID="{3A61B3D3-828A-DA44-A4D0-940A7CE358DC}" presName="parentLeftMargin" presStyleLbl="node1" presStyleIdx="5" presStyleCnt="8"/>
      <dgm:spPr/>
    </dgm:pt>
    <dgm:pt modelId="{2263626C-5D66-414E-9A5D-8A4AA16CEFEE}" type="pres">
      <dgm:prSet presAssocID="{3A61B3D3-828A-DA44-A4D0-940A7CE358D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7E4923C-72E1-BC4A-8ECF-834E41EC40BD}" type="pres">
      <dgm:prSet presAssocID="{3A61B3D3-828A-DA44-A4D0-940A7CE358DC}" presName="negativeSpace" presStyleCnt="0"/>
      <dgm:spPr/>
    </dgm:pt>
    <dgm:pt modelId="{8DA01A89-2193-3D4F-ADD5-E00FF74B2B21}" type="pres">
      <dgm:prSet presAssocID="{3A61B3D3-828A-DA44-A4D0-940A7CE358DC}" presName="childText" presStyleLbl="conFgAcc1" presStyleIdx="6" presStyleCnt="8">
        <dgm:presLayoutVars>
          <dgm:bulletEnabled val="1"/>
        </dgm:presLayoutVars>
      </dgm:prSet>
      <dgm:spPr/>
    </dgm:pt>
    <dgm:pt modelId="{C5E43EAA-FC14-B048-8CC5-112DFCE00ECF}" type="pres">
      <dgm:prSet presAssocID="{CF9EF672-45D6-B048-81D2-998DD154117E}" presName="spaceBetweenRectangles" presStyleCnt="0"/>
      <dgm:spPr/>
    </dgm:pt>
    <dgm:pt modelId="{441CFE20-DCA0-6D45-A7FD-780F6744C7AD}" type="pres">
      <dgm:prSet presAssocID="{19597301-99B6-5744-8CAE-2B42B042361F}" presName="parentLin" presStyleCnt="0"/>
      <dgm:spPr/>
    </dgm:pt>
    <dgm:pt modelId="{4D0CED79-5ECA-5F49-B1FF-F43AA5094B58}" type="pres">
      <dgm:prSet presAssocID="{19597301-99B6-5744-8CAE-2B42B042361F}" presName="parentLeftMargin" presStyleLbl="node1" presStyleIdx="6" presStyleCnt="8"/>
      <dgm:spPr/>
    </dgm:pt>
    <dgm:pt modelId="{9DCF4573-9D1C-E545-91D9-819B4F2AE43B}" type="pres">
      <dgm:prSet presAssocID="{19597301-99B6-5744-8CAE-2B42B042361F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65E3BB6D-A263-5D45-81AE-E73D705A0DE7}" type="pres">
      <dgm:prSet presAssocID="{19597301-99B6-5744-8CAE-2B42B042361F}" presName="negativeSpace" presStyleCnt="0"/>
      <dgm:spPr/>
    </dgm:pt>
    <dgm:pt modelId="{46D463FA-2B9C-CA47-9417-34D91649D404}" type="pres">
      <dgm:prSet presAssocID="{19597301-99B6-5744-8CAE-2B42B042361F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B2E79E04-A0CC-EE4F-A44B-6B6DDC027978}" srcId="{8FFB1786-1F93-4B6E-A819-6FFA2BE90A05}" destId="{3A61B3D3-828A-DA44-A4D0-940A7CE358DC}" srcOrd="6" destOrd="0" parTransId="{12899A83-A042-EF48-9A7E-209D3FFB48B4}" sibTransId="{CF9EF672-45D6-B048-81D2-998DD154117E}"/>
    <dgm:cxn modelId="{22758920-4CE9-EE42-A64C-93B15D5204FC}" srcId="{8FFB1786-1F93-4B6E-A819-6FFA2BE90A05}" destId="{D1C24C60-C3E9-2047-A9DE-1B5AEEDB1A67}" srcOrd="4" destOrd="0" parTransId="{A193985C-2997-6649-AB23-33490365164B}" sibTransId="{2ED9C441-5BCB-2B4C-AE3B-75608550D9DC}"/>
    <dgm:cxn modelId="{5ACE9626-E169-5247-98AE-094868DD82AE}" type="presOf" srcId="{3A61B3D3-828A-DA44-A4D0-940A7CE358DC}" destId="{2263626C-5D66-414E-9A5D-8A4AA16CEFEE}" srcOrd="1" destOrd="0" presId="urn:microsoft.com/office/officeart/2005/8/layout/list1"/>
    <dgm:cxn modelId="{19DED327-E5E4-2C4D-8C9A-9AC835067077}" type="presOf" srcId="{19597301-99B6-5744-8CAE-2B42B042361F}" destId="{9DCF4573-9D1C-E545-91D9-819B4F2AE43B}" srcOrd="1" destOrd="0" presId="urn:microsoft.com/office/officeart/2005/8/layout/list1"/>
    <dgm:cxn modelId="{23D8D628-85E8-AC4B-8396-33290EF3A442}" type="presOf" srcId="{1EC433EA-4656-B046-88E2-04C4755AE3D1}" destId="{FFAE33F5-40FB-7546-BC50-43A06ADE83D0}" srcOrd="0" destOrd="0" presId="urn:microsoft.com/office/officeart/2005/8/layout/list1"/>
    <dgm:cxn modelId="{9607932D-E601-8E44-AD22-301D2D2D185B}" srcId="{8FFB1786-1F93-4B6E-A819-6FFA2BE90A05}" destId="{19597301-99B6-5744-8CAE-2B42B042361F}" srcOrd="7" destOrd="0" parTransId="{336AB04B-B185-4744-A3AD-8007F332D0E8}" sibTransId="{8EB96878-281F-8548-95BE-0858DD028BE1}"/>
    <dgm:cxn modelId="{85C13736-DF2E-E84D-AF6A-38E317D34688}" type="presOf" srcId="{3A61B3D3-828A-DA44-A4D0-940A7CE358DC}" destId="{29581AE8-8C9C-844E-BB9D-AC34B3812AF5}" srcOrd="0" destOrd="0" presId="urn:microsoft.com/office/officeart/2005/8/layout/list1"/>
    <dgm:cxn modelId="{21C9EB3E-5107-9D4E-8E96-90A3053353E6}" type="presOf" srcId="{1EC433EA-4656-B046-88E2-04C4755AE3D1}" destId="{ABFD2818-A4C7-7848-97E3-0439FB4CA11D}" srcOrd="1" destOrd="0" presId="urn:microsoft.com/office/officeart/2005/8/layout/list1"/>
    <dgm:cxn modelId="{5971175C-6A94-334A-AB90-2DA4DA549AA1}" type="presOf" srcId="{D1C24C60-C3E9-2047-A9DE-1B5AEEDB1A67}" destId="{1B77C485-C878-ED46-B0D4-224553AFA10B}" srcOrd="0" destOrd="0" presId="urn:microsoft.com/office/officeart/2005/8/layout/list1"/>
    <dgm:cxn modelId="{0FCA366C-05A1-824D-982A-52CBADD5F27A}" srcId="{8FFB1786-1F93-4B6E-A819-6FFA2BE90A05}" destId="{7FEC0F1B-A5AC-EA4C-8556-31417A1E4D62}" srcOrd="2" destOrd="0" parTransId="{DD20E87B-ACF4-8446-A60C-FBFC224FE39F}" sibTransId="{6F18232C-0FE2-B049-9302-156400C5ACC4}"/>
    <dgm:cxn modelId="{5BCAB36E-DBFD-4C40-87A9-4905FCE5080E}" srcId="{8FFB1786-1F93-4B6E-A819-6FFA2BE90A05}" destId="{1EC433EA-4656-B046-88E2-04C4755AE3D1}" srcOrd="3" destOrd="0" parTransId="{E043D628-25A8-CE4F-BF30-D45CDDF2633C}" sibTransId="{F71C79F5-1C77-9C42-A6A7-992A47F03C2C}"/>
    <dgm:cxn modelId="{D2660071-5B74-3649-8F0F-56591BDCA12B}" type="presOf" srcId="{7527BC25-3430-CB46-BDD3-D20195BF9AC2}" destId="{168CC700-B9F0-4644-B5A2-7A3E70CA61BF}" srcOrd="1" destOrd="0" presId="urn:microsoft.com/office/officeart/2005/8/layout/list1"/>
    <dgm:cxn modelId="{9E348F73-F351-4F6C-B07A-9F9365EAA807}" type="presOf" srcId="{04538E41-E3B4-4230-8CDF-0A039639BF0F}" destId="{57A5470F-20FB-43B9-BA6F-CC45C917D083}" srcOrd="1" destOrd="0" presId="urn:microsoft.com/office/officeart/2005/8/layout/list1"/>
    <dgm:cxn modelId="{B436E677-0C4A-3940-A25E-1D7710A3B91B}" type="presOf" srcId="{19597301-99B6-5744-8CAE-2B42B042361F}" destId="{4D0CED79-5ECA-5F49-B1FF-F43AA5094B58}" srcOrd="0" destOrd="0" presId="urn:microsoft.com/office/officeart/2005/8/layout/list1"/>
    <dgm:cxn modelId="{6AE2967B-EB52-3949-9BF6-B8872F6568DC}" type="presOf" srcId="{7FEC0F1B-A5AC-EA4C-8556-31417A1E4D62}" destId="{611C8D15-6159-C947-B9E2-2481242A311F}" srcOrd="1" destOrd="0" presId="urn:microsoft.com/office/officeart/2005/8/layout/list1"/>
    <dgm:cxn modelId="{01346681-FECF-CC41-8F78-F78BC8A2DEAB}" type="presOf" srcId="{7527BC25-3430-CB46-BDD3-D20195BF9AC2}" destId="{BE345C98-DCF3-CF4C-B55A-08054EB8CE94}" srcOrd="0" destOrd="0" presId="urn:microsoft.com/office/officeart/2005/8/layout/list1"/>
    <dgm:cxn modelId="{3C22DD81-A774-4C34-BF12-710159CEF00C}" srcId="{8FFB1786-1F93-4B6E-A819-6FFA2BE90A05}" destId="{04538E41-E3B4-4230-8CDF-0A039639BF0F}" srcOrd="0" destOrd="0" parTransId="{DD22618D-A31A-4005-8FC7-6D0DFFCEC3C4}" sibTransId="{8E1A7482-CE2E-4094-8BDA-E383C2A2B774}"/>
    <dgm:cxn modelId="{C9AD8589-3E12-0248-A889-BBA950DA416B}" type="presOf" srcId="{D1C24C60-C3E9-2047-A9DE-1B5AEEDB1A67}" destId="{399E6F5C-D353-384F-AFC3-19A857096BE9}" srcOrd="1" destOrd="0" presId="urn:microsoft.com/office/officeart/2005/8/layout/list1"/>
    <dgm:cxn modelId="{EE29DCA3-68CE-C14E-A7B6-2BB977DBD22A}" type="presOf" srcId="{7FEC0F1B-A5AC-EA4C-8556-31417A1E4D62}" destId="{1FEB36A9-7D01-2947-9091-1D22D576EB98}" srcOrd="0" destOrd="0" presId="urn:microsoft.com/office/officeart/2005/8/layout/list1"/>
    <dgm:cxn modelId="{07486AB9-8B2C-4349-9A60-C6681373C48E}" type="presOf" srcId="{8FFB1786-1F93-4B6E-A819-6FFA2BE90A05}" destId="{1786C93C-DE52-4C88-8513-A670A4D90A79}" srcOrd="0" destOrd="0" presId="urn:microsoft.com/office/officeart/2005/8/layout/list1"/>
    <dgm:cxn modelId="{D6E596C7-3824-B748-9BE2-9DFEE6324F26}" srcId="{8FFB1786-1F93-4B6E-A819-6FFA2BE90A05}" destId="{32777EE0-FC55-6A48-98D8-0308C2E2B2DF}" srcOrd="5" destOrd="0" parTransId="{7C82BB5D-624A-314E-89A8-7E7DC8CC78CE}" sibTransId="{84365E07-49E7-494B-BCE2-5C8EEC7F30FC}"/>
    <dgm:cxn modelId="{1E6B54D7-0F17-0F42-BFCC-3A50C6DE19E4}" type="presOf" srcId="{32777EE0-FC55-6A48-98D8-0308C2E2B2DF}" destId="{7B4CCB13-9C16-CF4F-BA39-3573706E7148}" srcOrd="1" destOrd="0" presId="urn:microsoft.com/office/officeart/2005/8/layout/list1"/>
    <dgm:cxn modelId="{9A6A54E2-BEB3-EE48-A42A-3EB97E73836D}" type="presOf" srcId="{32777EE0-FC55-6A48-98D8-0308C2E2B2DF}" destId="{EDC2657F-54B6-2F49-8BF5-61A12C3E780D}" srcOrd="0" destOrd="0" presId="urn:microsoft.com/office/officeart/2005/8/layout/list1"/>
    <dgm:cxn modelId="{109998FC-31F9-A746-AF31-F423DFEB7C34}" srcId="{8FFB1786-1F93-4B6E-A819-6FFA2BE90A05}" destId="{7527BC25-3430-CB46-BDD3-D20195BF9AC2}" srcOrd="1" destOrd="0" parTransId="{BF1D6F80-C983-2B4F-99B6-33C0DB39C63D}" sibTransId="{AAC39696-45C2-1C4A-8467-7C33D120F9BE}"/>
    <dgm:cxn modelId="{B90E06FF-2837-455D-8AA1-D110923D0F18}" type="presOf" srcId="{04538E41-E3B4-4230-8CDF-0A039639BF0F}" destId="{700EA781-7D30-4238-9ECD-213DEB22F0CE}" srcOrd="0" destOrd="0" presId="urn:microsoft.com/office/officeart/2005/8/layout/list1"/>
    <dgm:cxn modelId="{C09391C5-64E8-4796-AE2E-1114C938E7CB}" type="presParOf" srcId="{1786C93C-DE52-4C88-8513-A670A4D90A79}" destId="{DDA2AACE-7B64-4663-A18A-530FCBD7AD04}" srcOrd="0" destOrd="0" presId="urn:microsoft.com/office/officeart/2005/8/layout/list1"/>
    <dgm:cxn modelId="{DA6AC42F-40DE-4DDD-9DE2-72A1D1342B82}" type="presParOf" srcId="{DDA2AACE-7B64-4663-A18A-530FCBD7AD04}" destId="{700EA781-7D30-4238-9ECD-213DEB22F0CE}" srcOrd="0" destOrd="0" presId="urn:microsoft.com/office/officeart/2005/8/layout/list1"/>
    <dgm:cxn modelId="{A333C189-A63D-42F4-B3EC-65B087E7C5F1}" type="presParOf" srcId="{DDA2AACE-7B64-4663-A18A-530FCBD7AD04}" destId="{57A5470F-20FB-43B9-BA6F-CC45C917D083}" srcOrd="1" destOrd="0" presId="urn:microsoft.com/office/officeart/2005/8/layout/list1"/>
    <dgm:cxn modelId="{BB441537-1068-4C08-BCFE-9AFDFB0F8163}" type="presParOf" srcId="{1786C93C-DE52-4C88-8513-A670A4D90A79}" destId="{5E8DDAD5-2A9E-4B85-87ED-C9DCB43AAFDF}" srcOrd="1" destOrd="0" presId="urn:microsoft.com/office/officeart/2005/8/layout/list1"/>
    <dgm:cxn modelId="{E0FA4987-C736-417F-9A75-C1D578499B76}" type="presParOf" srcId="{1786C93C-DE52-4C88-8513-A670A4D90A79}" destId="{3A18B942-9825-45CF-84F3-3DF62A727179}" srcOrd="2" destOrd="0" presId="urn:microsoft.com/office/officeart/2005/8/layout/list1"/>
    <dgm:cxn modelId="{5827C140-B245-4E73-86B7-3BAB69FB4380}" type="presParOf" srcId="{1786C93C-DE52-4C88-8513-A670A4D90A79}" destId="{99C8C0F1-3947-4DA3-AF68-B2CB5DAE6985}" srcOrd="3" destOrd="0" presId="urn:microsoft.com/office/officeart/2005/8/layout/list1"/>
    <dgm:cxn modelId="{7CED6784-4EC1-9F46-97D3-D29B386B6EAD}" type="presParOf" srcId="{1786C93C-DE52-4C88-8513-A670A4D90A79}" destId="{20912E7A-1C17-B14F-9FC1-E52C8C99F1E8}" srcOrd="4" destOrd="0" presId="urn:microsoft.com/office/officeart/2005/8/layout/list1"/>
    <dgm:cxn modelId="{1D7E8AA5-96E5-7F4E-A200-AA8EBCE75EF9}" type="presParOf" srcId="{20912E7A-1C17-B14F-9FC1-E52C8C99F1E8}" destId="{BE345C98-DCF3-CF4C-B55A-08054EB8CE94}" srcOrd="0" destOrd="0" presId="urn:microsoft.com/office/officeart/2005/8/layout/list1"/>
    <dgm:cxn modelId="{B3664CD5-814A-7740-BD33-DA6C33404D6A}" type="presParOf" srcId="{20912E7A-1C17-B14F-9FC1-E52C8C99F1E8}" destId="{168CC700-B9F0-4644-B5A2-7A3E70CA61BF}" srcOrd="1" destOrd="0" presId="urn:microsoft.com/office/officeart/2005/8/layout/list1"/>
    <dgm:cxn modelId="{D46FCB74-AAD4-F243-AE2F-ED4B0A599E97}" type="presParOf" srcId="{1786C93C-DE52-4C88-8513-A670A4D90A79}" destId="{80D1D8C0-3474-FD42-BD99-3D8E3544ED81}" srcOrd="5" destOrd="0" presId="urn:microsoft.com/office/officeart/2005/8/layout/list1"/>
    <dgm:cxn modelId="{42A5C66F-C28D-A64F-82AB-9ADC4CCC9361}" type="presParOf" srcId="{1786C93C-DE52-4C88-8513-A670A4D90A79}" destId="{1C0E1C50-0B81-C248-95D7-85DDB532FA78}" srcOrd="6" destOrd="0" presId="urn:microsoft.com/office/officeart/2005/8/layout/list1"/>
    <dgm:cxn modelId="{77328101-C2FB-E84D-95F4-B999A5ED0A22}" type="presParOf" srcId="{1786C93C-DE52-4C88-8513-A670A4D90A79}" destId="{5726DDEE-531D-EE41-9615-2E574D427C8D}" srcOrd="7" destOrd="0" presId="urn:microsoft.com/office/officeart/2005/8/layout/list1"/>
    <dgm:cxn modelId="{F02BF18F-1B45-7248-9181-C04EA7E7BA5A}" type="presParOf" srcId="{1786C93C-DE52-4C88-8513-A670A4D90A79}" destId="{5A5AFD37-081A-594D-92FD-EAAF2843305C}" srcOrd="8" destOrd="0" presId="urn:microsoft.com/office/officeart/2005/8/layout/list1"/>
    <dgm:cxn modelId="{9481D7AA-C0B6-2C4C-9B46-4BDE7AAE84D8}" type="presParOf" srcId="{5A5AFD37-081A-594D-92FD-EAAF2843305C}" destId="{1FEB36A9-7D01-2947-9091-1D22D576EB98}" srcOrd="0" destOrd="0" presId="urn:microsoft.com/office/officeart/2005/8/layout/list1"/>
    <dgm:cxn modelId="{2702DEA7-43A4-DB4E-BF40-92EB54C5FC87}" type="presParOf" srcId="{5A5AFD37-081A-594D-92FD-EAAF2843305C}" destId="{611C8D15-6159-C947-B9E2-2481242A311F}" srcOrd="1" destOrd="0" presId="urn:microsoft.com/office/officeart/2005/8/layout/list1"/>
    <dgm:cxn modelId="{9AD63A71-6C5E-1043-8ABA-F3017303C43C}" type="presParOf" srcId="{1786C93C-DE52-4C88-8513-A670A4D90A79}" destId="{294CDB20-3CAE-E048-9F65-9647B961CC91}" srcOrd="9" destOrd="0" presId="urn:microsoft.com/office/officeart/2005/8/layout/list1"/>
    <dgm:cxn modelId="{3C0B01FB-8066-3A4C-880B-0A1345458355}" type="presParOf" srcId="{1786C93C-DE52-4C88-8513-A670A4D90A79}" destId="{B17DE6AD-C7EC-924C-B128-27B110682AA0}" srcOrd="10" destOrd="0" presId="urn:microsoft.com/office/officeart/2005/8/layout/list1"/>
    <dgm:cxn modelId="{33C89935-2A15-0140-A651-921331656D9B}" type="presParOf" srcId="{1786C93C-DE52-4C88-8513-A670A4D90A79}" destId="{2A6AC002-ED9D-8643-A2EC-286ED752F876}" srcOrd="11" destOrd="0" presId="urn:microsoft.com/office/officeart/2005/8/layout/list1"/>
    <dgm:cxn modelId="{E49141E4-A00D-0645-95FB-F1C1E5A33B31}" type="presParOf" srcId="{1786C93C-DE52-4C88-8513-A670A4D90A79}" destId="{B4DF86D9-4E76-9C4A-AAB2-BC1431A92473}" srcOrd="12" destOrd="0" presId="urn:microsoft.com/office/officeart/2005/8/layout/list1"/>
    <dgm:cxn modelId="{0CF9CA5D-62A1-AE47-98B3-6A0C77698F58}" type="presParOf" srcId="{B4DF86D9-4E76-9C4A-AAB2-BC1431A92473}" destId="{FFAE33F5-40FB-7546-BC50-43A06ADE83D0}" srcOrd="0" destOrd="0" presId="urn:microsoft.com/office/officeart/2005/8/layout/list1"/>
    <dgm:cxn modelId="{C236E04B-247E-9542-A246-A012CE99DC62}" type="presParOf" srcId="{B4DF86D9-4E76-9C4A-AAB2-BC1431A92473}" destId="{ABFD2818-A4C7-7848-97E3-0439FB4CA11D}" srcOrd="1" destOrd="0" presId="urn:microsoft.com/office/officeart/2005/8/layout/list1"/>
    <dgm:cxn modelId="{DB299D55-D516-C044-BCDC-9117944F92FE}" type="presParOf" srcId="{1786C93C-DE52-4C88-8513-A670A4D90A79}" destId="{A20C3113-46E9-624A-9849-9E066B0942E0}" srcOrd="13" destOrd="0" presId="urn:microsoft.com/office/officeart/2005/8/layout/list1"/>
    <dgm:cxn modelId="{1D23B0DC-60B7-F34F-BCE4-4A622F8DB05C}" type="presParOf" srcId="{1786C93C-DE52-4C88-8513-A670A4D90A79}" destId="{FECF00D2-D8D8-1540-8BB0-DEEB68B43BE0}" srcOrd="14" destOrd="0" presId="urn:microsoft.com/office/officeart/2005/8/layout/list1"/>
    <dgm:cxn modelId="{7AFF95EF-7840-5243-887E-30163B429376}" type="presParOf" srcId="{1786C93C-DE52-4C88-8513-A670A4D90A79}" destId="{FD46FCD0-CE5A-3540-8A37-54C9EF15F6D2}" srcOrd="15" destOrd="0" presId="urn:microsoft.com/office/officeart/2005/8/layout/list1"/>
    <dgm:cxn modelId="{7F3542D5-56DE-694F-8CFF-DAA32C063519}" type="presParOf" srcId="{1786C93C-DE52-4C88-8513-A670A4D90A79}" destId="{2C47B293-291E-0448-8215-8BF9053148BA}" srcOrd="16" destOrd="0" presId="urn:microsoft.com/office/officeart/2005/8/layout/list1"/>
    <dgm:cxn modelId="{05D6AB23-5EDC-784C-9D14-207332D0CC46}" type="presParOf" srcId="{2C47B293-291E-0448-8215-8BF9053148BA}" destId="{1B77C485-C878-ED46-B0D4-224553AFA10B}" srcOrd="0" destOrd="0" presId="urn:microsoft.com/office/officeart/2005/8/layout/list1"/>
    <dgm:cxn modelId="{0630A33F-2D75-AB45-837A-3126E85E17AC}" type="presParOf" srcId="{2C47B293-291E-0448-8215-8BF9053148BA}" destId="{399E6F5C-D353-384F-AFC3-19A857096BE9}" srcOrd="1" destOrd="0" presId="urn:microsoft.com/office/officeart/2005/8/layout/list1"/>
    <dgm:cxn modelId="{A50D3E69-BC42-734D-9911-0CB998FFDC84}" type="presParOf" srcId="{1786C93C-DE52-4C88-8513-A670A4D90A79}" destId="{D5C88783-F0A1-E246-8219-96EE88FB476B}" srcOrd="17" destOrd="0" presId="urn:microsoft.com/office/officeart/2005/8/layout/list1"/>
    <dgm:cxn modelId="{87533CD4-DF4E-0049-A6D4-1CE242A1A0AE}" type="presParOf" srcId="{1786C93C-DE52-4C88-8513-A670A4D90A79}" destId="{666559D6-C835-4944-980E-A7027101019C}" srcOrd="18" destOrd="0" presId="urn:microsoft.com/office/officeart/2005/8/layout/list1"/>
    <dgm:cxn modelId="{47795449-FBC6-6041-9D00-8BABFA6DC9AF}" type="presParOf" srcId="{1786C93C-DE52-4C88-8513-A670A4D90A79}" destId="{5A81E049-0A43-DF41-B636-611888F1638D}" srcOrd="19" destOrd="0" presId="urn:microsoft.com/office/officeart/2005/8/layout/list1"/>
    <dgm:cxn modelId="{63285D10-B84A-6A45-A193-17B3629E8CF9}" type="presParOf" srcId="{1786C93C-DE52-4C88-8513-A670A4D90A79}" destId="{279CF4D9-ADAA-BF41-AFAF-F1B774DFBB9F}" srcOrd="20" destOrd="0" presId="urn:microsoft.com/office/officeart/2005/8/layout/list1"/>
    <dgm:cxn modelId="{51AFD2C2-4158-5547-B6F7-FC6102E4B2EE}" type="presParOf" srcId="{279CF4D9-ADAA-BF41-AFAF-F1B774DFBB9F}" destId="{EDC2657F-54B6-2F49-8BF5-61A12C3E780D}" srcOrd="0" destOrd="0" presId="urn:microsoft.com/office/officeart/2005/8/layout/list1"/>
    <dgm:cxn modelId="{0E11F66B-45D3-1249-A6F7-CF776F260ADA}" type="presParOf" srcId="{279CF4D9-ADAA-BF41-AFAF-F1B774DFBB9F}" destId="{7B4CCB13-9C16-CF4F-BA39-3573706E7148}" srcOrd="1" destOrd="0" presId="urn:microsoft.com/office/officeart/2005/8/layout/list1"/>
    <dgm:cxn modelId="{5FC28BD3-F691-AD41-BEC8-C6F1A43A9455}" type="presParOf" srcId="{1786C93C-DE52-4C88-8513-A670A4D90A79}" destId="{5EC4F35F-F6E3-0343-902A-2CD442BBAB40}" srcOrd="21" destOrd="0" presId="urn:microsoft.com/office/officeart/2005/8/layout/list1"/>
    <dgm:cxn modelId="{7DA347DD-63CD-564B-BBDD-043225E857F0}" type="presParOf" srcId="{1786C93C-DE52-4C88-8513-A670A4D90A79}" destId="{14C97650-5E25-B447-8312-1FB49E70CF96}" srcOrd="22" destOrd="0" presId="urn:microsoft.com/office/officeart/2005/8/layout/list1"/>
    <dgm:cxn modelId="{B0C09D6B-887A-4F48-A8C5-E8EA0D862433}" type="presParOf" srcId="{1786C93C-DE52-4C88-8513-A670A4D90A79}" destId="{C4463B82-6B12-6046-8D9F-F9D6AEB38A5B}" srcOrd="23" destOrd="0" presId="urn:microsoft.com/office/officeart/2005/8/layout/list1"/>
    <dgm:cxn modelId="{D9281842-CF0A-6F4D-BF1D-A290A7BADACC}" type="presParOf" srcId="{1786C93C-DE52-4C88-8513-A670A4D90A79}" destId="{347BA176-6C04-974C-8563-022E707430D1}" srcOrd="24" destOrd="0" presId="urn:microsoft.com/office/officeart/2005/8/layout/list1"/>
    <dgm:cxn modelId="{9629DF22-8C2E-0D49-A8B1-9443476E35CE}" type="presParOf" srcId="{347BA176-6C04-974C-8563-022E707430D1}" destId="{29581AE8-8C9C-844E-BB9D-AC34B3812AF5}" srcOrd="0" destOrd="0" presId="urn:microsoft.com/office/officeart/2005/8/layout/list1"/>
    <dgm:cxn modelId="{634070EC-63D9-1A4B-8F0F-68975CC4422F}" type="presParOf" srcId="{347BA176-6C04-974C-8563-022E707430D1}" destId="{2263626C-5D66-414E-9A5D-8A4AA16CEFEE}" srcOrd="1" destOrd="0" presId="urn:microsoft.com/office/officeart/2005/8/layout/list1"/>
    <dgm:cxn modelId="{27505023-0BD0-CA4A-A952-CD151A8A4632}" type="presParOf" srcId="{1786C93C-DE52-4C88-8513-A670A4D90A79}" destId="{A7E4923C-72E1-BC4A-8ECF-834E41EC40BD}" srcOrd="25" destOrd="0" presId="urn:microsoft.com/office/officeart/2005/8/layout/list1"/>
    <dgm:cxn modelId="{3C4439D4-341A-7A40-85CC-D349AEA54334}" type="presParOf" srcId="{1786C93C-DE52-4C88-8513-A670A4D90A79}" destId="{8DA01A89-2193-3D4F-ADD5-E00FF74B2B21}" srcOrd="26" destOrd="0" presId="urn:microsoft.com/office/officeart/2005/8/layout/list1"/>
    <dgm:cxn modelId="{4F1DB7D4-D4A6-474B-B08A-B3646A7464AD}" type="presParOf" srcId="{1786C93C-DE52-4C88-8513-A670A4D90A79}" destId="{C5E43EAA-FC14-B048-8CC5-112DFCE00ECF}" srcOrd="27" destOrd="0" presId="urn:microsoft.com/office/officeart/2005/8/layout/list1"/>
    <dgm:cxn modelId="{68BC1684-7B87-F947-9474-866C0E278310}" type="presParOf" srcId="{1786C93C-DE52-4C88-8513-A670A4D90A79}" destId="{441CFE20-DCA0-6D45-A7FD-780F6744C7AD}" srcOrd="28" destOrd="0" presId="urn:microsoft.com/office/officeart/2005/8/layout/list1"/>
    <dgm:cxn modelId="{FB6EDCA6-D1EA-A54D-A8D1-D62FC64F7EC2}" type="presParOf" srcId="{441CFE20-DCA0-6D45-A7FD-780F6744C7AD}" destId="{4D0CED79-5ECA-5F49-B1FF-F43AA5094B58}" srcOrd="0" destOrd="0" presId="urn:microsoft.com/office/officeart/2005/8/layout/list1"/>
    <dgm:cxn modelId="{1B7EFDF1-BED1-5946-A7F0-ADB790F6C025}" type="presParOf" srcId="{441CFE20-DCA0-6D45-A7FD-780F6744C7AD}" destId="{9DCF4573-9D1C-E545-91D9-819B4F2AE43B}" srcOrd="1" destOrd="0" presId="urn:microsoft.com/office/officeart/2005/8/layout/list1"/>
    <dgm:cxn modelId="{428A3834-EDA1-4E4C-A619-72F375032AD3}" type="presParOf" srcId="{1786C93C-DE52-4C88-8513-A670A4D90A79}" destId="{65E3BB6D-A263-5D45-81AE-E73D705A0DE7}" srcOrd="29" destOrd="0" presId="urn:microsoft.com/office/officeart/2005/8/layout/list1"/>
    <dgm:cxn modelId="{93E99FAA-B4A9-6640-9801-705AA660FCA0}" type="presParOf" srcId="{1786C93C-DE52-4C88-8513-A670A4D90A79}" destId="{46D463FA-2B9C-CA47-9417-34D91649D404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3792FD-B58F-4101-85FA-F62A8CE239F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CEE220-59B3-4D84-9738-DD8F51135F2C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dirty="0"/>
            <a:t>Data Source</a:t>
          </a:r>
        </a:p>
      </dgm:t>
    </dgm:pt>
    <dgm:pt modelId="{FDDA7748-FC05-4E2B-99DF-FF06CD60D311}" type="parTrans" cxnId="{49DEB49B-70EE-4C3D-8F12-D1A062FF1660}">
      <dgm:prSet/>
      <dgm:spPr/>
      <dgm:t>
        <a:bodyPr/>
        <a:lstStyle/>
        <a:p>
          <a:endParaRPr lang="en-US"/>
        </a:p>
      </dgm:t>
    </dgm:pt>
    <dgm:pt modelId="{E9A2FDE9-3569-4FFA-AF31-707A8CC44183}" type="sibTrans" cxnId="{49DEB49B-70EE-4C3D-8F12-D1A062FF1660}">
      <dgm:prSet/>
      <dgm:spPr/>
      <dgm:t>
        <a:bodyPr/>
        <a:lstStyle/>
        <a:p>
          <a:endParaRPr lang="en-US"/>
        </a:p>
      </dgm:t>
    </dgm:pt>
    <dgm:pt modelId="{0508E93F-FD2D-42C7-B644-BA60C1E1DC2B}">
      <dgm:prSet phldrT="[Text]" custT="1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sz="2000" dirty="0"/>
            <a:t>Kaggle</a:t>
          </a:r>
        </a:p>
      </dgm:t>
    </dgm:pt>
    <dgm:pt modelId="{E00AFB80-8653-4917-9C2B-5870387D70DD}" type="parTrans" cxnId="{9A0FEC6F-31B2-4E42-8640-986FBC0A644F}">
      <dgm:prSet/>
      <dgm:spPr/>
      <dgm:t>
        <a:bodyPr/>
        <a:lstStyle/>
        <a:p>
          <a:endParaRPr lang="en-US"/>
        </a:p>
      </dgm:t>
    </dgm:pt>
    <dgm:pt modelId="{D9D06730-535C-418A-A531-FC4EE20A2572}" type="sibTrans" cxnId="{9A0FEC6F-31B2-4E42-8640-986FBC0A644F}">
      <dgm:prSet/>
      <dgm:spPr/>
      <dgm:t>
        <a:bodyPr/>
        <a:lstStyle/>
        <a:p>
          <a:endParaRPr lang="en-US"/>
        </a:p>
      </dgm:t>
    </dgm:pt>
    <dgm:pt modelId="{F82C2E66-6DCF-425E-9785-57B94DD5297B}">
      <dgm:prSet phldrT="[Text]" custT="1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sz="2000" dirty="0"/>
            <a:t>Scraping from Steam</a:t>
          </a:r>
        </a:p>
      </dgm:t>
    </dgm:pt>
    <dgm:pt modelId="{74ABB55A-4287-4AB4-9374-15ACCFA1F80E}" type="parTrans" cxnId="{D8F5BB6D-9609-4E94-8671-EE91BD836CDD}">
      <dgm:prSet/>
      <dgm:spPr/>
      <dgm:t>
        <a:bodyPr/>
        <a:lstStyle/>
        <a:p>
          <a:endParaRPr lang="en-US"/>
        </a:p>
      </dgm:t>
    </dgm:pt>
    <dgm:pt modelId="{1DC2A250-394F-4874-9AB6-3249C5857289}" type="sibTrans" cxnId="{D8F5BB6D-9609-4E94-8671-EE91BD836CDD}">
      <dgm:prSet/>
      <dgm:spPr/>
      <dgm:t>
        <a:bodyPr/>
        <a:lstStyle/>
        <a:p>
          <a:endParaRPr lang="en-US"/>
        </a:p>
      </dgm:t>
    </dgm:pt>
    <dgm:pt modelId="{5D6FAF17-CA71-42DF-A5DC-B8850FCA0DB6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dirty="0"/>
            <a:t>Calculating Owners</a:t>
          </a:r>
        </a:p>
      </dgm:t>
    </dgm:pt>
    <dgm:pt modelId="{62FD9AF3-FCD5-4D4B-BA1B-7C900D6EAE48}" type="parTrans" cxnId="{67CB175A-222D-4AC0-9B9D-BAF236895501}">
      <dgm:prSet/>
      <dgm:spPr/>
      <dgm:t>
        <a:bodyPr/>
        <a:lstStyle/>
        <a:p>
          <a:endParaRPr lang="en-US"/>
        </a:p>
      </dgm:t>
    </dgm:pt>
    <dgm:pt modelId="{3407CB35-CF0E-4094-87D0-E0C3C8EB52B7}" type="sibTrans" cxnId="{67CB175A-222D-4AC0-9B9D-BAF236895501}">
      <dgm:prSet/>
      <dgm:spPr/>
      <dgm:t>
        <a:bodyPr/>
        <a:lstStyle/>
        <a:p>
          <a:endParaRPr lang="en-US"/>
        </a:p>
      </dgm:t>
    </dgm:pt>
    <dgm:pt modelId="{4B3799CE-D489-4F78-A050-7D726ECAC407}">
      <dgm:prSet phldrT="[Text]" custT="1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sz="2000" dirty="0"/>
            <a:t>Owners divided into bins</a:t>
          </a:r>
        </a:p>
      </dgm:t>
    </dgm:pt>
    <dgm:pt modelId="{367E7EFD-87C1-49FD-96A2-79D93EF51E87}" type="parTrans" cxnId="{88B31FB7-A7DF-46D6-8BC3-433BBB42A107}">
      <dgm:prSet/>
      <dgm:spPr/>
      <dgm:t>
        <a:bodyPr/>
        <a:lstStyle/>
        <a:p>
          <a:endParaRPr lang="en-US"/>
        </a:p>
      </dgm:t>
    </dgm:pt>
    <dgm:pt modelId="{FE061E79-D50B-40B4-AE39-A22514A53AD6}" type="sibTrans" cxnId="{88B31FB7-A7DF-46D6-8BC3-433BBB42A107}">
      <dgm:prSet/>
      <dgm:spPr/>
      <dgm:t>
        <a:bodyPr/>
        <a:lstStyle/>
        <a:p>
          <a:endParaRPr lang="en-US"/>
        </a:p>
      </dgm:t>
    </dgm:pt>
    <dgm:pt modelId="{88D4587A-7822-4819-84C6-FBE341B921C9}">
      <dgm:prSet phldrT="[Text]" custT="1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sz="2000" dirty="0"/>
            <a:t>Estimated owners on the basis of number of reviews</a:t>
          </a:r>
        </a:p>
      </dgm:t>
    </dgm:pt>
    <dgm:pt modelId="{CC841FCB-851D-4AB7-8CC7-4A311F160BEC}" type="parTrans" cxnId="{E0DD3E90-6D45-4324-B3CE-0DB65A0B29B4}">
      <dgm:prSet/>
      <dgm:spPr/>
      <dgm:t>
        <a:bodyPr/>
        <a:lstStyle/>
        <a:p>
          <a:endParaRPr lang="en-US"/>
        </a:p>
      </dgm:t>
    </dgm:pt>
    <dgm:pt modelId="{73B64CB1-A967-44C8-837A-834DE263D510}" type="sibTrans" cxnId="{E0DD3E90-6D45-4324-B3CE-0DB65A0B29B4}">
      <dgm:prSet/>
      <dgm:spPr/>
      <dgm:t>
        <a:bodyPr/>
        <a:lstStyle/>
        <a:p>
          <a:endParaRPr lang="en-US"/>
        </a:p>
      </dgm:t>
    </dgm:pt>
    <dgm:pt modelId="{681FEC93-43F2-4B59-AD0B-EC3DF59C299B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dirty="0"/>
            <a:t>Preprocessing</a:t>
          </a:r>
        </a:p>
      </dgm:t>
    </dgm:pt>
    <dgm:pt modelId="{BA3B4A59-BA71-40E8-A986-A978C2F93D1A}" type="parTrans" cxnId="{FA9B32DF-563B-4024-8699-8712DCA19D29}">
      <dgm:prSet/>
      <dgm:spPr/>
      <dgm:t>
        <a:bodyPr/>
        <a:lstStyle/>
        <a:p>
          <a:endParaRPr lang="en-US"/>
        </a:p>
      </dgm:t>
    </dgm:pt>
    <dgm:pt modelId="{453904A5-EAA9-4613-9875-4F74251B90B7}" type="sibTrans" cxnId="{FA9B32DF-563B-4024-8699-8712DCA19D29}">
      <dgm:prSet/>
      <dgm:spPr/>
      <dgm:t>
        <a:bodyPr/>
        <a:lstStyle/>
        <a:p>
          <a:endParaRPr lang="en-US"/>
        </a:p>
      </dgm:t>
    </dgm:pt>
    <dgm:pt modelId="{4D61599A-0906-45D2-AA47-FCC277C785B7}">
      <dgm:prSet phldrT="[Text]" custT="1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sz="2000" dirty="0"/>
            <a:t>Log-transformation</a:t>
          </a:r>
        </a:p>
      </dgm:t>
    </dgm:pt>
    <dgm:pt modelId="{FDA26EC3-4EBE-4F08-A750-9031E5527021}" type="parTrans" cxnId="{D4BE1C1F-7757-4C4A-A43E-999DF676F986}">
      <dgm:prSet/>
      <dgm:spPr/>
      <dgm:t>
        <a:bodyPr/>
        <a:lstStyle/>
        <a:p>
          <a:endParaRPr lang="en-US"/>
        </a:p>
      </dgm:t>
    </dgm:pt>
    <dgm:pt modelId="{81CA606C-088E-4AEA-A67A-1D38F5188D78}" type="sibTrans" cxnId="{D4BE1C1F-7757-4C4A-A43E-999DF676F986}">
      <dgm:prSet/>
      <dgm:spPr/>
      <dgm:t>
        <a:bodyPr/>
        <a:lstStyle/>
        <a:p>
          <a:endParaRPr lang="en-US"/>
        </a:p>
      </dgm:t>
    </dgm:pt>
    <dgm:pt modelId="{FEBAC251-BF67-4F73-9ECA-540FC97E3F01}">
      <dgm:prSet phldrT="[Text]" custT="1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sz="2000" dirty="0"/>
            <a:t>Dummy Creation. Example: multi-player</a:t>
          </a:r>
        </a:p>
      </dgm:t>
    </dgm:pt>
    <dgm:pt modelId="{8AEED31C-5C94-40F3-8D70-519B0BFA9142}" type="parTrans" cxnId="{D829E997-0C66-48ED-8D11-73ED6D99D762}">
      <dgm:prSet/>
      <dgm:spPr/>
      <dgm:t>
        <a:bodyPr/>
        <a:lstStyle/>
        <a:p>
          <a:endParaRPr lang="en-US"/>
        </a:p>
      </dgm:t>
    </dgm:pt>
    <dgm:pt modelId="{002D07E3-AAE7-470C-AC90-B0600D5498EE}" type="sibTrans" cxnId="{D829E997-0C66-48ED-8D11-73ED6D99D762}">
      <dgm:prSet/>
      <dgm:spPr/>
      <dgm:t>
        <a:bodyPr/>
        <a:lstStyle/>
        <a:p>
          <a:endParaRPr lang="en-US"/>
        </a:p>
      </dgm:t>
    </dgm:pt>
    <dgm:pt modelId="{8813E74A-AB83-429D-ADF8-8252BFC1C5D9}" type="pres">
      <dgm:prSet presAssocID="{2D3792FD-B58F-4101-85FA-F62A8CE239FD}" presName="Name0" presStyleCnt="0">
        <dgm:presLayoutVars>
          <dgm:dir/>
          <dgm:animLvl val="lvl"/>
          <dgm:resizeHandles val="exact"/>
        </dgm:presLayoutVars>
      </dgm:prSet>
      <dgm:spPr/>
    </dgm:pt>
    <dgm:pt modelId="{9A3586DD-DF2D-4BCF-B2B4-F1E683313953}" type="pres">
      <dgm:prSet presAssocID="{93CEE220-59B3-4D84-9738-DD8F51135F2C}" presName="composite" presStyleCnt="0"/>
      <dgm:spPr/>
    </dgm:pt>
    <dgm:pt modelId="{4DF9C111-BD26-4416-9EFD-EBF3377603C8}" type="pres">
      <dgm:prSet presAssocID="{93CEE220-59B3-4D84-9738-DD8F51135F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EB4A4FB-19A6-4394-B074-036F8CDDF5B2}" type="pres">
      <dgm:prSet presAssocID="{93CEE220-59B3-4D84-9738-DD8F51135F2C}" presName="desTx" presStyleLbl="alignAccFollowNode1" presStyleIdx="0" presStyleCnt="3">
        <dgm:presLayoutVars>
          <dgm:bulletEnabled val="1"/>
        </dgm:presLayoutVars>
      </dgm:prSet>
      <dgm:spPr/>
    </dgm:pt>
    <dgm:pt modelId="{F522212E-2FAD-4A72-9E5C-FE960D4A4EB6}" type="pres">
      <dgm:prSet presAssocID="{E9A2FDE9-3569-4FFA-AF31-707A8CC44183}" presName="space" presStyleCnt="0"/>
      <dgm:spPr/>
    </dgm:pt>
    <dgm:pt modelId="{70FB141A-42AB-4A2A-A08D-49AE361F769D}" type="pres">
      <dgm:prSet presAssocID="{5D6FAF17-CA71-42DF-A5DC-B8850FCA0DB6}" presName="composite" presStyleCnt="0"/>
      <dgm:spPr/>
    </dgm:pt>
    <dgm:pt modelId="{A883D2F5-7085-47F4-A82B-43117BC50169}" type="pres">
      <dgm:prSet presAssocID="{5D6FAF17-CA71-42DF-A5DC-B8850FCA0DB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2AC6E3B-02AB-460A-A416-39FFABC2DA48}" type="pres">
      <dgm:prSet presAssocID="{5D6FAF17-CA71-42DF-A5DC-B8850FCA0DB6}" presName="desTx" presStyleLbl="alignAccFollowNode1" presStyleIdx="1" presStyleCnt="3">
        <dgm:presLayoutVars>
          <dgm:bulletEnabled val="1"/>
        </dgm:presLayoutVars>
      </dgm:prSet>
      <dgm:spPr/>
    </dgm:pt>
    <dgm:pt modelId="{04264109-1C7C-45E3-A0D8-9B83D9BCCC78}" type="pres">
      <dgm:prSet presAssocID="{3407CB35-CF0E-4094-87D0-E0C3C8EB52B7}" presName="space" presStyleCnt="0"/>
      <dgm:spPr/>
    </dgm:pt>
    <dgm:pt modelId="{BF3A73F4-79E1-4481-AB74-4C1BC3118D71}" type="pres">
      <dgm:prSet presAssocID="{681FEC93-43F2-4B59-AD0B-EC3DF59C299B}" presName="composite" presStyleCnt="0"/>
      <dgm:spPr/>
    </dgm:pt>
    <dgm:pt modelId="{6CBA6F50-32D5-49ED-A18A-DCEEC7ACD019}" type="pres">
      <dgm:prSet presAssocID="{681FEC93-43F2-4B59-AD0B-EC3DF59C299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73B4712-CA34-4709-B513-CD4D54595C48}" type="pres">
      <dgm:prSet presAssocID="{681FEC93-43F2-4B59-AD0B-EC3DF59C299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A0C5810-022A-4401-AA42-4F3787CC5CC0}" type="presOf" srcId="{681FEC93-43F2-4B59-AD0B-EC3DF59C299B}" destId="{6CBA6F50-32D5-49ED-A18A-DCEEC7ACD019}" srcOrd="0" destOrd="0" presId="urn:microsoft.com/office/officeart/2005/8/layout/hList1"/>
    <dgm:cxn modelId="{96E76713-3360-44CF-8F7B-6E3E3BC340BF}" type="presOf" srcId="{2D3792FD-B58F-4101-85FA-F62A8CE239FD}" destId="{8813E74A-AB83-429D-ADF8-8252BFC1C5D9}" srcOrd="0" destOrd="0" presId="urn:microsoft.com/office/officeart/2005/8/layout/hList1"/>
    <dgm:cxn modelId="{D4BE1C1F-7757-4C4A-A43E-999DF676F986}" srcId="{681FEC93-43F2-4B59-AD0B-EC3DF59C299B}" destId="{4D61599A-0906-45D2-AA47-FCC277C785B7}" srcOrd="0" destOrd="0" parTransId="{FDA26EC3-4EBE-4F08-A750-9031E5527021}" sibTransId="{81CA606C-088E-4AEA-A67A-1D38F5188D78}"/>
    <dgm:cxn modelId="{8658743D-5A1F-4F35-A65C-A7647ADD8426}" type="presOf" srcId="{FEBAC251-BF67-4F73-9ECA-540FC97E3F01}" destId="{073B4712-CA34-4709-B513-CD4D54595C48}" srcOrd="0" destOrd="1" presId="urn:microsoft.com/office/officeart/2005/8/layout/hList1"/>
    <dgm:cxn modelId="{615CAF4E-1871-4A5F-BD29-21F7D1E07898}" type="presOf" srcId="{88D4587A-7822-4819-84C6-FBE341B921C9}" destId="{92AC6E3B-02AB-460A-A416-39FFABC2DA48}" srcOrd="0" destOrd="1" presId="urn:microsoft.com/office/officeart/2005/8/layout/hList1"/>
    <dgm:cxn modelId="{8C6DC659-F79F-4E30-828B-05B0643315A0}" type="presOf" srcId="{0508E93F-FD2D-42C7-B644-BA60C1E1DC2B}" destId="{1EB4A4FB-19A6-4394-B074-036F8CDDF5B2}" srcOrd="0" destOrd="0" presId="urn:microsoft.com/office/officeart/2005/8/layout/hList1"/>
    <dgm:cxn modelId="{67CB175A-222D-4AC0-9B9D-BAF236895501}" srcId="{2D3792FD-B58F-4101-85FA-F62A8CE239FD}" destId="{5D6FAF17-CA71-42DF-A5DC-B8850FCA0DB6}" srcOrd="1" destOrd="0" parTransId="{62FD9AF3-FCD5-4D4B-BA1B-7C900D6EAE48}" sibTransId="{3407CB35-CF0E-4094-87D0-E0C3C8EB52B7}"/>
    <dgm:cxn modelId="{D8F5BB6D-9609-4E94-8671-EE91BD836CDD}" srcId="{93CEE220-59B3-4D84-9738-DD8F51135F2C}" destId="{F82C2E66-6DCF-425E-9785-57B94DD5297B}" srcOrd="1" destOrd="0" parTransId="{74ABB55A-4287-4AB4-9374-15ACCFA1F80E}" sibTransId="{1DC2A250-394F-4874-9AB6-3249C5857289}"/>
    <dgm:cxn modelId="{9A0FEC6F-31B2-4E42-8640-986FBC0A644F}" srcId="{93CEE220-59B3-4D84-9738-DD8F51135F2C}" destId="{0508E93F-FD2D-42C7-B644-BA60C1E1DC2B}" srcOrd="0" destOrd="0" parTransId="{E00AFB80-8653-4917-9C2B-5870387D70DD}" sibTransId="{D9D06730-535C-418A-A531-FC4EE20A2572}"/>
    <dgm:cxn modelId="{E0DD3E90-6D45-4324-B3CE-0DB65A0B29B4}" srcId="{5D6FAF17-CA71-42DF-A5DC-B8850FCA0DB6}" destId="{88D4587A-7822-4819-84C6-FBE341B921C9}" srcOrd="1" destOrd="0" parTransId="{CC841FCB-851D-4AB7-8CC7-4A311F160BEC}" sibTransId="{73B64CB1-A967-44C8-837A-834DE263D510}"/>
    <dgm:cxn modelId="{FD571C91-4FF4-4F75-A1A1-7AC36282FDBF}" type="presOf" srcId="{5D6FAF17-CA71-42DF-A5DC-B8850FCA0DB6}" destId="{A883D2F5-7085-47F4-A82B-43117BC50169}" srcOrd="0" destOrd="0" presId="urn:microsoft.com/office/officeart/2005/8/layout/hList1"/>
    <dgm:cxn modelId="{D829E997-0C66-48ED-8D11-73ED6D99D762}" srcId="{681FEC93-43F2-4B59-AD0B-EC3DF59C299B}" destId="{FEBAC251-BF67-4F73-9ECA-540FC97E3F01}" srcOrd="1" destOrd="0" parTransId="{8AEED31C-5C94-40F3-8D70-519B0BFA9142}" sibTransId="{002D07E3-AAE7-470C-AC90-B0600D5498EE}"/>
    <dgm:cxn modelId="{49DEB49B-70EE-4C3D-8F12-D1A062FF1660}" srcId="{2D3792FD-B58F-4101-85FA-F62A8CE239FD}" destId="{93CEE220-59B3-4D84-9738-DD8F51135F2C}" srcOrd="0" destOrd="0" parTransId="{FDDA7748-FC05-4E2B-99DF-FF06CD60D311}" sibTransId="{E9A2FDE9-3569-4FFA-AF31-707A8CC44183}"/>
    <dgm:cxn modelId="{88B31FB7-A7DF-46D6-8BC3-433BBB42A107}" srcId="{5D6FAF17-CA71-42DF-A5DC-B8850FCA0DB6}" destId="{4B3799CE-D489-4F78-A050-7D726ECAC407}" srcOrd="0" destOrd="0" parTransId="{367E7EFD-87C1-49FD-96A2-79D93EF51E87}" sibTransId="{FE061E79-D50B-40B4-AE39-A22514A53AD6}"/>
    <dgm:cxn modelId="{474FD1D7-B9B2-42A7-A7EF-56F196E821E7}" type="presOf" srcId="{F82C2E66-6DCF-425E-9785-57B94DD5297B}" destId="{1EB4A4FB-19A6-4394-B074-036F8CDDF5B2}" srcOrd="0" destOrd="1" presId="urn:microsoft.com/office/officeart/2005/8/layout/hList1"/>
    <dgm:cxn modelId="{08CA25DE-EC2F-4DA0-A2BC-55AB38B5AF9E}" type="presOf" srcId="{4D61599A-0906-45D2-AA47-FCC277C785B7}" destId="{073B4712-CA34-4709-B513-CD4D54595C48}" srcOrd="0" destOrd="0" presId="urn:microsoft.com/office/officeart/2005/8/layout/hList1"/>
    <dgm:cxn modelId="{FA9B32DF-563B-4024-8699-8712DCA19D29}" srcId="{2D3792FD-B58F-4101-85FA-F62A8CE239FD}" destId="{681FEC93-43F2-4B59-AD0B-EC3DF59C299B}" srcOrd="2" destOrd="0" parTransId="{BA3B4A59-BA71-40E8-A986-A978C2F93D1A}" sibTransId="{453904A5-EAA9-4613-9875-4F74251B90B7}"/>
    <dgm:cxn modelId="{2A4D61E3-71EA-440C-9A00-EAD8640AD8A8}" type="presOf" srcId="{4B3799CE-D489-4F78-A050-7D726ECAC407}" destId="{92AC6E3B-02AB-460A-A416-39FFABC2DA48}" srcOrd="0" destOrd="0" presId="urn:microsoft.com/office/officeart/2005/8/layout/hList1"/>
    <dgm:cxn modelId="{BB242CF2-E114-48DE-BC08-FEA60E0C0595}" type="presOf" srcId="{93CEE220-59B3-4D84-9738-DD8F51135F2C}" destId="{4DF9C111-BD26-4416-9EFD-EBF3377603C8}" srcOrd="0" destOrd="0" presId="urn:microsoft.com/office/officeart/2005/8/layout/hList1"/>
    <dgm:cxn modelId="{FB48CA22-BA37-4F38-A2AE-18FDEEE995D1}" type="presParOf" srcId="{8813E74A-AB83-429D-ADF8-8252BFC1C5D9}" destId="{9A3586DD-DF2D-4BCF-B2B4-F1E683313953}" srcOrd="0" destOrd="0" presId="urn:microsoft.com/office/officeart/2005/8/layout/hList1"/>
    <dgm:cxn modelId="{CE694E21-0F4D-4E97-BB02-3A558084B842}" type="presParOf" srcId="{9A3586DD-DF2D-4BCF-B2B4-F1E683313953}" destId="{4DF9C111-BD26-4416-9EFD-EBF3377603C8}" srcOrd="0" destOrd="0" presId="urn:microsoft.com/office/officeart/2005/8/layout/hList1"/>
    <dgm:cxn modelId="{1270021F-37F3-4C84-80C0-49FDC8988280}" type="presParOf" srcId="{9A3586DD-DF2D-4BCF-B2B4-F1E683313953}" destId="{1EB4A4FB-19A6-4394-B074-036F8CDDF5B2}" srcOrd="1" destOrd="0" presId="urn:microsoft.com/office/officeart/2005/8/layout/hList1"/>
    <dgm:cxn modelId="{8C9620DC-F296-40A9-B4B5-EC1C7279AD12}" type="presParOf" srcId="{8813E74A-AB83-429D-ADF8-8252BFC1C5D9}" destId="{F522212E-2FAD-4A72-9E5C-FE960D4A4EB6}" srcOrd="1" destOrd="0" presId="urn:microsoft.com/office/officeart/2005/8/layout/hList1"/>
    <dgm:cxn modelId="{8339C566-A9E7-4045-BF6C-52FADFC526E0}" type="presParOf" srcId="{8813E74A-AB83-429D-ADF8-8252BFC1C5D9}" destId="{70FB141A-42AB-4A2A-A08D-49AE361F769D}" srcOrd="2" destOrd="0" presId="urn:microsoft.com/office/officeart/2005/8/layout/hList1"/>
    <dgm:cxn modelId="{039F7498-57C5-443C-9B98-0D1D6BCCA74F}" type="presParOf" srcId="{70FB141A-42AB-4A2A-A08D-49AE361F769D}" destId="{A883D2F5-7085-47F4-A82B-43117BC50169}" srcOrd="0" destOrd="0" presId="urn:microsoft.com/office/officeart/2005/8/layout/hList1"/>
    <dgm:cxn modelId="{274FDC3F-841E-413B-889C-D624DF7D9AE9}" type="presParOf" srcId="{70FB141A-42AB-4A2A-A08D-49AE361F769D}" destId="{92AC6E3B-02AB-460A-A416-39FFABC2DA48}" srcOrd="1" destOrd="0" presId="urn:microsoft.com/office/officeart/2005/8/layout/hList1"/>
    <dgm:cxn modelId="{221F7A09-B2CE-469F-B52A-DA08CEDE3998}" type="presParOf" srcId="{8813E74A-AB83-429D-ADF8-8252BFC1C5D9}" destId="{04264109-1C7C-45E3-A0D8-9B83D9BCCC78}" srcOrd="3" destOrd="0" presId="urn:microsoft.com/office/officeart/2005/8/layout/hList1"/>
    <dgm:cxn modelId="{B7912711-FD09-46BC-AE10-1A03F2FF3871}" type="presParOf" srcId="{8813E74A-AB83-429D-ADF8-8252BFC1C5D9}" destId="{BF3A73F4-79E1-4481-AB74-4C1BC3118D71}" srcOrd="4" destOrd="0" presId="urn:microsoft.com/office/officeart/2005/8/layout/hList1"/>
    <dgm:cxn modelId="{1D17BED0-FBED-4779-9EBD-760F23DA1243}" type="presParOf" srcId="{BF3A73F4-79E1-4481-AB74-4C1BC3118D71}" destId="{6CBA6F50-32D5-49ED-A18A-DCEEC7ACD019}" srcOrd="0" destOrd="0" presId="urn:microsoft.com/office/officeart/2005/8/layout/hList1"/>
    <dgm:cxn modelId="{E7815C0F-3249-47F3-A029-5632DE188C6E}" type="presParOf" srcId="{BF3A73F4-79E1-4481-AB74-4C1BC3118D71}" destId="{073B4712-CA34-4709-B513-CD4D54595C4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E5EC60-7B8D-44F7-90C3-5DCFA1E777F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40B3ED-FA1F-454B-B191-1AE5A517EFF8}">
      <dgm:prSet phldrT="[Text]" custT="1"/>
      <dgm:spPr/>
      <dgm:t>
        <a:bodyPr/>
        <a:lstStyle/>
        <a:p>
          <a:r>
            <a:rPr lang="en-US" sz="2400" dirty="0"/>
            <a:t>Are the number of downloads dependent upon…?</a:t>
          </a:r>
        </a:p>
      </dgm:t>
    </dgm:pt>
    <dgm:pt modelId="{2BEAA4AA-ECA0-4D41-BCA5-12B78758B404}" type="parTrans" cxnId="{60CF1AD3-B0FD-4FBE-AF00-CA96B27099B1}">
      <dgm:prSet/>
      <dgm:spPr/>
      <dgm:t>
        <a:bodyPr/>
        <a:lstStyle/>
        <a:p>
          <a:endParaRPr lang="en-US"/>
        </a:p>
      </dgm:t>
    </dgm:pt>
    <dgm:pt modelId="{94C7DB4B-4B90-4437-B21C-2C8AE35AF379}" type="sibTrans" cxnId="{60CF1AD3-B0FD-4FBE-AF00-CA96B27099B1}">
      <dgm:prSet/>
      <dgm:spPr/>
      <dgm:t>
        <a:bodyPr/>
        <a:lstStyle/>
        <a:p>
          <a:endParaRPr lang="en-US"/>
        </a:p>
      </dgm:t>
    </dgm:pt>
    <dgm:pt modelId="{051CF22E-E3A0-4945-997B-A1E48F7C6389}">
      <dgm:prSet phldrT="[Text]" custT="1"/>
      <dgm:spPr/>
      <dgm:t>
        <a:bodyPr/>
        <a:lstStyle/>
        <a:p>
          <a:r>
            <a:rPr lang="en-US" sz="1800" b="1" dirty="0"/>
            <a:t>Numerical Factors: </a:t>
          </a:r>
          <a:r>
            <a:rPr lang="en-US" sz="1800" b="0" dirty="0"/>
            <a:t>Required Age, Achievements, Median Playtime, Price, Positive Reviews(%).</a:t>
          </a:r>
        </a:p>
        <a:p>
          <a:r>
            <a:rPr lang="en-US" sz="1800" b="1" dirty="0"/>
            <a:t>Categorical Factors: </a:t>
          </a:r>
          <a:r>
            <a:rPr lang="en-US" sz="1800" b="0" dirty="0"/>
            <a:t>Platform (Windows vs Mac Vs Linux), Multi-player, single-player, local vs online, in-app purchases, DLC, action</a:t>
          </a:r>
          <a:r>
            <a:rPr lang="en-US" sz="1800" b="1" dirty="0"/>
            <a:t> </a:t>
          </a:r>
        </a:p>
      </dgm:t>
    </dgm:pt>
    <dgm:pt modelId="{337EC203-AD49-404E-AAAA-058577746A54}" type="parTrans" cxnId="{2B273B99-3E23-4EEB-846F-B5BFB61AF70C}">
      <dgm:prSet/>
      <dgm:spPr/>
      <dgm:t>
        <a:bodyPr/>
        <a:lstStyle/>
        <a:p>
          <a:endParaRPr lang="en-US"/>
        </a:p>
      </dgm:t>
    </dgm:pt>
    <dgm:pt modelId="{DA88F130-AFBB-48A1-9A49-BCC7271E9772}" type="sibTrans" cxnId="{2B273B99-3E23-4EEB-846F-B5BFB61AF70C}">
      <dgm:prSet/>
      <dgm:spPr/>
      <dgm:t>
        <a:bodyPr/>
        <a:lstStyle/>
        <a:p>
          <a:endParaRPr lang="en-US"/>
        </a:p>
      </dgm:t>
    </dgm:pt>
    <dgm:pt modelId="{195746C5-75BD-42E2-8114-A4127DD9A61F}">
      <dgm:prSet phldrT="[Text]" custT="1"/>
      <dgm:spPr/>
      <dgm:t>
        <a:bodyPr/>
        <a:lstStyle/>
        <a:p>
          <a:r>
            <a:rPr lang="en-US" sz="1800" b="1" dirty="0"/>
            <a:t>Description Text Analysis:</a:t>
          </a:r>
        </a:p>
        <a:p>
          <a:r>
            <a:rPr lang="en-US" sz="1800" b="0" dirty="0"/>
            <a:t>Through the review of the games, modelled top-6 topics : 1. card simulation empire train 2. girls objects questions children 3. units vehicles single-player arena 4. island house magical forest 5. ball racing button color 6. ships zombies defense tower  </a:t>
          </a:r>
        </a:p>
      </dgm:t>
    </dgm:pt>
    <dgm:pt modelId="{0BDAC20A-40AE-44BD-8C51-38AE5BA19E46}" type="parTrans" cxnId="{4526E132-B9E0-4C85-92B8-5604EF32DE7D}">
      <dgm:prSet/>
      <dgm:spPr/>
      <dgm:t>
        <a:bodyPr/>
        <a:lstStyle/>
        <a:p>
          <a:endParaRPr lang="en-US"/>
        </a:p>
      </dgm:t>
    </dgm:pt>
    <dgm:pt modelId="{87070024-349F-456C-B4C5-0619C6E5F5F3}" type="sibTrans" cxnId="{4526E132-B9E0-4C85-92B8-5604EF32DE7D}">
      <dgm:prSet/>
      <dgm:spPr/>
      <dgm:t>
        <a:bodyPr/>
        <a:lstStyle/>
        <a:p>
          <a:endParaRPr lang="en-US"/>
        </a:p>
      </dgm:t>
    </dgm:pt>
    <dgm:pt modelId="{A6A0ADA4-4496-4675-B985-0CEA0EDB7D73}">
      <dgm:prSet phldrT="[Text]" custT="1"/>
      <dgm:spPr/>
      <dgm:t>
        <a:bodyPr/>
        <a:lstStyle/>
        <a:p>
          <a:r>
            <a:rPr lang="en-US" sz="1800" b="1" dirty="0"/>
            <a:t>Icon Image Analysis:</a:t>
          </a:r>
        </a:p>
        <a:p>
          <a:r>
            <a:rPr lang="en-US" sz="1800" b="0" dirty="0"/>
            <a:t>Contrast and brightness of the icon image.</a:t>
          </a:r>
        </a:p>
      </dgm:t>
    </dgm:pt>
    <dgm:pt modelId="{83734F63-96AF-4020-BD9C-C7DFA80CE4FE}" type="parTrans" cxnId="{B1A978B0-91AD-4458-AF8A-B123A4613CDC}">
      <dgm:prSet/>
      <dgm:spPr/>
      <dgm:t>
        <a:bodyPr/>
        <a:lstStyle/>
        <a:p>
          <a:endParaRPr lang="en-US"/>
        </a:p>
      </dgm:t>
    </dgm:pt>
    <dgm:pt modelId="{6AB3AC74-0934-4BE4-ACFF-D852CADEAEE9}" type="sibTrans" cxnId="{B1A978B0-91AD-4458-AF8A-B123A4613CDC}">
      <dgm:prSet/>
      <dgm:spPr/>
      <dgm:t>
        <a:bodyPr/>
        <a:lstStyle/>
        <a:p>
          <a:endParaRPr lang="en-US"/>
        </a:p>
      </dgm:t>
    </dgm:pt>
    <dgm:pt modelId="{B369CDA3-FE95-46A1-A7EF-F9D6AAB96E71}" type="pres">
      <dgm:prSet presAssocID="{11E5EC60-7B8D-44F7-90C3-5DCFA1E777FF}" presName="vert0" presStyleCnt="0">
        <dgm:presLayoutVars>
          <dgm:dir/>
          <dgm:animOne val="branch"/>
          <dgm:animLvl val="lvl"/>
        </dgm:presLayoutVars>
      </dgm:prSet>
      <dgm:spPr/>
    </dgm:pt>
    <dgm:pt modelId="{E33DD762-CE39-4BB4-9776-7480E1BE672E}" type="pres">
      <dgm:prSet presAssocID="{5340B3ED-FA1F-454B-B191-1AE5A517EFF8}" presName="thickLine" presStyleLbl="alignNode1" presStyleIdx="0" presStyleCnt="1"/>
      <dgm:spPr/>
    </dgm:pt>
    <dgm:pt modelId="{B9A6AEB8-EE9A-4394-AD7C-656DB23C05ED}" type="pres">
      <dgm:prSet presAssocID="{5340B3ED-FA1F-454B-B191-1AE5A517EFF8}" presName="horz1" presStyleCnt="0"/>
      <dgm:spPr/>
    </dgm:pt>
    <dgm:pt modelId="{010037F6-B213-4AF2-88FC-C0870E6181A5}" type="pres">
      <dgm:prSet presAssocID="{5340B3ED-FA1F-454B-B191-1AE5A517EFF8}" presName="tx1" presStyleLbl="revTx" presStyleIdx="0" presStyleCnt="4"/>
      <dgm:spPr/>
    </dgm:pt>
    <dgm:pt modelId="{5CF19033-E82F-43CC-A27A-2C2A30EAAE98}" type="pres">
      <dgm:prSet presAssocID="{5340B3ED-FA1F-454B-B191-1AE5A517EFF8}" presName="vert1" presStyleCnt="0"/>
      <dgm:spPr/>
    </dgm:pt>
    <dgm:pt modelId="{D663F8C8-ACA6-4933-8633-4770F7B50C87}" type="pres">
      <dgm:prSet presAssocID="{051CF22E-E3A0-4945-997B-A1E48F7C6389}" presName="vertSpace2a" presStyleCnt="0"/>
      <dgm:spPr/>
    </dgm:pt>
    <dgm:pt modelId="{4C6D24D8-2EBF-4CAE-8FC1-3BF382C34420}" type="pres">
      <dgm:prSet presAssocID="{051CF22E-E3A0-4945-997B-A1E48F7C6389}" presName="horz2" presStyleCnt="0"/>
      <dgm:spPr/>
    </dgm:pt>
    <dgm:pt modelId="{02B67E15-9762-483E-8336-32A905AD0B07}" type="pres">
      <dgm:prSet presAssocID="{051CF22E-E3A0-4945-997B-A1E48F7C6389}" presName="horzSpace2" presStyleCnt="0"/>
      <dgm:spPr/>
    </dgm:pt>
    <dgm:pt modelId="{8E238C7B-55DB-45DF-9152-4C3E5464419D}" type="pres">
      <dgm:prSet presAssocID="{051CF22E-E3A0-4945-997B-A1E48F7C6389}" presName="tx2" presStyleLbl="revTx" presStyleIdx="1" presStyleCnt="4"/>
      <dgm:spPr/>
    </dgm:pt>
    <dgm:pt modelId="{D012C1C3-4956-4C99-9DB0-1EC2B4E05E8D}" type="pres">
      <dgm:prSet presAssocID="{051CF22E-E3A0-4945-997B-A1E48F7C6389}" presName="vert2" presStyleCnt="0"/>
      <dgm:spPr/>
    </dgm:pt>
    <dgm:pt modelId="{893CE474-F99E-41CF-AAD6-DE282ABE12CE}" type="pres">
      <dgm:prSet presAssocID="{051CF22E-E3A0-4945-997B-A1E48F7C6389}" presName="thinLine2b" presStyleLbl="callout" presStyleIdx="0" presStyleCnt="3"/>
      <dgm:spPr/>
    </dgm:pt>
    <dgm:pt modelId="{8E98864A-00E0-439B-A60C-395FF6820465}" type="pres">
      <dgm:prSet presAssocID="{051CF22E-E3A0-4945-997B-A1E48F7C6389}" presName="vertSpace2b" presStyleCnt="0"/>
      <dgm:spPr/>
    </dgm:pt>
    <dgm:pt modelId="{5FE1BE6B-93F7-4355-978C-189985A78CFA}" type="pres">
      <dgm:prSet presAssocID="{195746C5-75BD-42E2-8114-A4127DD9A61F}" presName="horz2" presStyleCnt="0"/>
      <dgm:spPr/>
    </dgm:pt>
    <dgm:pt modelId="{82FAEE42-65C4-447D-A1CC-A225EC1147A7}" type="pres">
      <dgm:prSet presAssocID="{195746C5-75BD-42E2-8114-A4127DD9A61F}" presName="horzSpace2" presStyleCnt="0"/>
      <dgm:spPr/>
    </dgm:pt>
    <dgm:pt modelId="{C1B9FCE1-19A6-4B41-8E16-6013DB9D91E4}" type="pres">
      <dgm:prSet presAssocID="{195746C5-75BD-42E2-8114-A4127DD9A61F}" presName="tx2" presStyleLbl="revTx" presStyleIdx="2" presStyleCnt="4"/>
      <dgm:spPr/>
    </dgm:pt>
    <dgm:pt modelId="{49C59642-8576-403D-AAEC-86774AB2F514}" type="pres">
      <dgm:prSet presAssocID="{195746C5-75BD-42E2-8114-A4127DD9A61F}" presName="vert2" presStyleCnt="0"/>
      <dgm:spPr/>
    </dgm:pt>
    <dgm:pt modelId="{D441CA86-8D0E-4E04-8BA9-EBB5A9607FA9}" type="pres">
      <dgm:prSet presAssocID="{195746C5-75BD-42E2-8114-A4127DD9A61F}" presName="thinLine2b" presStyleLbl="callout" presStyleIdx="1" presStyleCnt="3"/>
      <dgm:spPr/>
    </dgm:pt>
    <dgm:pt modelId="{A8ABF9E1-64A2-40F6-A23B-8226349A9E74}" type="pres">
      <dgm:prSet presAssocID="{195746C5-75BD-42E2-8114-A4127DD9A61F}" presName="vertSpace2b" presStyleCnt="0"/>
      <dgm:spPr/>
    </dgm:pt>
    <dgm:pt modelId="{A40EE62F-B7B3-483D-9056-BAA24FBC06BA}" type="pres">
      <dgm:prSet presAssocID="{A6A0ADA4-4496-4675-B985-0CEA0EDB7D73}" presName="horz2" presStyleCnt="0"/>
      <dgm:spPr/>
    </dgm:pt>
    <dgm:pt modelId="{83D1F7A3-C71D-4EE4-A0C7-4D62A7E35B97}" type="pres">
      <dgm:prSet presAssocID="{A6A0ADA4-4496-4675-B985-0CEA0EDB7D73}" presName="horzSpace2" presStyleCnt="0"/>
      <dgm:spPr/>
    </dgm:pt>
    <dgm:pt modelId="{0741E432-71DE-4065-A547-D9FC7D539AF4}" type="pres">
      <dgm:prSet presAssocID="{A6A0ADA4-4496-4675-B985-0CEA0EDB7D73}" presName="tx2" presStyleLbl="revTx" presStyleIdx="3" presStyleCnt="4"/>
      <dgm:spPr/>
    </dgm:pt>
    <dgm:pt modelId="{96826E98-2017-40EE-8D94-5AAE8B134D21}" type="pres">
      <dgm:prSet presAssocID="{A6A0ADA4-4496-4675-B985-0CEA0EDB7D73}" presName="vert2" presStyleCnt="0"/>
      <dgm:spPr/>
    </dgm:pt>
    <dgm:pt modelId="{6255A282-DE60-43C2-A579-0BE4A2D6CE63}" type="pres">
      <dgm:prSet presAssocID="{A6A0ADA4-4496-4675-B985-0CEA0EDB7D73}" presName="thinLine2b" presStyleLbl="callout" presStyleIdx="2" presStyleCnt="3"/>
      <dgm:spPr/>
    </dgm:pt>
    <dgm:pt modelId="{CCD1713C-F875-475E-9237-CDA98F3BFD93}" type="pres">
      <dgm:prSet presAssocID="{A6A0ADA4-4496-4675-B985-0CEA0EDB7D73}" presName="vertSpace2b" presStyleCnt="0"/>
      <dgm:spPr/>
    </dgm:pt>
  </dgm:ptLst>
  <dgm:cxnLst>
    <dgm:cxn modelId="{4526E132-B9E0-4C85-92B8-5604EF32DE7D}" srcId="{5340B3ED-FA1F-454B-B191-1AE5A517EFF8}" destId="{195746C5-75BD-42E2-8114-A4127DD9A61F}" srcOrd="1" destOrd="0" parTransId="{0BDAC20A-40AE-44BD-8C51-38AE5BA19E46}" sibTransId="{87070024-349F-456C-B4C5-0619C6E5F5F3}"/>
    <dgm:cxn modelId="{16AFE26F-6250-4EB4-8442-5C337B9D389F}" type="presOf" srcId="{195746C5-75BD-42E2-8114-A4127DD9A61F}" destId="{C1B9FCE1-19A6-4B41-8E16-6013DB9D91E4}" srcOrd="0" destOrd="0" presId="urn:microsoft.com/office/officeart/2008/layout/LinedList"/>
    <dgm:cxn modelId="{67C88C74-D8FF-4A2E-83E7-1326D73801DD}" type="presOf" srcId="{11E5EC60-7B8D-44F7-90C3-5DCFA1E777FF}" destId="{B369CDA3-FE95-46A1-A7EF-F9D6AAB96E71}" srcOrd="0" destOrd="0" presId="urn:microsoft.com/office/officeart/2008/layout/LinedList"/>
    <dgm:cxn modelId="{2B273B99-3E23-4EEB-846F-B5BFB61AF70C}" srcId="{5340B3ED-FA1F-454B-B191-1AE5A517EFF8}" destId="{051CF22E-E3A0-4945-997B-A1E48F7C6389}" srcOrd="0" destOrd="0" parTransId="{337EC203-AD49-404E-AAAA-058577746A54}" sibTransId="{DA88F130-AFBB-48A1-9A49-BCC7271E9772}"/>
    <dgm:cxn modelId="{B1A978B0-91AD-4458-AF8A-B123A4613CDC}" srcId="{5340B3ED-FA1F-454B-B191-1AE5A517EFF8}" destId="{A6A0ADA4-4496-4675-B985-0CEA0EDB7D73}" srcOrd="2" destOrd="0" parTransId="{83734F63-96AF-4020-BD9C-C7DFA80CE4FE}" sibTransId="{6AB3AC74-0934-4BE4-ACFF-D852CADEAEE9}"/>
    <dgm:cxn modelId="{1F6C5EBF-84D6-4F38-9537-3F1B6D8CB1AB}" type="presOf" srcId="{051CF22E-E3A0-4945-997B-A1E48F7C6389}" destId="{8E238C7B-55DB-45DF-9152-4C3E5464419D}" srcOrd="0" destOrd="0" presId="urn:microsoft.com/office/officeart/2008/layout/LinedList"/>
    <dgm:cxn modelId="{60CF1AD3-B0FD-4FBE-AF00-CA96B27099B1}" srcId="{11E5EC60-7B8D-44F7-90C3-5DCFA1E777FF}" destId="{5340B3ED-FA1F-454B-B191-1AE5A517EFF8}" srcOrd="0" destOrd="0" parTransId="{2BEAA4AA-ECA0-4D41-BCA5-12B78758B404}" sibTransId="{94C7DB4B-4B90-4437-B21C-2C8AE35AF379}"/>
    <dgm:cxn modelId="{6227D7D9-7A04-410A-8B6A-4AC79DC08CE3}" type="presOf" srcId="{5340B3ED-FA1F-454B-B191-1AE5A517EFF8}" destId="{010037F6-B213-4AF2-88FC-C0870E6181A5}" srcOrd="0" destOrd="0" presId="urn:microsoft.com/office/officeart/2008/layout/LinedList"/>
    <dgm:cxn modelId="{B8D384DA-E350-4EAD-9506-2BD61545304A}" type="presOf" srcId="{A6A0ADA4-4496-4675-B985-0CEA0EDB7D73}" destId="{0741E432-71DE-4065-A547-D9FC7D539AF4}" srcOrd="0" destOrd="0" presId="urn:microsoft.com/office/officeart/2008/layout/LinedList"/>
    <dgm:cxn modelId="{21E20DD5-A2ED-4393-B165-24A0C8C6839C}" type="presParOf" srcId="{B369CDA3-FE95-46A1-A7EF-F9D6AAB96E71}" destId="{E33DD762-CE39-4BB4-9776-7480E1BE672E}" srcOrd="0" destOrd="0" presId="urn:microsoft.com/office/officeart/2008/layout/LinedList"/>
    <dgm:cxn modelId="{44AC524D-038D-438B-BDAA-481C86ED75F5}" type="presParOf" srcId="{B369CDA3-FE95-46A1-A7EF-F9D6AAB96E71}" destId="{B9A6AEB8-EE9A-4394-AD7C-656DB23C05ED}" srcOrd="1" destOrd="0" presId="urn:microsoft.com/office/officeart/2008/layout/LinedList"/>
    <dgm:cxn modelId="{A4D832C7-1514-41BC-9F26-C79B03DEA43D}" type="presParOf" srcId="{B9A6AEB8-EE9A-4394-AD7C-656DB23C05ED}" destId="{010037F6-B213-4AF2-88FC-C0870E6181A5}" srcOrd="0" destOrd="0" presId="urn:microsoft.com/office/officeart/2008/layout/LinedList"/>
    <dgm:cxn modelId="{7BB724D7-FC1B-4BCF-969A-370DC0C2E455}" type="presParOf" srcId="{B9A6AEB8-EE9A-4394-AD7C-656DB23C05ED}" destId="{5CF19033-E82F-43CC-A27A-2C2A30EAAE98}" srcOrd="1" destOrd="0" presId="urn:microsoft.com/office/officeart/2008/layout/LinedList"/>
    <dgm:cxn modelId="{170CE45A-82E9-4371-913B-C0FD49804AAB}" type="presParOf" srcId="{5CF19033-E82F-43CC-A27A-2C2A30EAAE98}" destId="{D663F8C8-ACA6-4933-8633-4770F7B50C87}" srcOrd="0" destOrd="0" presId="urn:microsoft.com/office/officeart/2008/layout/LinedList"/>
    <dgm:cxn modelId="{793D57BC-6E76-43AD-A126-E50680F3029A}" type="presParOf" srcId="{5CF19033-E82F-43CC-A27A-2C2A30EAAE98}" destId="{4C6D24D8-2EBF-4CAE-8FC1-3BF382C34420}" srcOrd="1" destOrd="0" presId="urn:microsoft.com/office/officeart/2008/layout/LinedList"/>
    <dgm:cxn modelId="{8F59507C-15F2-4C84-8097-40A3B01BBE3F}" type="presParOf" srcId="{4C6D24D8-2EBF-4CAE-8FC1-3BF382C34420}" destId="{02B67E15-9762-483E-8336-32A905AD0B07}" srcOrd="0" destOrd="0" presId="urn:microsoft.com/office/officeart/2008/layout/LinedList"/>
    <dgm:cxn modelId="{DC7A5CA1-248A-4C21-A7A6-B952CB0C95BF}" type="presParOf" srcId="{4C6D24D8-2EBF-4CAE-8FC1-3BF382C34420}" destId="{8E238C7B-55DB-45DF-9152-4C3E5464419D}" srcOrd="1" destOrd="0" presId="urn:microsoft.com/office/officeart/2008/layout/LinedList"/>
    <dgm:cxn modelId="{07CC174A-63C5-411A-A8E1-931F0880C26E}" type="presParOf" srcId="{4C6D24D8-2EBF-4CAE-8FC1-3BF382C34420}" destId="{D012C1C3-4956-4C99-9DB0-1EC2B4E05E8D}" srcOrd="2" destOrd="0" presId="urn:microsoft.com/office/officeart/2008/layout/LinedList"/>
    <dgm:cxn modelId="{28CCAD72-75FF-40D9-815B-85F4F6F6157C}" type="presParOf" srcId="{5CF19033-E82F-43CC-A27A-2C2A30EAAE98}" destId="{893CE474-F99E-41CF-AAD6-DE282ABE12CE}" srcOrd="2" destOrd="0" presId="urn:microsoft.com/office/officeart/2008/layout/LinedList"/>
    <dgm:cxn modelId="{75C3E90C-8897-406C-A440-6B5C0EE9006B}" type="presParOf" srcId="{5CF19033-E82F-43CC-A27A-2C2A30EAAE98}" destId="{8E98864A-00E0-439B-A60C-395FF6820465}" srcOrd="3" destOrd="0" presId="urn:microsoft.com/office/officeart/2008/layout/LinedList"/>
    <dgm:cxn modelId="{98D46AE3-3930-4266-BFBC-FC8A9682C85C}" type="presParOf" srcId="{5CF19033-E82F-43CC-A27A-2C2A30EAAE98}" destId="{5FE1BE6B-93F7-4355-978C-189985A78CFA}" srcOrd="4" destOrd="0" presId="urn:microsoft.com/office/officeart/2008/layout/LinedList"/>
    <dgm:cxn modelId="{8556BCAE-84D3-45ED-B144-F6ECDBD2A0CD}" type="presParOf" srcId="{5FE1BE6B-93F7-4355-978C-189985A78CFA}" destId="{82FAEE42-65C4-447D-A1CC-A225EC1147A7}" srcOrd="0" destOrd="0" presId="urn:microsoft.com/office/officeart/2008/layout/LinedList"/>
    <dgm:cxn modelId="{36BFF06F-90EF-4FDE-865B-9C341185AFB8}" type="presParOf" srcId="{5FE1BE6B-93F7-4355-978C-189985A78CFA}" destId="{C1B9FCE1-19A6-4B41-8E16-6013DB9D91E4}" srcOrd="1" destOrd="0" presId="urn:microsoft.com/office/officeart/2008/layout/LinedList"/>
    <dgm:cxn modelId="{005A4F81-050A-4135-AE5A-B34D5075BB88}" type="presParOf" srcId="{5FE1BE6B-93F7-4355-978C-189985A78CFA}" destId="{49C59642-8576-403D-AAEC-86774AB2F514}" srcOrd="2" destOrd="0" presId="urn:microsoft.com/office/officeart/2008/layout/LinedList"/>
    <dgm:cxn modelId="{767E2584-3681-4E02-A515-CB0980D03294}" type="presParOf" srcId="{5CF19033-E82F-43CC-A27A-2C2A30EAAE98}" destId="{D441CA86-8D0E-4E04-8BA9-EBB5A9607FA9}" srcOrd="5" destOrd="0" presId="urn:microsoft.com/office/officeart/2008/layout/LinedList"/>
    <dgm:cxn modelId="{6F1204F1-F4A3-40FF-BBD8-9FB628170065}" type="presParOf" srcId="{5CF19033-E82F-43CC-A27A-2C2A30EAAE98}" destId="{A8ABF9E1-64A2-40F6-A23B-8226349A9E74}" srcOrd="6" destOrd="0" presId="urn:microsoft.com/office/officeart/2008/layout/LinedList"/>
    <dgm:cxn modelId="{05DFB2C8-F1FC-41BB-91DF-05EF3042DA17}" type="presParOf" srcId="{5CF19033-E82F-43CC-A27A-2C2A30EAAE98}" destId="{A40EE62F-B7B3-483D-9056-BAA24FBC06BA}" srcOrd="7" destOrd="0" presId="urn:microsoft.com/office/officeart/2008/layout/LinedList"/>
    <dgm:cxn modelId="{5D767706-F77E-43C6-8834-15DC7B658909}" type="presParOf" srcId="{A40EE62F-B7B3-483D-9056-BAA24FBC06BA}" destId="{83D1F7A3-C71D-4EE4-A0C7-4D62A7E35B97}" srcOrd="0" destOrd="0" presId="urn:microsoft.com/office/officeart/2008/layout/LinedList"/>
    <dgm:cxn modelId="{63F61994-45AD-4DF3-A8B1-5949E376E01A}" type="presParOf" srcId="{A40EE62F-B7B3-483D-9056-BAA24FBC06BA}" destId="{0741E432-71DE-4065-A547-D9FC7D539AF4}" srcOrd="1" destOrd="0" presId="urn:microsoft.com/office/officeart/2008/layout/LinedList"/>
    <dgm:cxn modelId="{28572940-57FC-40B7-A2FB-7227B6042821}" type="presParOf" srcId="{A40EE62F-B7B3-483D-9056-BAA24FBC06BA}" destId="{96826E98-2017-40EE-8D94-5AAE8B134D21}" srcOrd="2" destOrd="0" presId="urn:microsoft.com/office/officeart/2008/layout/LinedList"/>
    <dgm:cxn modelId="{5B4EC413-2B32-4815-BA07-09C57A135C49}" type="presParOf" srcId="{5CF19033-E82F-43CC-A27A-2C2A30EAAE98}" destId="{6255A282-DE60-43C2-A579-0BE4A2D6CE63}" srcOrd="8" destOrd="0" presId="urn:microsoft.com/office/officeart/2008/layout/LinedList"/>
    <dgm:cxn modelId="{BEA2D09E-73C4-42E2-861F-C869ADB1986E}" type="presParOf" srcId="{5CF19033-E82F-43CC-A27A-2C2A30EAAE98}" destId="{CCD1713C-F875-475E-9237-CDA98F3BFD9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AC5C55-9652-479F-B5E6-FAF3D0D35F0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EFC69-930F-41E6-B497-41327FB9E328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Image Processing</a:t>
          </a:r>
        </a:p>
      </dgm:t>
    </dgm:pt>
    <dgm:pt modelId="{E69A1667-C873-4BD6-B8FF-1C01F13F74D8}" type="parTrans" cxnId="{424CCAC1-017B-4D7F-9B9D-F5C98C96F472}">
      <dgm:prSet/>
      <dgm:spPr/>
      <dgm:t>
        <a:bodyPr/>
        <a:lstStyle/>
        <a:p>
          <a:endParaRPr lang="en-US"/>
        </a:p>
      </dgm:t>
    </dgm:pt>
    <dgm:pt modelId="{E3938975-104A-465F-BDEB-B67C0A7DCC8D}" type="sibTrans" cxnId="{424CCAC1-017B-4D7F-9B9D-F5C98C96F472}">
      <dgm:prSet/>
      <dgm:spPr/>
      <dgm:t>
        <a:bodyPr/>
        <a:lstStyle/>
        <a:p>
          <a:endParaRPr lang="en-US"/>
        </a:p>
      </dgm:t>
    </dgm:pt>
    <dgm:pt modelId="{7BE882B8-3D2A-4C00-9CE6-10460EFB911F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Create histograms</a:t>
          </a:r>
        </a:p>
      </dgm:t>
    </dgm:pt>
    <dgm:pt modelId="{35BD539C-84D1-4A16-9706-53BE9179E5B5}" type="parTrans" cxnId="{919610CB-E0A7-4EC5-BDB2-B1325ED25E58}">
      <dgm:prSet/>
      <dgm:spPr/>
      <dgm:t>
        <a:bodyPr/>
        <a:lstStyle/>
        <a:p>
          <a:endParaRPr lang="en-US"/>
        </a:p>
      </dgm:t>
    </dgm:pt>
    <dgm:pt modelId="{A56BA416-CDAA-4DDF-B98A-1F2B53652C65}" type="sibTrans" cxnId="{919610CB-E0A7-4EC5-BDB2-B1325ED25E58}">
      <dgm:prSet/>
      <dgm:spPr/>
      <dgm:t>
        <a:bodyPr/>
        <a:lstStyle/>
        <a:p>
          <a:endParaRPr lang="en-US"/>
        </a:p>
      </dgm:t>
    </dgm:pt>
    <dgm:pt modelId="{237F14DE-185B-4E2D-97B0-C38EFA711138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Normalize</a:t>
          </a:r>
        </a:p>
      </dgm:t>
    </dgm:pt>
    <dgm:pt modelId="{3E90C73B-06B3-41E0-9909-0AEC089351A6}" type="parTrans" cxnId="{A141D819-6168-40C2-8BAE-BF66BA5E9C29}">
      <dgm:prSet/>
      <dgm:spPr/>
      <dgm:t>
        <a:bodyPr/>
        <a:lstStyle/>
        <a:p>
          <a:endParaRPr lang="en-US"/>
        </a:p>
      </dgm:t>
    </dgm:pt>
    <dgm:pt modelId="{D98962C6-848E-4CB8-9F98-2FD0A5DDA632}" type="sibTrans" cxnId="{A141D819-6168-40C2-8BAE-BF66BA5E9C29}">
      <dgm:prSet/>
      <dgm:spPr/>
      <dgm:t>
        <a:bodyPr/>
        <a:lstStyle/>
        <a:p>
          <a:endParaRPr lang="en-US"/>
        </a:p>
      </dgm:t>
    </dgm:pt>
    <dgm:pt modelId="{18DB63CF-604E-4A4C-9CAC-A20F0DB2898B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Text Processing</a:t>
          </a:r>
        </a:p>
      </dgm:t>
    </dgm:pt>
    <dgm:pt modelId="{4EB2DF4B-AE6B-45FC-BF3A-251CECCE435A}" type="parTrans" cxnId="{135C4B58-5058-425A-8AD1-D96A7E07C30D}">
      <dgm:prSet/>
      <dgm:spPr/>
      <dgm:t>
        <a:bodyPr/>
        <a:lstStyle/>
        <a:p>
          <a:endParaRPr lang="en-US"/>
        </a:p>
      </dgm:t>
    </dgm:pt>
    <dgm:pt modelId="{C6DFDF29-CC93-4583-A59E-A494FBA1F792}" type="sibTrans" cxnId="{135C4B58-5058-425A-8AD1-D96A7E07C30D}">
      <dgm:prSet/>
      <dgm:spPr/>
      <dgm:t>
        <a:bodyPr/>
        <a:lstStyle/>
        <a:p>
          <a:endParaRPr lang="en-US"/>
        </a:p>
      </dgm:t>
    </dgm:pt>
    <dgm:pt modelId="{9BD4860F-F8AE-499E-9BC6-E2A7BFCBDDBB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Tokenizing</a:t>
          </a:r>
        </a:p>
      </dgm:t>
    </dgm:pt>
    <dgm:pt modelId="{06899E57-2EDE-4A9C-9F5E-FCCD923A2130}" type="parTrans" cxnId="{6F46E9F2-63CB-4769-9812-A83FFDEDB6CB}">
      <dgm:prSet/>
      <dgm:spPr/>
      <dgm:t>
        <a:bodyPr/>
        <a:lstStyle/>
        <a:p>
          <a:endParaRPr lang="en-US"/>
        </a:p>
      </dgm:t>
    </dgm:pt>
    <dgm:pt modelId="{512913CD-463A-4A27-874B-1FAF814A9A78}" type="sibTrans" cxnId="{6F46E9F2-63CB-4769-9812-A83FFDEDB6CB}">
      <dgm:prSet/>
      <dgm:spPr/>
      <dgm:t>
        <a:bodyPr/>
        <a:lstStyle/>
        <a:p>
          <a:endParaRPr lang="en-US"/>
        </a:p>
      </dgm:t>
    </dgm:pt>
    <dgm:pt modelId="{0DD1339C-39AC-46E0-A5DB-2F5BF1721C11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Stop Words Removal</a:t>
          </a:r>
        </a:p>
      </dgm:t>
    </dgm:pt>
    <dgm:pt modelId="{66685E54-0272-424B-8BAB-A0C7F5FDA5BB}" type="parTrans" cxnId="{AE001A2F-5D6F-400C-A9DB-7A4144331BEC}">
      <dgm:prSet/>
      <dgm:spPr/>
      <dgm:t>
        <a:bodyPr/>
        <a:lstStyle/>
        <a:p>
          <a:endParaRPr lang="en-US"/>
        </a:p>
      </dgm:t>
    </dgm:pt>
    <dgm:pt modelId="{6C23E1B7-DED4-415D-992F-B5B9D4B54EB9}" type="sibTrans" cxnId="{AE001A2F-5D6F-400C-A9DB-7A4144331BEC}">
      <dgm:prSet/>
      <dgm:spPr/>
      <dgm:t>
        <a:bodyPr/>
        <a:lstStyle/>
        <a:p>
          <a:endParaRPr lang="en-US"/>
        </a:p>
      </dgm:t>
    </dgm:pt>
    <dgm:pt modelId="{D0DF4F0A-D956-4304-A86A-CBCB5493E89A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Transformation</a:t>
          </a:r>
        </a:p>
      </dgm:t>
    </dgm:pt>
    <dgm:pt modelId="{94683F00-DD3B-4861-BFC7-1DD771289803}" type="parTrans" cxnId="{A7FEBC66-3DBE-465D-B15D-1CEB315E1869}">
      <dgm:prSet/>
      <dgm:spPr/>
      <dgm:t>
        <a:bodyPr/>
        <a:lstStyle/>
        <a:p>
          <a:endParaRPr lang="en-US"/>
        </a:p>
      </dgm:t>
    </dgm:pt>
    <dgm:pt modelId="{1D1D5D5A-5D25-4F02-A2EE-B5E250E8DE7E}" type="sibTrans" cxnId="{A7FEBC66-3DBE-465D-B15D-1CEB315E1869}">
      <dgm:prSet/>
      <dgm:spPr/>
      <dgm:t>
        <a:bodyPr/>
        <a:lstStyle/>
        <a:p>
          <a:endParaRPr lang="en-US"/>
        </a:p>
      </dgm:t>
    </dgm:pt>
    <dgm:pt modelId="{2B060834-1ED6-4FF4-A52A-F68229FE4575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Lemmatization</a:t>
          </a:r>
        </a:p>
      </dgm:t>
    </dgm:pt>
    <dgm:pt modelId="{A7041AB6-33A6-4E33-9246-620ABE900C29}" type="parTrans" cxnId="{63FCDA96-187C-40B3-BBB7-BE554A4E0E34}">
      <dgm:prSet/>
      <dgm:spPr/>
      <dgm:t>
        <a:bodyPr/>
        <a:lstStyle/>
        <a:p>
          <a:endParaRPr lang="en-US"/>
        </a:p>
      </dgm:t>
    </dgm:pt>
    <dgm:pt modelId="{443A5235-03DF-49D1-A309-7671B1272A3F}" type="sibTrans" cxnId="{63FCDA96-187C-40B3-BBB7-BE554A4E0E34}">
      <dgm:prSet/>
      <dgm:spPr/>
      <dgm:t>
        <a:bodyPr/>
        <a:lstStyle/>
        <a:p>
          <a:endParaRPr lang="en-US"/>
        </a:p>
      </dgm:t>
    </dgm:pt>
    <dgm:pt modelId="{DB106EA1-7E95-4AB7-83C0-047A222CEED0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LDA</a:t>
          </a:r>
        </a:p>
      </dgm:t>
    </dgm:pt>
    <dgm:pt modelId="{F0891C1B-369F-49ED-93C9-7DE23EE03282}" type="parTrans" cxnId="{BAE98FB6-6853-471F-9C2E-1F1B9C47F559}">
      <dgm:prSet/>
      <dgm:spPr/>
      <dgm:t>
        <a:bodyPr/>
        <a:lstStyle/>
        <a:p>
          <a:endParaRPr lang="en-US"/>
        </a:p>
      </dgm:t>
    </dgm:pt>
    <dgm:pt modelId="{7BA0F26D-D43D-4548-BDC8-342F5B5CB82A}" type="sibTrans" cxnId="{BAE98FB6-6853-471F-9C2E-1F1B9C47F559}">
      <dgm:prSet/>
      <dgm:spPr/>
      <dgm:t>
        <a:bodyPr/>
        <a:lstStyle/>
        <a:p>
          <a:endParaRPr lang="en-US"/>
        </a:p>
      </dgm:t>
    </dgm:pt>
    <dgm:pt modelId="{294F8435-22A8-43FB-B13C-E1E163A509E2}" type="pres">
      <dgm:prSet presAssocID="{89AC5C55-9652-479F-B5E6-FAF3D0D35F09}" presName="Name0" presStyleCnt="0">
        <dgm:presLayoutVars>
          <dgm:dir/>
          <dgm:animLvl val="lvl"/>
          <dgm:resizeHandles/>
        </dgm:presLayoutVars>
      </dgm:prSet>
      <dgm:spPr/>
    </dgm:pt>
    <dgm:pt modelId="{4898F742-4D2B-4FE2-B27B-C93DCF289F17}" type="pres">
      <dgm:prSet presAssocID="{3EFEFC69-930F-41E6-B497-41327FB9E328}" presName="linNode" presStyleCnt="0"/>
      <dgm:spPr/>
    </dgm:pt>
    <dgm:pt modelId="{9B8E4908-28A8-4E66-A29F-C125F89E8730}" type="pres">
      <dgm:prSet presAssocID="{3EFEFC69-930F-41E6-B497-41327FB9E328}" presName="parentShp" presStyleLbl="node1" presStyleIdx="0" presStyleCnt="2">
        <dgm:presLayoutVars>
          <dgm:bulletEnabled val="1"/>
        </dgm:presLayoutVars>
      </dgm:prSet>
      <dgm:spPr/>
    </dgm:pt>
    <dgm:pt modelId="{7CE366A2-AA32-4CEC-AC1A-EBF1D7E04BFF}" type="pres">
      <dgm:prSet presAssocID="{3EFEFC69-930F-41E6-B497-41327FB9E328}" presName="childShp" presStyleLbl="bgAccFollowNode1" presStyleIdx="0" presStyleCnt="2">
        <dgm:presLayoutVars>
          <dgm:bulletEnabled val="1"/>
        </dgm:presLayoutVars>
      </dgm:prSet>
      <dgm:spPr/>
    </dgm:pt>
    <dgm:pt modelId="{9C23929D-57DF-4361-A900-786B418C6E8D}" type="pres">
      <dgm:prSet presAssocID="{E3938975-104A-465F-BDEB-B67C0A7DCC8D}" presName="spacing" presStyleCnt="0"/>
      <dgm:spPr/>
    </dgm:pt>
    <dgm:pt modelId="{DB3B045F-E0F2-4C6F-9CCC-73CF7372DD4B}" type="pres">
      <dgm:prSet presAssocID="{18DB63CF-604E-4A4C-9CAC-A20F0DB2898B}" presName="linNode" presStyleCnt="0"/>
      <dgm:spPr/>
    </dgm:pt>
    <dgm:pt modelId="{04991AA3-D1A7-4FBB-86F9-F01BE053C9BA}" type="pres">
      <dgm:prSet presAssocID="{18DB63CF-604E-4A4C-9CAC-A20F0DB2898B}" presName="parentShp" presStyleLbl="node1" presStyleIdx="1" presStyleCnt="2">
        <dgm:presLayoutVars>
          <dgm:bulletEnabled val="1"/>
        </dgm:presLayoutVars>
      </dgm:prSet>
      <dgm:spPr/>
    </dgm:pt>
    <dgm:pt modelId="{7E6981B8-5E61-4671-98BD-18DB8E6F52F6}" type="pres">
      <dgm:prSet presAssocID="{18DB63CF-604E-4A4C-9CAC-A20F0DB2898B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A141D819-6168-40C2-8BAE-BF66BA5E9C29}" srcId="{3EFEFC69-930F-41E6-B497-41327FB9E328}" destId="{237F14DE-185B-4E2D-97B0-C38EFA711138}" srcOrd="1" destOrd="0" parTransId="{3E90C73B-06B3-41E0-9909-0AEC089351A6}" sibTransId="{D98962C6-848E-4CB8-9F98-2FD0A5DDA632}"/>
    <dgm:cxn modelId="{AE001A2F-5D6F-400C-A9DB-7A4144331BEC}" srcId="{18DB63CF-604E-4A4C-9CAC-A20F0DB2898B}" destId="{0DD1339C-39AC-46E0-A5DB-2F5BF1721C11}" srcOrd="1" destOrd="0" parTransId="{66685E54-0272-424B-8BAB-A0C7F5FDA5BB}" sibTransId="{6C23E1B7-DED4-415D-992F-B5B9D4B54EB9}"/>
    <dgm:cxn modelId="{41965837-2759-4713-971C-1FC47BCA6AB4}" type="presOf" srcId="{18DB63CF-604E-4A4C-9CAC-A20F0DB2898B}" destId="{04991AA3-D1A7-4FBB-86F9-F01BE053C9BA}" srcOrd="0" destOrd="0" presId="urn:microsoft.com/office/officeart/2005/8/layout/vList6"/>
    <dgm:cxn modelId="{CA15BB39-3D36-4F7F-A5BF-5E3BEA8A6981}" type="presOf" srcId="{D0DF4F0A-D956-4304-A86A-CBCB5493E89A}" destId="{7CE366A2-AA32-4CEC-AC1A-EBF1D7E04BFF}" srcOrd="0" destOrd="2" presId="urn:microsoft.com/office/officeart/2005/8/layout/vList6"/>
    <dgm:cxn modelId="{9F72154E-34B6-4818-9142-1F9693227220}" type="presOf" srcId="{7BE882B8-3D2A-4C00-9CE6-10460EFB911F}" destId="{7CE366A2-AA32-4CEC-AC1A-EBF1D7E04BFF}" srcOrd="0" destOrd="0" presId="urn:microsoft.com/office/officeart/2005/8/layout/vList6"/>
    <dgm:cxn modelId="{135C4B58-5058-425A-8AD1-D96A7E07C30D}" srcId="{89AC5C55-9652-479F-B5E6-FAF3D0D35F09}" destId="{18DB63CF-604E-4A4C-9CAC-A20F0DB2898B}" srcOrd="1" destOrd="0" parTransId="{4EB2DF4B-AE6B-45FC-BF3A-251CECCE435A}" sibTransId="{C6DFDF29-CC93-4583-A59E-A494FBA1F792}"/>
    <dgm:cxn modelId="{B56EBC5F-CAE5-4E38-B28E-AAB4E13E1FF6}" type="presOf" srcId="{0DD1339C-39AC-46E0-A5DB-2F5BF1721C11}" destId="{7E6981B8-5E61-4671-98BD-18DB8E6F52F6}" srcOrd="0" destOrd="1" presId="urn:microsoft.com/office/officeart/2005/8/layout/vList6"/>
    <dgm:cxn modelId="{A7FEBC66-3DBE-465D-B15D-1CEB315E1869}" srcId="{3EFEFC69-930F-41E6-B497-41327FB9E328}" destId="{D0DF4F0A-D956-4304-A86A-CBCB5493E89A}" srcOrd="2" destOrd="0" parTransId="{94683F00-DD3B-4861-BFC7-1DD771289803}" sibTransId="{1D1D5D5A-5D25-4F02-A2EE-B5E250E8DE7E}"/>
    <dgm:cxn modelId="{AA99E16B-91BC-40CC-9519-8FFEFD238BE7}" type="presOf" srcId="{2B060834-1ED6-4FF4-A52A-F68229FE4575}" destId="{7E6981B8-5E61-4671-98BD-18DB8E6F52F6}" srcOrd="0" destOrd="2" presId="urn:microsoft.com/office/officeart/2005/8/layout/vList6"/>
    <dgm:cxn modelId="{4518C385-04A5-4952-9CEC-57288019D9DC}" type="presOf" srcId="{237F14DE-185B-4E2D-97B0-C38EFA711138}" destId="{7CE366A2-AA32-4CEC-AC1A-EBF1D7E04BFF}" srcOrd="0" destOrd="1" presId="urn:microsoft.com/office/officeart/2005/8/layout/vList6"/>
    <dgm:cxn modelId="{63FCDA96-187C-40B3-BBB7-BE554A4E0E34}" srcId="{18DB63CF-604E-4A4C-9CAC-A20F0DB2898B}" destId="{2B060834-1ED6-4FF4-A52A-F68229FE4575}" srcOrd="2" destOrd="0" parTransId="{A7041AB6-33A6-4E33-9246-620ABE900C29}" sibTransId="{443A5235-03DF-49D1-A309-7671B1272A3F}"/>
    <dgm:cxn modelId="{27C500A9-69B9-4233-B70A-3FAD91E02204}" type="presOf" srcId="{3EFEFC69-930F-41E6-B497-41327FB9E328}" destId="{9B8E4908-28A8-4E66-A29F-C125F89E8730}" srcOrd="0" destOrd="0" presId="urn:microsoft.com/office/officeart/2005/8/layout/vList6"/>
    <dgm:cxn modelId="{BE3D31B4-AFBB-4B55-A88B-2DC44B425AA7}" type="presOf" srcId="{DB106EA1-7E95-4AB7-83C0-047A222CEED0}" destId="{7E6981B8-5E61-4671-98BD-18DB8E6F52F6}" srcOrd="0" destOrd="3" presId="urn:microsoft.com/office/officeart/2005/8/layout/vList6"/>
    <dgm:cxn modelId="{BAE98FB6-6853-471F-9C2E-1F1B9C47F559}" srcId="{18DB63CF-604E-4A4C-9CAC-A20F0DB2898B}" destId="{DB106EA1-7E95-4AB7-83C0-047A222CEED0}" srcOrd="3" destOrd="0" parTransId="{F0891C1B-369F-49ED-93C9-7DE23EE03282}" sibTransId="{7BA0F26D-D43D-4548-BDC8-342F5B5CB82A}"/>
    <dgm:cxn modelId="{424CCAC1-017B-4D7F-9B9D-F5C98C96F472}" srcId="{89AC5C55-9652-479F-B5E6-FAF3D0D35F09}" destId="{3EFEFC69-930F-41E6-B497-41327FB9E328}" srcOrd="0" destOrd="0" parTransId="{E69A1667-C873-4BD6-B8FF-1C01F13F74D8}" sibTransId="{E3938975-104A-465F-BDEB-B67C0A7DCC8D}"/>
    <dgm:cxn modelId="{919610CB-E0A7-4EC5-BDB2-B1325ED25E58}" srcId="{3EFEFC69-930F-41E6-B497-41327FB9E328}" destId="{7BE882B8-3D2A-4C00-9CE6-10460EFB911F}" srcOrd="0" destOrd="0" parTransId="{35BD539C-84D1-4A16-9706-53BE9179E5B5}" sibTransId="{A56BA416-CDAA-4DDF-B98A-1F2B53652C65}"/>
    <dgm:cxn modelId="{4D0CDEE0-3273-4421-8135-45BF5F70A31F}" type="presOf" srcId="{9BD4860F-F8AE-499E-9BC6-E2A7BFCBDDBB}" destId="{7E6981B8-5E61-4671-98BD-18DB8E6F52F6}" srcOrd="0" destOrd="0" presId="urn:microsoft.com/office/officeart/2005/8/layout/vList6"/>
    <dgm:cxn modelId="{6F46E9F2-63CB-4769-9812-A83FFDEDB6CB}" srcId="{18DB63CF-604E-4A4C-9CAC-A20F0DB2898B}" destId="{9BD4860F-F8AE-499E-9BC6-E2A7BFCBDDBB}" srcOrd="0" destOrd="0" parTransId="{06899E57-2EDE-4A9C-9F5E-FCCD923A2130}" sibTransId="{512913CD-463A-4A27-874B-1FAF814A9A78}"/>
    <dgm:cxn modelId="{BADE86FA-8C46-4963-840E-7AB861CDD7CC}" type="presOf" srcId="{89AC5C55-9652-479F-B5E6-FAF3D0D35F09}" destId="{294F8435-22A8-43FB-B13C-E1E163A509E2}" srcOrd="0" destOrd="0" presId="urn:microsoft.com/office/officeart/2005/8/layout/vList6"/>
    <dgm:cxn modelId="{36FD12AF-0771-40BE-92D3-8A98FB377E62}" type="presParOf" srcId="{294F8435-22A8-43FB-B13C-E1E163A509E2}" destId="{4898F742-4D2B-4FE2-B27B-C93DCF289F17}" srcOrd="0" destOrd="0" presId="urn:microsoft.com/office/officeart/2005/8/layout/vList6"/>
    <dgm:cxn modelId="{7D89519D-5EE2-4CE2-AB0B-46D7EC25DC21}" type="presParOf" srcId="{4898F742-4D2B-4FE2-B27B-C93DCF289F17}" destId="{9B8E4908-28A8-4E66-A29F-C125F89E8730}" srcOrd="0" destOrd="0" presId="urn:microsoft.com/office/officeart/2005/8/layout/vList6"/>
    <dgm:cxn modelId="{2D34FDB6-8F97-48C8-BF91-1F814A106911}" type="presParOf" srcId="{4898F742-4D2B-4FE2-B27B-C93DCF289F17}" destId="{7CE366A2-AA32-4CEC-AC1A-EBF1D7E04BFF}" srcOrd="1" destOrd="0" presId="urn:microsoft.com/office/officeart/2005/8/layout/vList6"/>
    <dgm:cxn modelId="{D3B64D47-BA4D-4D75-813D-C0DCC844E395}" type="presParOf" srcId="{294F8435-22A8-43FB-B13C-E1E163A509E2}" destId="{9C23929D-57DF-4361-A900-786B418C6E8D}" srcOrd="1" destOrd="0" presId="urn:microsoft.com/office/officeart/2005/8/layout/vList6"/>
    <dgm:cxn modelId="{2B0146D2-D426-4C1C-8455-64E26DD70632}" type="presParOf" srcId="{294F8435-22A8-43FB-B13C-E1E163A509E2}" destId="{DB3B045F-E0F2-4C6F-9CCC-73CF7372DD4B}" srcOrd="2" destOrd="0" presId="urn:microsoft.com/office/officeart/2005/8/layout/vList6"/>
    <dgm:cxn modelId="{2D696FCD-87C7-4953-B29A-BB91A045EAAC}" type="presParOf" srcId="{DB3B045F-E0F2-4C6F-9CCC-73CF7372DD4B}" destId="{04991AA3-D1A7-4FBB-86F9-F01BE053C9BA}" srcOrd="0" destOrd="0" presId="urn:microsoft.com/office/officeart/2005/8/layout/vList6"/>
    <dgm:cxn modelId="{4F31B4FC-A2ED-4458-A1A9-3F322D9CE545}" type="presParOf" srcId="{DB3B045F-E0F2-4C6F-9CCC-73CF7372DD4B}" destId="{7E6981B8-5E61-4671-98BD-18DB8E6F52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AC5C55-9652-479F-B5E6-FAF3D0D35F0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EFC69-930F-41E6-B497-41327FB9E328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Image Processing</a:t>
          </a:r>
        </a:p>
      </dgm:t>
    </dgm:pt>
    <dgm:pt modelId="{E69A1667-C873-4BD6-B8FF-1C01F13F74D8}" type="parTrans" cxnId="{424CCAC1-017B-4D7F-9B9D-F5C98C96F472}">
      <dgm:prSet/>
      <dgm:spPr/>
      <dgm:t>
        <a:bodyPr/>
        <a:lstStyle/>
        <a:p>
          <a:endParaRPr lang="en-US"/>
        </a:p>
      </dgm:t>
    </dgm:pt>
    <dgm:pt modelId="{E3938975-104A-465F-BDEB-B67C0A7DCC8D}" type="sibTrans" cxnId="{424CCAC1-017B-4D7F-9B9D-F5C98C96F472}">
      <dgm:prSet/>
      <dgm:spPr/>
      <dgm:t>
        <a:bodyPr/>
        <a:lstStyle/>
        <a:p>
          <a:endParaRPr lang="en-US"/>
        </a:p>
      </dgm:t>
    </dgm:pt>
    <dgm:pt modelId="{7BE882B8-3D2A-4C00-9CE6-10460EFB911F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Create histograms</a:t>
          </a:r>
        </a:p>
      </dgm:t>
    </dgm:pt>
    <dgm:pt modelId="{35BD539C-84D1-4A16-9706-53BE9179E5B5}" type="parTrans" cxnId="{919610CB-E0A7-4EC5-BDB2-B1325ED25E58}">
      <dgm:prSet/>
      <dgm:spPr/>
      <dgm:t>
        <a:bodyPr/>
        <a:lstStyle/>
        <a:p>
          <a:endParaRPr lang="en-US"/>
        </a:p>
      </dgm:t>
    </dgm:pt>
    <dgm:pt modelId="{A56BA416-CDAA-4DDF-B98A-1F2B53652C65}" type="sibTrans" cxnId="{919610CB-E0A7-4EC5-BDB2-B1325ED25E58}">
      <dgm:prSet/>
      <dgm:spPr/>
      <dgm:t>
        <a:bodyPr/>
        <a:lstStyle/>
        <a:p>
          <a:endParaRPr lang="en-US"/>
        </a:p>
      </dgm:t>
    </dgm:pt>
    <dgm:pt modelId="{237F14DE-185B-4E2D-97B0-C38EFA711138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Normalize</a:t>
          </a:r>
        </a:p>
      </dgm:t>
    </dgm:pt>
    <dgm:pt modelId="{3E90C73B-06B3-41E0-9909-0AEC089351A6}" type="parTrans" cxnId="{A141D819-6168-40C2-8BAE-BF66BA5E9C29}">
      <dgm:prSet/>
      <dgm:spPr/>
      <dgm:t>
        <a:bodyPr/>
        <a:lstStyle/>
        <a:p>
          <a:endParaRPr lang="en-US"/>
        </a:p>
      </dgm:t>
    </dgm:pt>
    <dgm:pt modelId="{D98962C6-848E-4CB8-9F98-2FD0A5DDA632}" type="sibTrans" cxnId="{A141D819-6168-40C2-8BAE-BF66BA5E9C29}">
      <dgm:prSet/>
      <dgm:spPr/>
      <dgm:t>
        <a:bodyPr/>
        <a:lstStyle/>
        <a:p>
          <a:endParaRPr lang="en-US"/>
        </a:p>
      </dgm:t>
    </dgm:pt>
    <dgm:pt modelId="{18DB63CF-604E-4A4C-9CAC-A20F0DB2898B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Text Processing</a:t>
          </a:r>
        </a:p>
      </dgm:t>
    </dgm:pt>
    <dgm:pt modelId="{4EB2DF4B-AE6B-45FC-BF3A-251CECCE435A}" type="parTrans" cxnId="{135C4B58-5058-425A-8AD1-D96A7E07C30D}">
      <dgm:prSet/>
      <dgm:spPr/>
      <dgm:t>
        <a:bodyPr/>
        <a:lstStyle/>
        <a:p>
          <a:endParaRPr lang="en-US"/>
        </a:p>
      </dgm:t>
    </dgm:pt>
    <dgm:pt modelId="{C6DFDF29-CC93-4583-A59E-A494FBA1F792}" type="sibTrans" cxnId="{135C4B58-5058-425A-8AD1-D96A7E07C30D}">
      <dgm:prSet/>
      <dgm:spPr/>
      <dgm:t>
        <a:bodyPr/>
        <a:lstStyle/>
        <a:p>
          <a:endParaRPr lang="en-US"/>
        </a:p>
      </dgm:t>
    </dgm:pt>
    <dgm:pt modelId="{9BD4860F-F8AE-499E-9BC6-E2A7BFCBDDBB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Tokenizing</a:t>
          </a:r>
        </a:p>
      </dgm:t>
    </dgm:pt>
    <dgm:pt modelId="{06899E57-2EDE-4A9C-9F5E-FCCD923A2130}" type="parTrans" cxnId="{6F46E9F2-63CB-4769-9812-A83FFDEDB6CB}">
      <dgm:prSet/>
      <dgm:spPr/>
      <dgm:t>
        <a:bodyPr/>
        <a:lstStyle/>
        <a:p>
          <a:endParaRPr lang="en-US"/>
        </a:p>
      </dgm:t>
    </dgm:pt>
    <dgm:pt modelId="{512913CD-463A-4A27-874B-1FAF814A9A78}" type="sibTrans" cxnId="{6F46E9F2-63CB-4769-9812-A83FFDEDB6CB}">
      <dgm:prSet/>
      <dgm:spPr/>
      <dgm:t>
        <a:bodyPr/>
        <a:lstStyle/>
        <a:p>
          <a:endParaRPr lang="en-US"/>
        </a:p>
      </dgm:t>
    </dgm:pt>
    <dgm:pt modelId="{0DD1339C-39AC-46E0-A5DB-2F5BF1721C11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Stop Words Removal</a:t>
          </a:r>
        </a:p>
      </dgm:t>
    </dgm:pt>
    <dgm:pt modelId="{66685E54-0272-424B-8BAB-A0C7F5FDA5BB}" type="parTrans" cxnId="{AE001A2F-5D6F-400C-A9DB-7A4144331BEC}">
      <dgm:prSet/>
      <dgm:spPr/>
      <dgm:t>
        <a:bodyPr/>
        <a:lstStyle/>
        <a:p>
          <a:endParaRPr lang="en-US"/>
        </a:p>
      </dgm:t>
    </dgm:pt>
    <dgm:pt modelId="{6C23E1B7-DED4-415D-992F-B5B9D4B54EB9}" type="sibTrans" cxnId="{AE001A2F-5D6F-400C-A9DB-7A4144331BEC}">
      <dgm:prSet/>
      <dgm:spPr/>
      <dgm:t>
        <a:bodyPr/>
        <a:lstStyle/>
        <a:p>
          <a:endParaRPr lang="en-US"/>
        </a:p>
      </dgm:t>
    </dgm:pt>
    <dgm:pt modelId="{D0DF4F0A-D956-4304-A86A-CBCB5493E89A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Transformation</a:t>
          </a:r>
        </a:p>
      </dgm:t>
    </dgm:pt>
    <dgm:pt modelId="{94683F00-DD3B-4861-BFC7-1DD771289803}" type="parTrans" cxnId="{A7FEBC66-3DBE-465D-B15D-1CEB315E1869}">
      <dgm:prSet/>
      <dgm:spPr/>
      <dgm:t>
        <a:bodyPr/>
        <a:lstStyle/>
        <a:p>
          <a:endParaRPr lang="en-US"/>
        </a:p>
      </dgm:t>
    </dgm:pt>
    <dgm:pt modelId="{1D1D5D5A-5D25-4F02-A2EE-B5E250E8DE7E}" type="sibTrans" cxnId="{A7FEBC66-3DBE-465D-B15D-1CEB315E1869}">
      <dgm:prSet/>
      <dgm:spPr/>
      <dgm:t>
        <a:bodyPr/>
        <a:lstStyle/>
        <a:p>
          <a:endParaRPr lang="en-US"/>
        </a:p>
      </dgm:t>
    </dgm:pt>
    <dgm:pt modelId="{2B060834-1ED6-4FF4-A52A-F68229FE4575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Lemmatization</a:t>
          </a:r>
        </a:p>
      </dgm:t>
    </dgm:pt>
    <dgm:pt modelId="{A7041AB6-33A6-4E33-9246-620ABE900C29}" type="parTrans" cxnId="{63FCDA96-187C-40B3-BBB7-BE554A4E0E34}">
      <dgm:prSet/>
      <dgm:spPr/>
      <dgm:t>
        <a:bodyPr/>
        <a:lstStyle/>
        <a:p>
          <a:endParaRPr lang="en-US"/>
        </a:p>
      </dgm:t>
    </dgm:pt>
    <dgm:pt modelId="{443A5235-03DF-49D1-A309-7671B1272A3F}" type="sibTrans" cxnId="{63FCDA96-187C-40B3-BBB7-BE554A4E0E34}">
      <dgm:prSet/>
      <dgm:spPr/>
      <dgm:t>
        <a:bodyPr/>
        <a:lstStyle/>
        <a:p>
          <a:endParaRPr lang="en-US"/>
        </a:p>
      </dgm:t>
    </dgm:pt>
    <dgm:pt modelId="{DB106EA1-7E95-4AB7-83C0-047A222CEED0}">
      <dgm:prSet phldrT="[Text]"/>
      <dgm:spPr>
        <a:solidFill>
          <a:srgbClr val="0D8295">
            <a:alpha val="90000"/>
          </a:srgbClr>
        </a:solidFill>
      </dgm:spPr>
      <dgm:t>
        <a:bodyPr/>
        <a:lstStyle/>
        <a:p>
          <a:r>
            <a:rPr lang="en-US" dirty="0"/>
            <a:t>LDA</a:t>
          </a:r>
        </a:p>
      </dgm:t>
    </dgm:pt>
    <dgm:pt modelId="{F0891C1B-369F-49ED-93C9-7DE23EE03282}" type="parTrans" cxnId="{BAE98FB6-6853-471F-9C2E-1F1B9C47F559}">
      <dgm:prSet/>
      <dgm:spPr/>
      <dgm:t>
        <a:bodyPr/>
        <a:lstStyle/>
        <a:p>
          <a:endParaRPr lang="en-US"/>
        </a:p>
      </dgm:t>
    </dgm:pt>
    <dgm:pt modelId="{7BA0F26D-D43D-4548-BDC8-342F5B5CB82A}" type="sibTrans" cxnId="{BAE98FB6-6853-471F-9C2E-1F1B9C47F559}">
      <dgm:prSet/>
      <dgm:spPr/>
      <dgm:t>
        <a:bodyPr/>
        <a:lstStyle/>
        <a:p>
          <a:endParaRPr lang="en-US"/>
        </a:p>
      </dgm:t>
    </dgm:pt>
    <dgm:pt modelId="{294F8435-22A8-43FB-B13C-E1E163A509E2}" type="pres">
      <dgm:prSet presAssocID="{89AC5C55-9652-479F-B5E6-FAF3D0D35F09}" presName="Name0" presStyleCnt="0">
        <dgm:presLayoutVars>
          <dgm:dir/>
          <dgm:animLvl val="lvl"/>
          <dgm:resizeHandles/>
        </dgm:presLayoutVars>
      </dgm:prSet>
      <dgm:spPr/>
    </dgm:pt>
    <dgm:pt modelId="{4898F742-4D2B-4FE2-B27B-C93DCF289F17}" type="pres">
      <dgm:prSet presAssocID="{3EFEFC69-930F-41E6-B497-41327FB9E328}" presName="linNode" presStyleCnt="0"/>
      <dgm:spPr/>
    </dgm:pt>
    <dgm:pt modelId="{9B8E4908-28A8-4E66-A29F-C125F89E8730}" type="pres">
      <dgm:prSet presAssocID="{3EFEFC69-930F-41E6-B497-41327FB9E328}" presName="parentShp" presStyleLbl="node1" presStyleIdx="0" presStyleCnt="2">
        <dgm:presLayoutVars>
          <dgm:bulletEnabled val="1"/>
        </dgm:presLayoutVars>
      </dgm:prSet>
      <dgm:spPr/>
    </dgm:pt>
    <dgm:pt modelId="{7CE366A2-AA32-4CEC-AC1A-EBF1D7E04BFF}" type="pres">
      <dgm:prSet presAssocID="{3EFEFC69-930F-41E6-B497-41327FB9E328}" presName="childShp" presStyleLbl="bgAccFollowNode1" presStyleIdx="0" presStyleCnt="2">
        <dgm:presLayoutVars>
          <dgm:bulletEnabled val="1"/>
        </dgm:presLayoutVars>
      </dgm:prSet>
      <dgm:spPr/>
    </dgm:pt>
    <dgm:pt modelId="{9C23929D-57DF-4361-A900-786B418C6E8D}" type="pres">
      <dgm:prSet presAssocID="{E3938975-104A-465F-BDEB-B67C0A7DCC8D}" presName="spacing" presStyleCnt="0"/>
      <dgm:spPr/>
    </dgm:pt>
    <dgm:pt modelId="{DB3B045F-E0F2-4C6F-9CCC-73CF7372DD4B}" type="pres">
      <dgm:prSet presAssocID="{18DB63CF-604E-4A4C-9CAC-A20F0DB2898B}" presName="linNode" presStyleCnt="0"/>
      <dgm:spPr/>
    </dgm:pt>
    <dgm:pt modelId="{04991AA3-D1A7-4FBB-86F9-F01BE053C9BA}" type="pres">
      <dgm:prSet presAssocID="{18DB63CF-604E-4A4C-9CAC-A20F0DB2898B}" presName="parentShp" presStyleLbl="node1" presStyleIdx="1" presStyleCnt="2">
        <dgm:presLayoutVars>
          <dgm:bulletEnabled val="1"/>
        </dgm:presLayoutVars>
      </dgm:prSet>
      <dgm:spPr/>
    </dgm:pt>
    <dgm:pt modelId="{7E6981B8-5E61-4671-98BD-18DB8E6F52F6}" type="pres">
      <dgm:prSet presAssocID="{18DB63CF-604E-4A4C-9CAC-A20F0DB2898B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A141D819-6168-40C2-8BAE-BF66BA5E9C29}" srcId="{3EFEFC69-930F-41E6-B497-41327FB9E328}" destId="{237F14DE-185B-4E2D-97B0-C38EFA711138}" srcOrd="1" destOrd="0" parTransId="{3E90C73B-06B3-41E0-9909-0AEC089351A6}" sibTransId="{D98962C6-848E-4CB8-9F98-2FD0A5DDA632}"/>
    <dgm:cxn modelId="{AE001A2F-5D6F-400C-A9DB-7A4144331BEC}" srcId="{18DB63CF-604E-4A4C-9CAC-A20F0DB2898B}" destId="{0DD1339C-39AC-46E0-A5DB-2F5BF1721C11}" srcOrd="1" destOrd="0" parTransId="{66685E54-0272-424B-8BAB-A0C7F5FDA5BB}" sibTransId="{6C23E1B7-DED4-415D-992F-B5B9D4B54EB9}"/>
    <dgm:cxn modelId="{41965837-2759-4713-971C-1FC47BCA6AB4}" type="presOf" srcId="{18DB63CF-604E-4A4C-9CAC-A20F0DB2898B}" destId="{04991AA3-D1A7-4FBB-86F9-F01BE053C9BA}" srcOrd="0" destOrd="0" presId="urn:microsoft.com/office/officeart/2005/8/layout/vList6"/>
    <dgm:cxn modelId="{CA15BB39-3D36-4F7F-A5BF-5E3BEA8A6981}" type="presOf" srcId="{D0DF4F0A-D956-4304-A86A-CBCB5493E89A}" destId="{7CE366A2-AA32-4CEC-AC1A-EBF1D7E04BFF}" srcOrd="0" destOrd="2" presId="urn:microsoft.com/office/officeart/2005/8/layout/vList6"/>
    <dgm:cxn modelId="{9F72154E-34B6-4818-9142-1F9693227220}" type="presOf" srcId="{7BE882B8-3D2A-4C00-9CE6-10460EFB911F}" destId="{7CE366A2-AA32-4CEC-AC1A-EBF1D7E04BFF}" srcOrd="0" destOrd="0" presId="urn:microsoft.com/office/officeart/2005/8/layout/vList6"/>
    <dgm:cxn modelId="{135C4B58-5058-425A-8AD1-D96A7E07C30D}" srcId="{89AC5C55-9652-479F-B5E6-FAF3D0D35F09}" destId="{18DB63CF-604E-4A4C-9CAC-A20F0DB2898B}" srcOrd="1" destOrd="0" parTransId="{4EB2DF4B-AE6B-45FC-BF3A-251CECCE435A}" sibTransId="{C6DFDF29-CC93-4583-A59E-A494FBA1F792}"/>
    <dgm:cxn modelId="{B56EBC5F-CAE5-4E38-B28E-AAB4E13E1FF6}" type="presOf" srcId="{0DD1339C-39AC-46E0-A5DB-2F5BF1721C11}" destId="{7E6981B8-5E61-4671-98BD-18DB8E6F52F6}" srcOrd="0" destOrd="1" presId="urn:microsoft.com/office/officeart/2005/8/layout/vList6"/>
    <dgm:cxn modelId="{A7FEBC66-3DBE-465D-B15D-1CEB315E1869}" srcId="{3EFEFC69-930F-41E6-B497-41327FB9E328}" destId="{D0DF4F0A-D956-4304-A86A-CBCB5493E89A}" srcOrd="2" destOrd="0" parTransId="{94683F00-DD3B-4861-BFC7-1DD771289803}" sibTransId="{1D1D5D5A-5D25-4F02-A2EE-B5E250E8DE7E}"/>
    <dgm:cxn modelId="{AA99E16B-91BC-40CC-9519-8FFEFD238BE7}" type="presOf" srcId="{2B060834-1ED6-4FF4-A52A-F68229FE4575}" destId="{7E6981B8-5E61-4671-98BD-18DB8E6F52F6}" srcOrd="0" destOrd="2" presId="urn:microsoft.com/office/officeart/2005/8/layout/vList6"/>
    <dgm:cxn modelId="{4518C385-04A5-4952-9CEC-57288019D9DC}" type="presOf" srcId="{237F14DE-185B-4E2D-97B0-C38EFA711138}" destId="{7CE366A2-AA32-4CEC-AC1A-EBF1D7E04BFF}" srcOrd="0" destOrd="1" presId="urn:microsoft.com/office/officeart/2005/8/layout/vList6"/>
    <dgm:cxn modelId="{63FCDA96-187C-40B3-BBB7-BE554A4E0E34}" srcId="{18DB63CF-604E-4A4C-9CAC-A20F0DB2898B}" destId="{2B060834-1ED6-4FF4-A52A-F68229FE4575}" srcOrd="2" destOrd="0" parTransId="{A7041AB6-33A6-4E33-9246-620ABE900C29}" sibTransId="{443A5235-03DF-49D1-A309-7671B1272A3F}"/>
    <dgm:cxn modelId="{27C500A9-69B9-4233-B70A-3FAD91E02204}" type="presOf" srcId="{3EFEFC69-930F-41E6-B497-41327FB9E328}" destId="{9B8E4908-28A8-4E66-A29F-C125F89E8730}" srcOrd="0" destOrd="0" presId="urn:microsoft.com/office/officeart/2005/8/layout/vList6"/>
    <dgm:cxn modelId="{BE3D31B4-AFBB-4B55-A88B-2DC44B425AA7}" type="presOf" srcId="{DB106EA1-7E95-4AB7-83C0-047A222CEED0}" destId="{7E6981B8-5E61-4671-98BD-18DB8E6F52F6}" srcOrd="0" destOrd="3" presId="urn:microsoft.com/office/officeart/2005/8/layout/vList6"/>
    <dgm:cxn modelId="{BAE98FB6-6853-471F-9C2E-1F1B9C47F559}" srcId="{18DB63CF-604E-4A4C-9CAC-A20F0DB2898B}" destId="{DB106EA1-7E95-4AB7-83C0-047A222CEED0}" srcOrd="3" destOrd="0" parTransId="{F0891C1B-369F-49ED-93C9-7DE23EE03282}" sibTransId="{7BA0F26D-D43D-4548-BDC8-342F5B5CB82A}"/>
    <dgm:cxn modelId="{424CCAC1-017B-4D7F-9B9D-F5C98C96F472}" srcId="{89AC5C55-9652-479F-B5E6-FAF3D0D35F09}" destId="{3EFEFC69-930F-41E6-B497-41327FB9E328}" srcOrd="0" destOrd="0" parTransId="{E69A1667-C873-4BD6-B8FF-1C01F13F74D8}" sibTransId="{E3938975-104A-465F-BDEB-B67C0A7DCC8D}"/>
    <dgm:cxn modelId="{919610CB-E0A7-4EC5-BDB2-B1325ED25E58}" srcId="{3EFEFC69-930F-41E6-B497-41327FB9E328}" destId="{7BE882B8-3D2A-4C00-9CE6-10460EFB911F}" srcOrd="0" destOrd="0" parTransId="{35BD539C-84D1-4A16-9706-53BE9179E5B5}" sibTransId="{A56BA416-CDAA-4DDF-B98A-1F2B53652C65}"/>
    <dgm:cxn modelId="{4D0CDEE0-3273-4421-8135-45BF5F70A31F}" type="presOf" srcId="{9BD4860F-F8AE-499E-9BC6-E2A7BFCBDDBB}" destId="{7E6981B8-5E61-4671-98BD-18DB8E6F52F6}" srcOrd="0" destOrd="0" presId="urn:microsoft.com/office/officeart/2005/8/layout/vList6"/>
    <dgm:cxn modelId="{6F46E9F2-63CB-4769-9812-A83FFDEDB6CB}" srcId="{18DB63CF-604E-4A4C-9CAC-A20F0DB2898B}" destId="{9BD4860F-F8AE-499E-9BC6-E2A7BFCBDDBB}" srcOrd="0" destOrd="0" parTransId="{06899E57-2EDE-4A9C-9F5E-FCCD923A2130}" sibTransId="{512913CD-463A-4A27-874B-1FAF814A9A78}"/>
    <dgm:cxn modelId="{BADE86FA-8C46-4963-840E-7AB861CDD7CC}" type="presOf" srcId="{89AC5C55-9652-479F-B5E6-FAF3D0D35F09}" destId="{294F8435-22A8-43FB-B13C-E1E163A509E2}" srcOrd="0" destOrd="0" presId="urn:microsoft.com/office/officeart/2005/8/layout/vList6"/>
    <dgm:cxn modelId="{36FD12AF-0771-40BE-92D3-8A98FB377E62}" type="presParOf" srcId="{294F8435-22A8-43FB-B13C-E1E163A509E2}" destId="{4898F742-4D2B-4FE2-B27B-C93DCF289F17}" srcOrd="0" destOrd="0" presId="urn:microsoft.com/office/officeart/2005/8/layout/vList6"/>
    <dgm:cxn modelId="{7D89519D-5EE2-4CE2-AB0B-46D7EC25DC21}" type="presParOf" srcId="{4898F742-4D2B-4FE2-B27B-C93DCF289F17}" destId="{9B8E4908-28A8-4E66-A29F-C125F89E8730}" srcOrd="0" destOrd="0" presId="urn:microsoft.com/office/officeart/2005/8/layout/vList6"/>
    <dgm:cxn modelId="{2D34FDB6-8F97-48C8-BF91-1F814A106911}" type="presParOf" srcId="{4898F742-4D2B-4FE2-B27B-C93DCF289F17}" destId="{7CE366A2-AA32-4CEC-AC1A-EBF1D7E04BFF}" srcOrd="1" destOrd="0" presId="urn:microsoft.com/office/officeart/2005/8/layout/vList6"/>
    <dgm:cxn modelId="{D3B64D47-BA4D-4D75-813D-C0DCC844E395}" type="presParOf" srcId="{294F8435-22A8-43FB-B13C-E1E163A509E2}" destId="{9C23929D-57DF-4361-A900-786B418C6E8D}" srcOrd="1" destOrd="0" presId="urn:microsoft.com/office/officeart/2005/8/layout/vList6"/>
    <dgm:cxn modelId="{2B0146D2-D426-4C1C-8455-64E26DD70632}" type="presParOf" srcId="{294F8435-22A8-43FB-B13C-E1E163A509E2}" destId="{DB3B045F-E0F2-4C6F-9CCC-73CF7372DD4B}" srcOrd="2" destOrd="0" presId="urn:microsoft.com/office/officeart/2005/8/layout/vList6"/>
    <dgm:cxn modelId="{2D696FCD-87C7-4953-B29A-BB91A045EAAC}" type="presParOf" srcId="{DB3B045F-E0F2-4C6F-9CCC-73CF7372DD4B}" destId="{04991AA3-D1A7-4FBB-86F9-F01BE053C9BA}" srcOrd="0" destOrd="0" presId="urn:microsoft.com/office/officeart/2005/8/layout/vList6"/>
    <dgm:cxn modelId="{4F31B4FC-A2ED-4458-A1A9-3F322D9CE545}" type="presParOf" srcId="{DB3B045F-E0F2-4C6F-9CCC-73CF7372DD4B}" destId="{7E6981B8-5E61-4671-98BD-18DB8E6F52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FB1786-1F93-4B6E-A819-6FFA2BE90A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538E41-E3B4-4230-8CDF-0A039639BF0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dirty="0"/>
            <a:t>Game-industry is driven by graphics. No attribute to measure the quality of graphics.</a:t>
          </a:r>
        </a:p>
      </dgm:t>
    </dgm:pt>
    <dgm:pt modelId="{DD22618D-A31A-4005-8FC7-6D0DFFCEC3C4}" type="parTrans" cxnId="{3C22DD81-A774-4C34-BF12-710159CEF00C}">
      <dgm:prSet/>
      <dgm:spPr/>
      <dgm:t>
        <a:bodyPr/>
        <a:lstStyle/>
        <a:p>
          <a:endParaRPr lang="en-US"/>
        </a:p>
      </dgm:t>
    </dgm:pt>
    <dgm:pt modelId="{8E1A7482-CE2E-4094-8BDA-E383C2A2B774}" type="sibTrans" cxnId="{3C22DD81-A774-4C34-BF12-710159CEF00C}">
      <dgm:prSet/>
      <dgm:spPr/>
      <dgm:t>
        <a:bodyPr/>
        <a:lstStyle/>
        <a:p>
          <a:endParaRPr lang="en-US"/>
        </a:p>
      </dgm:t>
    </dgm:pt>
    <dgm:pt modelId="{25524485-271D-4C6A-A012-CC2FEAAFDB2C}">
      <dgm:prSet phldrT="[Text]" custT="1"/>
      <dgm:spPr>
        <a:solidFill>
          <a:srgbClr val="0D8295"/>
        </a:solidFill>
      </dgm:spPr>
      <dgm:t>
        <a:bodyPr/>
        <a:lstStyle/>
        <a:p>
          <a:r>
            <a:rPr lang="en-US" sz="2000" dirty="0"/>
            <a:t>Mobile-integration. Social media-integration</a:t>
          </a:r>
        </a:p>
      </dgm:t>
    </dgm:pt>
    <dgm:pt modelId="{DD32F738-D1BE-4B1F-8D8F-86A087BADBDC}" type="parTrans" cxnId="{9EBD427C-2598-4FA5-8B5F-BF06D319155B}">
      <dgm:prSet/>
      <dgm:spPr/>
      <dgm:t>
        <a:bodyPr/>
        <a:lstStyle/>
        <a:p>
          <a:endParaRPr lang="en-US"/>
        </a:p>
      </dgm:t>
    </dgm:pt>
    <dgm:pt modelId="{662BDB80-44B9-475C-931E-AFA013DE3816}" type="sibTrans" cxnId="{9EBD427C-2598-4FA5-8B5F-BF06D319155B}">
      <dgm:prSet/>
      <dgm:spPr/>
      <dgm:t>
        <a:bodyPr/>
        <a:lstStyle/>
        <a:p>
          <a:endParaRPr lang="en-US"/>
        </a:p>
      </dgm:t>
    </dgm:pt>
    <dgm:pt modelId="{AFE4B7F8-71B8-4A51-8384-378D5D4E591C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dirty="0"/>
            <a:t>Only limited to Steam.</a:t>
          </a:r>
        </a:p>
      </dgm:t>
    </dgm:pt>
    <dgm:pt modelId="{ABBC25ED-95A6-41C6-9B6A-725E4782CD51}" type="parTrans" cxnId="{8C459FBC-31D0-4D47-8D9E-B08F3B40D1CA}">
      <dgm:prSet/>
      <dgm:spPr/>
      <dgm:t>
        <a:bodyPr/>
        <a:lstStyle/>
        <a:p>
          <a:endParaRPr lang="en-US"/>
        </a:p>
      </dgm:t>
    </dgm:pt>
    <dgm:pt modelId="{14BB42C5-D4B0-4632-A231-57A44A237270}" type="sibTrans" cxnId="{8C459FBC-31D0-4D47-8D9E-B08F3B40D1CA}">
      <dgm:prSet/>
      <dgm:spPr/>
      <dgm:t>
        <a:bodyPr/>
        <a:lstStyle/>
        <a:p>
          <a:endParaRPr lang="en-US"/>
        </a:p>
      </dgm:t>
    </dgm:pt>
    <dgm:pt modelId="{1786C93C-DE52-4C88-8513-A670A4D90A79}" type="pres">
      <dgm:prSet presAssocID="{8FFB1786-1F93-4B6E-A819-6FFA2BE90A05}" presName="linear" presStyleCnt="0">
        <dgm:presLayoutVars>
          <dgm:dir/>
          <dgm:animLvl val="lvl"/>
          <dgm:resizeHandles val="exact"/>
        </dgm:presLayoutVars>
      </dgm:prSet>
      <dgm:spPr/>
    </dgm:pt>
    <dgm:pt modelId="{DDA2AACE-7B64-4663-A18A-530FCBD7AD04}" type="pres">
      <dgm:prSet presAssocID="{04538E41-E3B4-4230-8CDF-0A039639BF0F}" presName="parentLin" presStyleCnt="0"/>
      <dgm:spPr/>
    </dgm:pt>
    <dgm:pt modelId="{700EA781-7D30-4238-9ECD-213DEB22F0CE}" type="pres">
      <dgm:prSet presAssocID="{04538E41-E3B4-4230-8CDF-0A039639BF0F}" presName="parentLeftMargin" presStyleLbl="node1" presStyleIdx="0" presStyleCnt="3"/>
      <dgm:spPr/>
    </dgm:pt>
    <dgm:pt modelId="{57A5470F-20FB-43B9-BA6F-CC45C917D083}" type="pres">
      <dgm:prSet presAssocID="{04538E41-E3B4-4230-8CDF-0A039639BF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8DDAD5-2A9E-4B85-87ED-C9DCB43AAFDF}" type="pres">
      <dgm:prSet presAssocID="{04538E41-E3B4-4230-8CDF-0A039639BF0F}" presName="negativeSpace" presStyleCnt="0"/>
      <dgm:spPr/>
    </dgm:pt>
    <dgm:pt modelId="{3A18B942-9825-45CF-84F3-3DF62A727179}" type="pres">
      <dgm:prSet presAssocID="{04538E41-E3B4-4230-8CDF-0A039639BF0F}" presName="childText" presStyleLbl="conFgAcc1" presStyleIdx="0" presStyleCnt="3">
        <dgm:presLayoutVars>
          <dgm:bulletEnabled val="1"/>
        </dgm:presLayoutVars>
      </dgm:prSet>
      <dgm:spPr/>
    </dgm:pt>
    <dgm:pt modelId="{99C8C0F1-3947-4DA3-AF68-B2CB5DAE6985}" type="pres">
      <dgm:prSet presAssocID="{8E1A7482-CE2E-4094-8BDA-E383C2A2B774}" presName="spaceBetweenRectangles" presStyleCnt="0"/>
      <dgm:spPr/>
    </dgm:pt>
    <dgm:pt modelId="{C3F0FA60-F436-4307-8AB0-705DD2BDAAC9}" type="pres">
      <dgm:prSet presAssocID="{25524485-271D-4C6A-A012-CC2FEAAFDB2C}" presName="parentLin" presStyleCnt="0"/>
      <dgm:spPr/>
    </dgm:pt>
    <dgm:pt modelId="{188B4FAF-9A6D-4FA3-BAFE-1957D7A60E1F}" type="pres">
      <dgm:prSet presAssocID="{25524485-271D-4C6A-A012-CC2FEAAFDB2C}" presName="parentLeftMargin" presStyleLbl="node1" presStyleIdx="0" presStyleCnt="3"/>
      <dgm:spPr/>
    </dgm:pt>
    <dgm:pt modelId="{10C04480-648E-4019-A0AC-28D355FAEBE2}" type="pres">
      <dgm:prSet presAssocID="{25524485-271D-4C6A-A012-CC2FEAAFDB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A282CC-F843-4321-9AA8-07FB22BA70CC}" type="pres">
      <dgm:prSet presAssocID="{25524485-271D-4C6A-A012-CC2FEAAFDB2C}" presName="negativeSpace" presStyleCnt="0"/>
      <dgm:spPr/>
    </dgm:pt>
    <dgm:pt modelId="{9FC2A5E3-499C-4137-8B53-D0C01A088A0F}" type="pres">
      <dgm:prSet presAssocID="{25524485-271D-4C6A-A012-CC2FEAAFDB2C}" presName="childText" presStyleLbl="conFgAcc1" presStyleIdx="1" presStyleCnt="3">
        <dgm:presLayoutVars>
          <dgm:bulletEnabled val="1"/>
        </dgm:presLayoutVars>
      </dgm:prSet>
      <dgm:spPr/>
    </dgm:pt>
    <dgm:pt modelId="{03775F30-4638-48AE-A207-3F05DBADF690}" type="pres">
      <dgm:prSet presAssocID="{662BDB80-44B9-475C-931E-AFA013DE3816}" presName="spaceBetweenRectangles" presStyleCnt="0"/>
      <dgm:spPr/>
    </dgm:pt>
    <dgm:pt modelId="{4E63F0E8-0F4C-489E-88BF-0909D7F462B3}" type="pres">
      <dgm:prSet presAssocID="{AFE4B7F8-71B8-4A51-8384-378D5D4E591C}" presName="parentLin" presStyleCnt="0"/>
      <dgm:spPr/>
    </dgm:pt>
    <dgm:pt modelId="{889AD871-14E5-4F6F-A777-B81EAEF1C251}" type="pres">
      <dgm:prSet presAssocID="{AFE4B7F8-71B8-4A51-8384-378D5D4E591C}" presName="parentLeftMargin" presStyleLbl="node1" presStyleIdx="1" presStyleCnt="3"/>
      <dgm:spPr/>
    </dgm:pt>
    <dgm:pt modelId="{A783425E-B116-464D-9ABE-02DAFADE97BA}" type="pres">
      <dgm:prSet presAssocID="{AFE4B7F8-71B8-4A51-8384-378D5D4E59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2FA6429-DF93-4F04-A378-1A010C54197F}" type="pres">
      <dgm:prSet presAssocID="{AFE4B7F8-71B8-4A51-8384-378D5D4E591C}" presName="negativeSpace" presStyleCnt="0"/>
      <dgm:spPr/>
    </dgm:pt>
    <dgm:pt modelId="{FA3D3F6F-6E8F-4DB8-9078-24528B8FEAC0}" type="pres">
      <dgm:prSet presAssocID="{AFE4B7F8-71B8-4A51-8384-378D5D4E59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E348F73-F351-4F6C-B07A-9F9365EAA807}" type="presOf" srcId="{04538E41-E3B4-4230-8CDF-0A039639BF0F}" destId="{57A5470F-20FB-43B9-BA6F-CC45C917D083}" srcOrd="1" destOrd="0" presId="urn:microsoft.com/office/officeart/2005/8/layout/list1"/>
    <dgm:cxn modelId="{9EBD427C-2598-4FA5-8B5F-BF06D319155B}" srcId="{8FFB1786-1F93-4B6E-A819-6FFA2BE90A05}" destId="{25524485-271D-4C6A-A012-CC2FEAAFDB2C}" srcOrd="1" destOrd="0" parTransId="{DD32F738-D1BE-4B1F-8D8F-86A087BADBDC}" sibTransId="{662BDB80-44B9-475C-931E-AFA013DE3816}"/>
    <dgm:cxn modelId="{3C22DD81-A774-4C34-BF12-710159CEF00C}" srcId="{8FFB1786-1F93-4B6E-A819-6FFA2BE90A05}" destId="{04538E41-E3B4-4230-8CDF-0A039639BF0F}" srcOrd="0" destOrd="0" parTransId="{DD22618D-A31A-4005-8FC7-6D0DFFCEC3C4}" sibTransId="{8E1A7482-CE2E-4094-8BDA-E383C2A2B774}"/>
    <dgm:cxn modelId="{5915D9B2-E67E-45D2-80F5-2D2325DA995B}" type="presOf" srcId="{25524485-271D-4C6A-A012-CC2FEAAFDB2C}" destId="{10C04480-648E-4019-A0AC-28D355FAEBE2}" srcOrd="1" destOrd="0" presId="urn:microsoft.com/office/officeart/2005/8/layout/list1"/>
    <dgm:cxn modelId="{07486AB9-8B2C-4349-9A60-C6681373C48E}" type="presOf" srcId="{8FFB1786-1F93-4B6E-A819-6FFA2BE90A05}" destId="{1786C93C-DE52-4C88-8513-A670A4D90A79}" srcOrd="0" destOrd="0" presId="urn:microsoft.com/office/officeart/2005/8/layout/list1"/>
    <dgm:cxn modelId="{8C459FBC-31D0-4D47-8D9E-B08F3B40D1CA}" srcId="{8FFB1786-1F93-4B6E-A819-6FFA2BE90A05}" destId="{AFE4B7F8-71B8-4A51-8384-378D5D4E591C}" srcOrd="2" destOrd="0" parTransId="{ABBC25ED-95A6-41C6-9B6A-725E4782CD51}" sibTransId="{14BB42C5-D4B0-4632-A231-57A44A237270}"/>
    <dgm:cxn modelId="{3135E3BD-3E30-41C4-ABCA-D4C1FFAB2646}" type="presOf" srcId="{AFE4B7F8-71B8-4A51-8384-378D5D4E591C}" destId="{889AD871-14E5-4F6F-A777-B81EAEF1C251}" srcOrd="0" destOrd="0" presId="urn:microsoft.com/office/officeart/2005/8/layout/list1"/>
    <dgm:cxn modelId="{3C5ECACE-0404-4BD5-A788-A087E817D18A}" type="presOf" srcId="{25524485-271D-4C6A-A012-CC2FEAAFDB2C}" destId="{188B4FAF-9A6D-4FA3-BAFE-1957D7A60E1F}" srcOrd="0" destOrd="0" presId="urn:microsoft.com/office/officeart/2005/8/layout/list1"/>
    <dgm:cxn modelId="{CCA0FCF0-AD12-4923-83F4-F76E9A9702DB}" type="presOf" srcId="{AFE4B7F8-71B8-4A51-8384-378D5D4E591C}" destId="{A783425E-B116-464D-9ABE-02DAFADE97BA}" srcOrd="1" destOrd="0" presId="urn:microsoft.com/office/officeart/2005/8/layout/list1"/>
    <dgm:cxn modelId="{B90E06FF-2837-455D-8AA1-D110923D0F18}" type="presOf" srcId="{04538E41-E3B4-4230-8CDF-0A039639BF0F}" destId="{700EA781-7D30-4238-9ECD-213DEB22F0CE}" srcOrd="0" destOrd="0" presId="urn:microsoft.com/office/officeart/2005/8/layout/list1"/>
    <dgm:cxn modelId="{C09391C5-64E8-4796-AE2E-1114C938E7CB}" type="presParOf" srcId="{1786C93C-DE52-4C88-8513-A670A4D90A79}" destId="{DDA2AACE-7B64-4663-A18A-530FCBD7AD04}" srcOrd="0" destOrd="0" presId="urn:microsoft.com/office/officeart/2005/8/layout/list1"/>
    <dgm:cxn modelId="{DA6AC42F-40DE-4DDD-9DE2-72A1D1342B82}" type="presParOf" srcId="{DDA2AACE-7B64-4663-A18A-530FCBD7AD04}" destId="{700EA781-7D30-4238-9ECD-213DEB22F0CE}" srcOrd="0" destOrd="0" presId="urn:microsoft.com/office/officeart/2005/8/layout/list1"/>
    <dgm:cxn modelId="{A333C189-A63D-42F4-B3EC-65B087E7C5F1}" type="presParOf" srcId="{DDA2AACE-7B64-4663-A18A-530FCBD7AD04}" destId="{57A5470F-20FB-43B9-BA6F-CC45C917D083}" srcOrd="1" destOrd="0" presId="urn:microsoft.com/office/officeart/2005/8/layout/list1"/>
    <dgm:cxn modelId="{BB441537-1068-4C08-BCFE-9AFDFB0F8163}" type="presParOf" srcId="{1786C93C-DE52-4C88-8513-A670A4D90A79}" destId="{5E8DDAD5-2A9E-4B85-87ED-C9DCB43AAFDF}" srcOrd="1" destOrd="0" presId="urn:microsoft.com/office/officeart/2005/8/layout/list1"/>
    <dgm:cxn modelId="{E0FA4987-C736-417F-9A75-C1D578499B76}" type="presParOf" srcId="{1786C93C-DE52-4C88-8513-A670A4D90A79}" destId="{3A18B942-9825-45CF-84F3-3DF62A727179}" srcOrd="2" destOrd="0" presId="urn:microsoft.com/office/officeart/2005/8/layout/list1"/>
    <dgm:cxn modelId="{5827C140-B245-4E73-86B7-3BAB69FB4380}" type="presParOf" srcId="{1786C93C-DE52-4C88-8513-A670A4D90A79}" destId="{99C8C0F1-3947-4DA3-AF68-B2CB5DAE6985}" srcOrd="3" destOrd="0" presId="urn:microsoft.com/office/officeart/2005/8/layout/list1"/>
    <dgm:cxn modelId="{F1261FDA-C263-4D8C-90D5-F2A6ECA21567}" type="presParOf" srcId="{1786C93C-DE52-4C88-8513-A670A4D90A79}" destId="{C3F0FA60-F436-4307-8AB0-705DD2BDAAC9}" srcOrd="4" destOrd="0" presId="urn:microsoft.com/office/officeart/2005/8/layout/list1"/>
    <dgm:cxn modelId="{E0B0AC4A-0A3F-4A82-9F12-7E0D4EF5DC03}" type="presParOf" srcId="{C3F0FA60-F436-4307-8AB0-705DD2BDAAC9}" destId="{188B4FAF-9A6D-4FA3-BAFE-1957D7A60E1F}" srcOrd="0" destOrd="0" presId="urn:microsoft.com/office/officeart/2005/8/layout/list1"/>
    <dgm:cxn modelId="{2DCF5728-2F3F-4723-B0AB-33CE6852FE6A}" type="presParOf" srcId="{C3F0FA60-F436-4307-8AB0-705DD2BDAAC9}" destId="{10C04480-648E-4019-A0AC-28D355FAEBE2}" srcOrd="1" destOrd="0" presId="urn:microsoft.com/office/officeart/2005/8/layout/list1"/>
    <dgm:cxn modelId="{8F9AD3B0-2B68-4A23-BA0A-6D3467277EF7}" type="presParOf" srcId="{1786C93C-DE52-4C88-8513-A670A4D90A79}" destId="{ABA282CC-F843-4321-9AA8-07FB22BA70CC}" srcOrd="5" destOrd="0" presId="urn:microsoft.com/office/officeart/2005/8/layout/list1"/>
    <dgm:cxn modelId="{E935D45C-722D-4D66-BEF0-9F47C000B0D0}" type="presParOf" srcId="{1786C93C-DE52-4C88-8513-A670A4D90A79}" destId="{9FC2A5E3-499C-4137-8B53-D0C01A088A0F}" srcOrd="6" destOrd="0" presId="urn:microsoft.com/office/officeart/2005/8/layout/list1"/>
    <dgm:cxn modelId="{0E780620-EB8D-470C-A89A-D5522E1ED2F8}" type="presParOf" srcId="{1786C93C-DE52-4C88-8513-A670A4D90A79}" destId="{03775F30-4638-48AE-A207-3F05DBADF690}" srcOrd="7" destOrd="0" presId="urn:microsoft.com/office/officeart/2005/8/layout/list1"/>
    <dgm:cxn modelId="{94197D46-5BCD-4DF1-BDB3-B618848DCCB8}" type="presParOf" srcId="{1786C93C-DE52-4C88-8513-A670A4D90A79}" destId="{4E63F0E8-0F4C-489E-88BF-0909D7F462B3}" srcOrd="8" destOrd="0" presId="urn:microsoft.com/office/officeart/2005/8/layout/list1"/>
    <dgm:cxn modelId="{63EC98AC-091A-4BB0-A493-0CBD13D39DDD}" type="presParOf" srcId="{4E63F0E8-0F4C-489E-88BF-0909D7F462B3}" destId="{889AD871-14E5-4F6F-A777-B81EAEF1C251}" srcOrd="0" destOrd="0" presId="urn:microsoft.com/office/officeart/2005/8/layout/list1"/>
    <dgm:cxn modelId="{46DC9F9E-E7E4-45E3-88F6-E63332436AB7}" type="presParOf" srcId="{4E63F0E8-0F4C-489E-88BF-0909D7F462B3}" destId="{A783425E-B116-464D-9ABE-02DAFADE97BA}" srcOrd="1" destOrd="0" presId="urn:microsoft.com/office/officeart/2005/8/layout/list1"/>
    <dgm:cxn modelId="{E0CC3B9B-D74F-466A-A063-61F1730A7757}" type="presParOf" srcId="{1786C93C-DE52-4C88-8513-A670A4D90A79}" destId="{F2FA6429-DF93-4F04-A378-1A010C54197F}" srcOrd="9" destOrd="0" presId="urn:microsoft.com/office/officeart/2005/8/layout/list1"/>
    <dgm:cxn modelId="{4B421B71-D0C1-4DFF-A73D-593097C14421}" type="presParOf" srcId="{1786C93C-DE52-4C88-8513-A670A4D90A79}" destId="{FA3D3F6F-6E8F-4DB8-9078-24528B8FEA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8B942-9825-45CF-84F3-3DF62A727179}">
      <dsp:nvSpPr>
        <dsp:cNvPr id="0" name=""/>
        <dsp:cNvSpPr/>
      </dsp:nvSpPr>
      <dsp:spPr>
        <a:xfrm>
          <a:off x="0" y="343742"/>
          <a:ext cx="799294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5470F-20FB-43B9-BA6F-CC45C917D083}">
      <dsp:nvSpPr>
        <dsp:cNvPr id="0" name=""/>
        <dsp:cNvSpPr/>
      </dsp:nvSpPr>
      <dsp:spPr>
        <a:xfrm>
          <a:off x="399647" y="137102"/>
          <a:ext cx="5595062" cy="41328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480" tIns="0" rIns="211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Introduction</a:t>
          </a:r>
        </a:p>
      </dsp:txBody>
      <dsp:txXfrm>
        <a:off x="419822" y="157277"/>
        <a:ext cx="5554712" cy="372930"/>
      </dsp:txXfrm>
    </dsp:sp>
    <dsp:sp modelId="{1C0E1C50-0B81-C248-95D7-85DDB532FA78}">
      <dsp:nvSpPr>
        <dsp:cNvPr id="0" name=""/>
        <dsp:cNvSpPr/>
      </dsp:nvSpPr>
      <dsp:spPr>
        <a:xfrm>
          <a:off x="0" y="978782"/>
          <a:ext cx="799294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CC700-B9F0-4644-B5A2-7A3E70CA61BF}">
      <dsp:nvSpPr>
        <dsp:cNvPr id="0" name=""/>
        <dsp:cNvSpPr/>
      </dsp:nvSpPr>
      <dsp:spPr>
        <a:xfrm>
          <a:off x="399647" y="772142"/>
          <a:ext cx="5595062" cy="41328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480" tIns="0" rIns="211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Motivation</a:t>
          </a:r>
        </a:p>
      </dsp:txBody>
      <dsp:txXfrm>
        <a:off x="419822" y="792317"/>
        <a:ext cx="5554712" cy="372930"/>
      </dsp:txXfrm>
    </dsp:sp>
    <dsp:sp modelId="{B17DE6AD-C7EC-924C-B128-27B110682AA0}">
      <dsp:nvSpPr>
        <dsp:cNvPr id="0" name=""/>
        <dsp:cNvSpPr/>
      </dsp:nvSpPr>
      <dsp:spPr>
        <a:xfrm>
          <a:off x="0" y="1613822"/>
          <a:ext cx="799294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C8D15-6159-C947-B9E2-2481242A311F}">
      <dsp:nvSpPr>
        <dsp:cNvPr id="0" name=""/>
        <dsp:cNvSpPr/>
      </dsp:nvSpPr>
      <dsp:spPr>
        <a:xfrm>
          <a:off x="399647" y="1407182"/>
          <a:ext cx="5595062" cy="41328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Measuring Success of game industry</a:t>
          </a:r>
        </a:p>
      </dsp:txBody>
      <dsp:txXfrm>
        <a:off x="419822" y="1427357"/>
        <a:ext cx="5554712" cy="372930"/>
      </dsp:txXfrm>
    </dsp:sp>
    <dsp:sp modelId="{FECF00D2-D8D8-1540-8BB0-DEEB68B43BE0}">
      <dsp:nvSpPr>
        <dsp:cNvPr id="0" name=""/>
        <dsp:cNvSpPr/>
      </dsp:nvSpPr>
      <dsp:spPr>
        <a:xfrm>
          <a:off x="0" y="2248862"/>
          <a:ext cx="799294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D2818-A4C7-7848-97E3-0439FB4CA11D}">
      <dsp:nvSpPr>
        <dsp:cNvPr id="0" name=""/>
        <dsp:cNvSpPr/>
      </dsp:nvSpPr>
      <dsp:spPr>
        <a:xfrm>
          <a:off x="399647" y="2042222"/>
          <a:ext cx="5595062" cy="41328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480" tIns="0" rIns="211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Overview</a:t>
          </a:r>
        </a:p>
      </dsp:txBody>
      <dsp:txXfrm>
        <a:off x="419822" y="2062397"/>
        <a:ext cx="5554712" cy="372930"/>
      </dsp:txXfrm>
    </dsp:sp>
    <dsp:sp modelId="{666559D6-C835-4944-980E-A7027101019C}">
      <dsp:nvSpPr>
        <dsp:cNvPr id="0" name=""/>
        <dsp:cNvSpPr/>
      </dsp:nvSpPr>
      <dsp:spPr>
        <a:xfrm>
          <a:off x="0" y="2883902"/>
          <a:ext cx="799294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E6F5C-D353-384F-AFC3-19A857096BE9}">
      <dsp:nvSpPr>
        <dsp:cNvPr id="0" name=""/>
        <dsp:cNvSpPr/>
      </dsp:nvSpPr>
      <dsp:spPr>
        <a:xfrm>
          <a:off x="399647" y="2677262"/>
          <a:ext cx="5595062" cy="41328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480" tIns="0" rIns="211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Hypothesis</a:t>
          </a:r>
        </a:p>
      </dsp:txBody>
      <dsp:txXfrm>
        <a:off x="419822" y="2697437"/>
        <a:ext cx="5554712" cy="372930"/>
      </dsp:txXfrm>
    </dsp:sp>
    <dsp:sp modelId="{14C97650-5E25-B447-8312-1FB49E70CF96}">
      <dsp:nvSpPr>
        <dsp:cNvPr id="0" name=""/>
        <dsp:cNvSpPr/>
      </dsp:nvSpPr>
      <dsp:spPr>
        <a:xfrm>
          <a:off x="0" y="3518942"/>
          <a:ext cx="799294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CCB13-9C16-CF4F-BA39-3573706E7148}">
      <dsp:nvSpPr>
        <dsp:cNvPr id="0" name=""/>
        <dsp:cNvSpPr/>
      </dsp:nvSpPr>
      <dsp:spPr>
        <a:xfrm>
          <a:off x="399647" y="3312302"/>
          <a:ext cx="5595062" cy="41328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480" tIns="0" rIns="211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Methodology</a:t>
          </a:r>
        </a:p>
      </dsp:txBody>
      <dsp:txXfrm>
        <a:off x="419822" y="3332477"/>
        <a:ext cx="5554712" cy="372930"/>
      </dsp:txXfrm>
    </dsp:sp>
    <dsp:sp modelId="{8DA01A89-2193-3D4F-ADD5-E00FF74B2B21}">
      <dsp:nvSpPr>
        <dsp:cNvPr id="0" name=""/>
        <dsp:cNvSpPr/>
      </dsp:nvSpPr>
      <dsp:spPr>
        <a:xfrm>
          <a:off x="0" y="4153982"/>
          <a:ext cx="799294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3626C-5D66-414E-9A5D-8A4AA16CEFEE}">
      <dsp:nvSpPr>
        <dsp:cNvPr id="0" name=""/>
        <dsp:cNvSpPr/>
      </dsp:nvSpPr>
      <dsp:spPr>
        <a:xfrm>
          <a:off x="399647" y="3947342"/>
          <a:ext cx="5595062" cy="41328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480" tIns="0" rIns="211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Recommendation</a:t>
          </a:r>
        </a:p>
      </dsp:txBody>
      <dsp:txXfrm>
        <a:off x="419822" y="3967517"/>
        <a:ext cx="5554712" cy="372930"/>
      </dsp:txXfrm>
    </dsp:sp>
    <dsp:sp modelId="{46D463FA-2B9C-CA47-9417-34D91649D404}">
      <dsp:nvSpPr>
        <dsp:cNvPr id="0" name=""/>
        <dsp:cNvSpPr/>
      </dsp:nvSpPr>
      <dsp:spPr>
        <a:xfrm>
          <a:off x="0" y="4789022"/>
          <a:ext cx="7992946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F4573-9D1C-E545-91D9-819B4F2AE43B}">
      <dsp:nvSpPr>
        <dsp:cNvPr id="0" name=""/>
        <dsp:cNvSpPr/>
      </dsp:nvSpPr>
      <dsp:spPr>
        <a:xfrm>
          <a:off x="399647" y="4582382"/>
          <a:ext cx="5595062" cy="413280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480" tIns="0" rIns="2114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Limitation</a:t>
          </a:r>
        </a:p>
      </dsp:txBody>
      <dsp:txXfrm>
        <a:off x="419822" y="4602557"/>
        <a:ext cx="5554712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9C111-BD26-4416-9EFD-EBF3377603C8}">
      <dsp:nvSpPr>
        <dsp:cNvPr id="0" name=""/>
        <dsp:cNvSpPr/>
      </dsp:nvSpPr>
      <dsp:spPr>
        <a:xfrm>
          <a:off x="2540" y="808593"/>
          <a:ext cx="2476500" cy="990600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Source</a:t>
          </a:r>
        </a:p>
      </dsp:txBody>
      <dsp:txXfrm>
        <a:off x="2540" y="808593"/>
        <a:ext cx="2476500" cy="990600"/>
      </dsp:txXfrm>
    </dsp:sp>
    <dsp:sp modelId="{1EB4A4FB-19A6-4394-B074-036F8CDDF5B2}">
      <dsp:nvSpPr>
        <dsp:cNvPr id="0" name=""/>
        <dsp:cNvSpPr/>
      </dsp:nvSpPr>
      <dsp:spPr>
        <a:xfrm>
          <a:off x="2540" y="1799193"/>
          <a:ext cx="2476500" cy="2810880"/>
        </a:xfrm>
        <a:prstGeom prst="rect">
          <a:avLst/>
        </a:prstGeom>
        <a:solidFill>
          <a:srgbClr val="0D8295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Kaggle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Scraping from Steam</a:t>
          </a:r>
        </a:p>
      </dsp:txBody>
      <dsp:txXfrm>
        <a:off x="2540" y="1799193"/>
        <a:ext cx="2476500" cy="2810880"/>
      </dsp:txXfrm>
    </dsp:sp>
    <dsp:sp modelId="{A883D2F5-7085-47F4-A82B-43117BC50169}">
      <dsp:nvSpPr>
        <dsp:cNvPr id="0" name=""/>
        <dsp:cNvSpPr/>
      </dsp:nvSpPr>
      <dsp:spPr>
        <a:xfrm>
          <a:off x="2825750" y="808593"/>
          <a:ext cx="2476500" cy="990600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Calculating Owners</a:t>
          </a:r>
        </a:p>
      </dsp:txBody>
      <dsp:txXfrm>
        <a:off x="2825750" y="808593"/>
        <a:ext cx="2476500" cy="990600"/>
      </dsp:txXfrm>
    </dsp:sp>
    <dsp:sp modelId="{92AC6E3B-02AB-460A-A416-39FFABC2DA48}">
      <dsp:nvSpPr>
        <dsp:cNvPr id="0" name=""/>
        <dsp:cNvSpPr/>
      </dsp:nvSpPr>
      <dsp:spPr>
        <a:xfrm>
          <a:off x="2825750" y="1799193"/>
          <a:ext cx="2476500" cy="2810880"/>
        </a:xfrm>
        <a:prstGeom prst="rect">
          <a:avLst/>
        </a:prstGeom>
        <a:solidFill>
          <a:srgbClr val="0D8295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Owners divided into bins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Estimated owners on the basis of number of reviews</a:t>
          </a:r>
        </a:p>
      </dsp:txBody>
      <dsp:txXfrm>
        <a:off x="2825750" y="1799193"/>
        <a:ext cx="2476500" cy="2810880"/>
      </dsp:txXfrm>
    </dsp:sp>
    <dsp:sp modelId="{6CBA6F50-32D5-49ED-A18A-DCEEC7ACD019}">
      <dsp:nvSpPr>
        <dsp:cNvPr id="0" name=""/>
        <dsp:cNvSpPr/>
      </dsp:nvSpPr>
      <dsp:spPr>
        <a:xfrm>
          <a:off x="5648960" y="808593"/>
          <a:ext cx="2476500" cy="990600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Preprocessing</a:t>
          </a:r>
        </a:p>
      </dsp:txBody>
      <dsp:txXfrm>
        <a:off x="5648960" y="808593"/>
        <a:ext cx="2476500" cy="990600"/>
      </dsp:txXfrm>
    </dsp:sp>
    <dsp:sp modelId="{073B4712-CA34-4709-B513-CD4D54595C48}">
      <dsp:nvSpPr>
        <dsp:cNvPr id="0" name=""/>
        <dsp:cNvSpPr/>
      </dsp:nvSpPr>
      <dsp:spPr>
        <a:xfrm>
          <a:off x="5648960" y="1799193"/>
          <a:ext cx="2476500" cy="2810880"/>
        </a:xfrm>
        <a:prstGeom prst="rect">
          <a:avLst/>
        </a:prstGeom>
        <a:solidFill>
          <a:srgbClr val="0D8295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Log-transformation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Dummy Creation. Example: multi-player</a:t>
          </a:r>
        </a:p>
      </dsp:txBody>
      <dsp:txXfrm>
        <a:off x="5648960" y="1799193"/>
        <a:ext cx="2476500" cy="281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DD762-CE39-4BB4-9776-7480E1BE672E}">
      <dsp:nvSpPr>
        <dsp:cNvPr id="0" name=""/>
        <dsp:cNvSpPr/>
      </dsp:nvSpPr>
      <dsp:spPr>
        <a:xfrm>
          <a:off x="0" y="0"/>
          <a:ext cx="1035396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037F6-B213-4AF2-88FC-C0870E6181A5}">
      <dsp:nvSpPr>
        <dsp:cNvPr id="0" name=""/>
        <dsp:cNvSpPr/>
      </dsp:nvSpPr>
      <dsp:spPr>
        <a:xfrm>
          <a:off x="0" y="0"/>
          <a:ext cx="2070792" cy="541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Are the number of downloads dependent upon…?</a:t>
          </a:r>
        </a:p>
      </dsp:txBody>
      <dsp:txXfrm>
        <a:off x="0" y="0"/>
        <a:ext cx="2070792" cy="5418667"/>
      </dsp:txXfrm>
    </dsp:sp>
    <dsp:sp modelId="{8E238C7B-55DB-45DF-9152-4C3E5464419D}">
      <dsp:nvSpPr>
        <dsp:cNvPr id="0" name=""/>
        <dsp:cNvSpPr/>
      </dsp:nvSpPr>
      <dsp:spPr>
        <a:xfrm>
          <a:off x="2226102" y="84666"/>
          <a:ext cx="8127861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Numerical Factors: </a:t>
          </a:r>
          <a:r>
            <a:rPr lang="en-US" sz="1800" b="0" kern="1200" dirty="0"/>
            <a:t>Required Age, Achievements, Median Playtime, Price, Positive Reviews(%).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Categorical Factors: </a:t>
          </a:r>
          <a:r>
            <a:rPr lang="en-US" sz="1800" b="0" kern="1200" dirty="0"/>
            <a:t>Platform (Windows vs Mac Vs Linux), Multi-player, single-player, local vs online, in-app purchases, DLC, action</a:t>
          </a:r>
          <a:r>
            <a:rPr lang="en-US" sz="1800" b="1" kern="1200" dirty="0"/>
            <a:t> </a:t>
          </a:r>
        </a:p>
      </dsp:txBody>
      <dsp:txXfrm>
        <a:off x="2226102" y="84666"/>
        <a:ext cx="8127861" cy="1693333"/>
      </dsp:txXfrm>
    </dsp:sp>
    <dsp:sp modelId="{893CE474-F99E-41CF-AAD6-DE282ABE12CE}">
      <dsp:nvSpPr>
        <dsp:cNvPr id="0" name=""/>
        <dsp:cNvSpPr/>
      </dsp:nvSpPr>
      <dsp:spPr>
        <a:xfrm>
          <a:off x="2070792" y="1778000"/>
          <a:ext cx="82831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9FCE1-19A6-4B41-8E16-6013DB9D91E4}">
      <dsp:nvSpPr>
        <dsp:cNvPr id="0" name=""/>
        <dsp:cNvSpPr/>
      </dsp:nvSpPr>
      <dsp:spPr>
        <a:xfrm>
          <a:off x="2226102" y="1862666"/>
          <a:ext cx="8127861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Description Text Analysis: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Through the review of the games, modelled top-6 topics : 1. card simulation empire train 2. girls objects questions children 3. units vehicles single-player arena 4. island house magical forest 5. ball racing button color 6. ships zombies defense tower  </a:t>
          </a:r>
        </a:p>
      </dsp:txBody>
      <dsp:txXfrm>
        <a:off x="2226102" y="1862666"/>
        <a:ext cx="8127861" cy="1693333"/>
      </dsp:txXfrm>
    </dsp:sp>
    <dsp:sp modelId="{D441CA86-8D0E-4E04-8BA9-EBB5A9607FA9}">
      <dsp:nvSpPr>
        <dsp:cNvPr id="0" name=""/>
        <dsp:cNvSpPr/>
      </dsp:nvSpPr>
      <dsp:spPr>
        <a:xfrm>
          <a:off x="2070792" y="3556000"/>
          <a:ext cx="82831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1E432-71DE-4065-A547-D9FC7D539AF4}">
      <dsp:nvSpPr>
        <dsp:cNvPr id="0" name=""/>
        <dsp:cNvSpPr/>
      </dsp:nvSpPr>
      <dsp:spPr>
        <a:xfrm>
          <a:off x="2226102" y="3640666"/>
          <a:ext cx="8127861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Icon Image Analysis: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Contrast and brightness of the icon image.</a:t>
          </a:r>
        </a:p>
      </dsp:txBody>
      <dsp:txXfrm>
        <a:off x="2226102" y="3640666"/>
        <a:ext cx="8127861" cy="1693333"/>
      </dsp:txXfrm>
    </dsp:sp>
    <dsp:sp modelId="{6255A282-DE60-43C2-A579-0BE4A2D6CE63}">
      <dsp:nvSpPr>
        <dsp:cNvPr id="0" name=""/>
        <dsp:cNvSpPr/>
      </dsp:nvSpPr>
      <dsp:spPr>
        <a:xfrm>
          <a:off x="2070792" y="5334000"/>
          <a:ext cx="82831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366A2-AA32-4CEC-AC1A-EBF1D7E04BFF}">
      <dsp:nvSpPr>
        <dsp:cNvPr id="0" name=""/>
        <dsp:cNvSpPr/>
      </dsp:nvSpPr>
      <dsp:spPr>
        <a:xfrm>
          <a:off x="1552211" y="661"/>
          <a:ext cx="2328316" cy="2579687"/>
        </a:xfrm>
        <a:prstGeom prst="rightArrow">
          <a:avLst>
            <a:gd name="adj1" fmla="val 75000"/>
            <a:gd name="adj2" fmla="val 50000"/>
          </a:avLst>
        </a:prstGeom>
        <a:solidFill>
          <a:srgbClr val="0D8295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histograms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Transformation</a:t>
          </a:r>
        </a:p>
      </dsp:txBody>
      <dsp:txXfrm>
        <a:off x="1552211" y="323122"/>
        <a:ext cx="1455198" cy="1934765"/>
      </dsp:txXfrm>
    </dsp:sp>
    <dsp:sp modelId="{9B8E4908-28A8-4E66-A29F-C125F89E8730}">
      <dsp:nvSpPr>
        <dsp:cNvPr id="0" name=""/>
        <dsp:cNvSpPr/>
      </dsp:nvSpPr>
      <dsp:spPr>
        <a:xfrm>
          <a:off x="0" y="661"/>
          <a:ext cx="1552211" cy="25796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Image Processing</a:t>
          </a:r>
        </a:p>
      </dsp:txBody>
      <dsp:txXfrm>
        <a:off x="75773" y="76434"/>
        <a:ext cx="1400665" cy="2428141"/>
      </dsp:txXfrm>
    </dsp:sp>
    <dsp:sp modelId="{7E6981B8-5E61-4671-98BD-18DB8E6F52F6}">
      <dsp:nvSpPr>
        <dsp:cNvPr id="0" name=""/>
        <dsp:cNvSpPr/>
      </dsp:nvSpPr>
      <dsp:spPr>
        <a:xfrm>
          <a:off x="1552211" y="2838317"/>
          <a:ext cx="2328316" cy="2579687"/>
        </a:xfrm>
        <a:prstGeom prst="rightArrow">
          <a:avLst>
            <a:gd name="adj1" fmla="val 75000"/>
            <a:gd name="adj2" fmla="val 50000"/>
          </a:avLst>
        </a:prstGeom>
        <a:solidFill>
          <a:srgbClr val="0D8295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Tokenizing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Stop Words Removal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Lemmatization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LDA</a:t>
          </a:r>
        </a:p>
      </dsp:txBody>
      <dsp:txXfrm>
        <a:off x="1552211" y="3160778"/>
        <a:ext cx="1455198" cy="1934765"/>
      </dsp:txXfrm>
    </dsp:sp>
    <dsp:sp modelId="{04991AA3-D1A7-4FBB-86F9-F01BE053C9BA}">
      <dsp:nvSpPr>
        <dsp:cNvPr id="0" name=""/>
        <dsp:cNvSpPr/>
      </dsp:nvSpPr>
      <dsp:spPr>
        <a:xfrm>
          <a:off x="0" y="2838317"/>
          <a:ext cx="1552211" cy="25796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Text Processing</a:t>
          </a:r>
        </a:p>
      </dsp:txBody>
      <dsp:txXfrm>
        <a:off x="75773" y="2914090"/>
        <a:ext cx="1400665" cy="24281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366A2-AA32-4CEC-AC1A-EBF1D7E04BFF}">
      <dsp:nvSpPr>
        <dsp:cNvPr id="0" name=""/>
        <dsp:cNvSpPr/>
      </dsp:nvSpPr>
      <dsp:spPr>
        <a:xfrm>
          <a:off x="1552211" y="661"/>
          <a:ext cx="2328316" cy="2579687"/>
        </a:xfrm>
        <a:prstGeom prst="rightArrow">
          <a:avLst>
            <a:gd name="adj1" fmla="val 75000"/>
            <a:gd name="adj2" fmla="val 50000"/>
          </a:avLst>
        </a:prstGeom>
        <a:solidFill>
          <a:srgbClr val="0D8295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histograms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Normalize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Transformation</a:t>
          </a:r>
        </a:p>
      </dsp:txBody>
      <dsp:txXfrm>
        <a:off x="1552211" y="323122"/>
        <a:ext cx="1455198" cy="1934765"/>
      </dsp:txXfrm>
    </dsp:sp>
    <dsp:sp modelId="{9B8E4908-28A8-4E66-A29F-C125F89E8730}">
      <dsp:nvSpPr>
        <dsp:cNvPr id="0" name=""/>
        <dsp:cNvSpPr/>
      </dsp:nvSpPr>
      <dsp:spPr>
        <a:xfrm>
          <a:off x="0" y="661"/>
          <a:ext cx="1552211" cy="25796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Image Processing</a:t>
          </a:r>
        </a:p>
      </dsp:txBody>
      <dsp:txXfrm>
        <a:off x="75773" y="76434"/>
        <a:ext cx="1400665" cy="2428141"/>
      </dsp:txXfrm>
    </dsp:sp>
    <dsp:sp modelId="{7E6981B8-5E61-4671-98BD-18DB8E6F52F6}">
      <dsp:nvSpPr>
        <dsp:cNvPr id="0" name=""/>
        <dsp:cNvSpPr/>
      </dsp:nvSpPr>
      <dsp:spPr>
        <a:xfrm>
          <a:off x="1552211" y="2838317"/>
          <a:ext cx="2328316" cy="2579687"/>
        </a:xfrm>
        <a:prstGeom prst="rightArrow">
          <a:avLst>
            <a:gd name="adj1" fmla="val 75000"/>
            <a:gd name="adj2" fmla="val 50000"/>
          </a:avLst>
        </a:prstGeom>
        <a:solidFill>
          <a:srgbClr val="0D8295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Tokenizing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Stop Words Removal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Lemmatization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LDA</a:t>
          </a:r>
        </a:p>
      </dsp:txBody>
      <dsp:txXfrm>
        <a:off x="1552211" y="3160778"/>
        <a:ext cx="1455198" cy="1934765"/>
      </dsp:txXfrm>
    </dsp:sp>
    <dsp:sp modelId="{04991AA3-D1A7-4FBB-86F9-F01BE053C9BA}">
      <dsp:nvSpPr>
        <dsp:cNvPr id="0" name=""/>
        <dsp:cNvSpPr/>
      </dsp:nvSpPr>
      <dsp:spPr>
        <a:xfrm>
          <a:off x="0" y="2838317"/>
          <a:ext cx="1552211" cy="2579687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Text Processing</a:t>
          </a:r>
        </a:p>
      </dsp:txBody>
      <dsp:txXfrm>
        <a:off x="75773" y="2914090"/>
        <a:ext cx="1400665" cy="24281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8B942-9825-45CF-84F3-3DF62A727179}">
      <dsp:nvSpPr>
        <dsp:cNvPr id="0" name=""/>
        <dsp:cNvSpPr/>
      </dsp:nvSpPr>
      <dsp:spPr>
        <a:xfrm>
          <a:off x="0" y="635553"/>
          <a:ext cx="8383239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5470F-20FB-43B9-BA6F-CC45C917D083}">
      <dsp:nvSpPr>
        <dsp:cNvPr id="0" name=""/>
        <dsp:cNvSpPr/>
      </dsp:nvSpPr>
      <dsp:spPr>
        <a:xfrm>
          <a:off x="419161" y="30393"/>
          <a:ext cx="5868267" cy="121032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07" tIns="0" rIns="22180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Game-industry is driven by graphics. No attribute to measure the quality of graphics.</a:t>
          </a:r>
        </a:p>
      </dsp:txBody>
      <dsp:txXfrm>
        <a:off x="478244" y="89476"/>
        <a:ext cx="5750101" cy="1092154"/>
      </dsp:txXfrm>
    </dsp:sp>
    <dsp:sp modelId="{9FC2A5E3-499C-4137-8B53-D0C01A088A0F}">
      <dsp:nvSpPr>
        <dsp:cNvPr id="0" name=""/>
        <dsp:cNvSpPr/>
      </dsp:nvSpPr>
      <dsp:spPr>
        <a:xfrm>
          <a:off x="0" y="2495313"/>
          <a:ext cx="8383239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04480-648E-4019-A0AC-28D355FAEBE2}">
      <dsp:nvSpPr>
        <dsp:cNvPr id="0" name=""/>
        <dsp:cNvSpPr/>
      </dsp:nvSpPr>
      <dsp:spPr>
        <a:xfrm>
          <a:off x="419161" y="1890153"/>
          <a:ext cx="5868267" cy="1210320"/>
        </a:xfrm>
        <a:prstGeom prst="roundRect">
          <a:avLst/>
        </a:prstGeom>
        <a:solidFill>
          <a:srgbClr val="0D829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07" tIns="0" rIns="22180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Mobile-integration. Social media-integration</a:t>
          </a:r>
        </a:p>
      </dsp:txBody>
      <dsp:txXfrm>
        <a:off x="478244" y="1949236"/>
        <a:ext cx="5750101" cy="1092154"/>
      </dsp:txXfrm>
    </dsp:sp>
    <dsp:sp modelId="{FA3D3F6F-6E8F-4DB8-9078-24528B8FEAC0}">
      <dsp:nvSpPr>
        <dsp:cNvPr id="0" name=""/>
        <dsp:cNvSpPr/>
      </dsp:nvSpPr>
      <dsp:spPr>
        <a:xfrm>
          <a:off x="0" y="4355073"/>
          <a:ext cx="8383239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3425E-B116-464D-9ABE-02DAFADE97BA}">
      <dsp:nvSpPr>
        <dsp:cNvPr id="0" name=""/>
        <dsp:cNvSpPr/>
      </dsp:nvSpPr>
      <dsp:spPr>
        <a:xfrm>
          <a:off x="419161" y="3749913"/>
          <a:ext cx="5868267" cy="121032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07" tIns="0" rIns="22180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Only limited to Steam.</a:t>
          </a:r>
        </a:p>
      </dsp:txBody>
      <dsp:txXfrm>
        <a:off x="478244" y="3808996"/>
        <a:ext cx="5750101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8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81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64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30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4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62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60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0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78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5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54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91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9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1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29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24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3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esa.com/press-releases/u-s-video-game-sales-reach-record-breaking-43-4-billion-in-2018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nikdavis/steam-store-game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tick-mark-ok-perfect-check-done-305245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9405"/>
            <a:ext cx="9144000" cy="5041380"/>
          </a:xfrm>
        </p:spPr>
        <p:txBody>
          <a:bodyPr lIns="0" tIns="0" rIns="0" bIns="0" anchor="t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Analyzing Sales of Games on Steam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accent4"/>
                </a:solidFill>
              </a:rPr>
              <a:t>Final Project Presentation</a:t>
            </a:r>
            <a:br>
              <a:rPr lang="en-US" sz="3600" dirty="0">
                <a:solidFill>
                  <a:schemeClr val="accent4"/>
                </a:solidFill>
              </a:rPr>
            </a:b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Varisht Raheja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Shubham Sharma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Sobhagya Singh Jamwal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Hemanya Tyagi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3F0A92C-635C-4F99-9C71-E98DE2D73BC4}"/>
              </a:ext>
            </a:extLst>
          </p:cNvPr>
          <p:cNvGraphicFramePr/>
          <p:nvPr/>
        </p:nvGraphicFramePr>
        <p:xfrm>
          <a:off x="0" y="719666"/>
          <a:ext cx="38805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927C4C7-5401-0245-813A-81266299E563}"/>
              </a:ext>
            </a:extLst>
          </p:cNvPr>
          <p:cNvSpPr/>
          <p:nvPr/>
        </p:nvSpPr>
        <p:spPr>
          <a:xfrm>
            <a:off x="4849570" y="4159848"/>
            <a:ext cx="65124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Using Topic Modelling LDA we got the following topics </a:t>
            </a:r>
            <a:endParaRPr lang="en-US" dirty="0"/>
          </a:p>
          <a:p>
            <a:pPr marL="342900" lvl="0" indent="-342900">
              <a:buAutoNum type="arabicPeriod"/>
            </a:pPr>
            <a:r>
              <a:rPr lang="en-US" dirty="0"/>
              <a:t>card simulation empire train </a:t>
            </a:r>
          </a:p>
          <a:p>
            <a:pPr marL="342900" lvl="0" indent="-342900">
              <a:buAutoNum type="arabicPeriod"/>
            </a:pPr>
            <a:r>
              <a:rPr lang="en-US" dirty="0"/>
              <a:t>girls objects questions children </a:t>
            </a:r>
          </a:p>
          <a:p>
            <a:pPr marL="342900" lvl="0" indent="-342900">
              <a:buAutoNum type="arabicPeriod"/>
            </a:pPr>
            <a:r>
              <a:rPr lang="en-US" dirty="0"/>
              <a:t>units vehicles single-player arena </a:t>
            </a:r>
          </a:p>
          <a:p>
            <a:pPr marL="342900" lvl="0" indent="-342900">
              <a:buAutoNum type="arabicPeriod"/>
            </a:pPr>
            <a:r>
              <a:rPr lang="en-US" dirty="0"/>
              <a:t>island house magical forest </a:t>
            </a:r>
          </a:p>
          <a:p>
            <a:pPr marL="342900" lvl="0" indent="-342900">
              <a:buAutoNum type="arabicPeriod"/>
            </a:pPr>
            <a:r>
              <a:rPr lang="en-US" dirty="0"/>
              <a:t>ball racing button color</a:t>
            </a:r>
          </a:p>
          <a:p>
            <a:pPr marL="342900" lvl="0" indent="-342900">
              <a:buAutoNum type="arabicPeriod"/>
            </a:pPr>
            <a:r>
              <a:rPr lang="en-US" dirty="0"/>
              <a:t>ships zombies defense tower  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8CE07C7-D343-674F-9C5C-E8DFC6EED1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71" y="666827"/>
            <a:ext cx="4458327" cy="28986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A74D6A-17C1-1C41-B7C0-BC4A7C61EC8D}"/>
              </a:ext>
            </a:extLst>
          </p:cNvPr>
          <p:cNvSpPr/>
          <p:nvPr/>
        </p:nvSpPr>
        <p:spPr>
          <a:xfrm>
            <a:off x="5001393" y="3461059"/>
            <a:ext cx="666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From this intensity histogram of a sample image it is evident that it has low contrast 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5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3F0A92C-635C-4F99-9C71-E98DE2D73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008107"/>
              </p:ext>
            </p:extLst>
          </p:nvPr>
        </p:nvGraphicFramePr>
        <p:xfrm>
          <a:off x="0" y="719666"/>
          <a:ext cx="388052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E771FDF-C452-49A8-A76A-1958276910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97" y="855297"/>
            <a:ext cx="7669503" cy="528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9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066F2C-D727-D94A-8F8E-E2C50E776225}"/>
              </a:ext>
            </a:extLst>
          </p:cNvPr>
          <p:cNvSpPr/>
          <p:nvPr/>
        </p:nvSpPr>
        <p:spPr>
          <a:xfrm>
            <a:off x="228600" y="1859339"/>
            <a:ext cx="102717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downloads is positively related to factors such as achievements and leaderboards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owners are negatively related to price.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topics that we extracted through text analysis are negatively correlated with number of owners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popular topics are not related to the most successful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image features we found no significant relationship</a:t>
            </a:r>
          </a:p>
          <a:p>
            <a:r>
              <a:rPr lang="en-US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1D0C3-B1ED-F245-8233-2D2070198156}"/>
              </a:ext>
            </a:extLst>
          </p:cNvPr>
          <p:cNvSpPr/>
          <p:nvPr/>
        </p:nvSpPr>
        <p:spPr>
          <a:xfrm>
            <a:off x="644660" y="1113829"/>
            <a:ext cx="5060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Insights from Multivariate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67471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2716FE-9DC0-4725-93C0-F59A63F8F37E}"/>
              </a:ext>
            </a:extLst>
          </p:cNvPr>
          <p:cNvSpPr txBox="1"/>
          <p:nvPr/>
        </p:nvSpPr>
        <p:spPr>
          <a:xfrm>
            <a:off x="4235019" y="1100831"/>
            <a:ext cx="372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1: Design Choice</a:t>
            </a:r>
          </a:p>
        </p:txBody>
      </p:sp>
      <p:sp>
        <p:nvSpPr>
          <p:cNvPr id="3" name="AutoShape 2" descr="blob:https://web.whatsapp.com/fd1f1812-e213-41f6-a9f2-c89af3a65771">
            <a:extLst>
              <a:ext uri="{FF2B5EF4-FFF2-40B4-BE49-F238E27FC236}">
                <a16:creationId xmlns:a16="http://schemas.microsoft.com/office/drawing/2014/main" id="{ADE03F01-A56F-462E-A70E-096E081CE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6061" y="620697"/>
            <a:ext cx="5788241" cy="57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454D9-82A7-4ED2-8476-1D3B31760212}"/>
              </a:ext>
            </a:extLst>
          </p:cNvPr>
          <p:cNvSpPr/>
          <p:nvPr/>
        </p:nvSpPr>
        <p:spPr>
          <a:xfrm>
            <a:off x="4971333" y="1753291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Action vs Non-Action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86A90A-422D-484C-AB11-842201EEC995}"/>
              </a:ext>
            </a:extLst>
          </p:cNvPr>
          <p:cNvSpPr/>
          <p:nvPr/>
        </p:nvSpPr>
        <p:spPr>
          <a:xfrm>
            <a:off x="132300" y="2405751"/>
            <a:ext cx="102717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 system for Game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Determining if Action genre is profitable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 test ( Refer to appendix 1), Demand Action &gt; Demand Non-Action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216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2716FE-9DC0-4725-93C0-F59A63F8F37E}"/>
              </a:ext>
            </a:extLst>
          </p:cNvPr>
          <p:cNvSpPr txBox="1"/>
          <p:nvPr/>
        </p:nvSpPr>
        <p:spPr>
          <a:xfrm>
            <a:off x="4235019" y="1100831"/>
            <a:ext cx="372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1: Design Choice</a:t>
            </a:r>
          </a:p>
        </p:txBody>
      </p:sp>
      <p:sp>
        <p:nvSpPr>
          <p:cNvPr id="3" name="AutoShape 2" descr="blob:https://web.whatsapp.com/fd1f1812-e213-41f6-a9f2-c89af3a65771">
            <a:extLst>
              <a:ext uri="{FF2B5EF4-FFF2-40B4-BE49-F238E27FC236}">
                <a16:creationId xmlns:a16="http://schemas.microsoft.com/office/drawing/2014/main" id="{ADE03F01-A56F-462E-A70E-096E081CE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6061" y="620697"/>
            <a:ext cx="5788241" cy="57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454D9-82A7-4ED2-8476-1D3B31760212}"/>
              </a:ext>
            </a:extLst>
          </p:cNvPr>
          <p:cNvSpPr/>
          <p:nvPr/>
        </p:nvSpPr>
        <p:spPr>
          <a:xfrm>
            <a:off x="247987" y="161121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Action vs Non-Action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73E292-B768-634B-A38F-6503DC188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498" y="2031637"/>
            <a:ext cx="4820112" cy="3117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E3D194-7F54-A04F-86DC-589209564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4" y="2108963"/>
            <a:ext cx="5545128" cy="30116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11FB7B-3171-434C-84D9-FFEB9F9C1913}"/>
              </a:ext>
            </a:extLst>
          </p:cNvPr>
          <p:cNvSpPr/>
          <p:nvPr/>
        </p:nvSpPr>
        <p:spPr>
          <a:xfrm>
            <a:off x="290834" y="5503650"/>
            <a:ext cx="10794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the regression equation we found that we can place action games with higher price as there is a positive interaction of action/non action games with price</a:t>
            </a:r>
          </a:p>
        </p:txBody>
      </p:sp>
    </p:spTree>
    <p:extLst>
      <p:ext uri="{BB962C8B-B14F-4D97-AF65-F5344CB8AC3E}">
        <p14:creationId xmlns:p14="http://schemas.microsoft.com/office/powerpoint/2010/main" val="205778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2716FE-9DC0-4725-93C0-F59A63F8F37E}"/>
              </a:ext>
            </a:extLst>
          </p:cNvPr>
          <p:cNvSpPr txBox="1"/>
          <p:nvPr/>
        </p:nvSpPr>
        <p:spPr>
          <a:xfrm>
            <a:off x="4235019" y="1100831"/>
            <a:ext cx="372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1: Design Choice</a:t>
            </a:r>
          </a:p>
        </p:txBody>
      </p:sp>
      <p:sp>
        <p:nvSpPr>
          <p:cNvPr id="3" name="AutoShape 2" descr="blob:https://web.whatsapp.com/fd1f1812-e213-41f6-a9f2-c89af3a65771">
            <a:extLst>
              <a:ext uri="{FF2B5EF4-FFF2-40B4-BE49-F238E27FC236}">
                <a16:creationId xmlns:a16="http://schemas.microsoft.com/office/drawing/2014/main" id="{ADE03F01-A56F-462E-A70E-096E081CE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6061" y="620697"/>
            <a:ext cx="5788241" cy="57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454D9-82A7-4ED2-8476-1D3B31760212}"/>
              </a:ext>
            </a:extLst>
          </p:cNvPr>
          <p:cNvSpPr/>
          <p:nvPr/>
        </p:nvSpPr>
        <p:spPr>
          <a:xfrm>
            <a:off x="247987" y="1611215"/>
            <a:ext cx="3111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Only Windows vs All Platforms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5BD31-1222-724E-8228-55EF6D31E934}"/>
              </a:ext>
            </a:extLst>
          </p:cNvPr>
          <p:cNvSpPr/>
          <p:nvPr/>
        </p:nvSpPr>
        <p:spPr>
          <a:xfrm>
            <a:off x="132299" y="2405751"/>
            <a:ext cx="62461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to develop game only for windows or windows + Linux + Mac.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Developing a game in single platform will have different cost compared to launching it in multiple platforms.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equation showing relation of price and demand with all platform as a dummy variable.</a:t>
            </a:r>
          </a:p>
          <a:p>
            <a:r>
              <a:rPr lang="en-US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245B4B-A875-9441-A84B-8999B9656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91" y="1706377"/>
            <a:ext cx="4042972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4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2716FE-9DC0-4725-93C0-F59A63F8F37E}"/>
              </a:ext>
            </a:extLst>
          </p:cNvPr>
          <p:cNvSpPr txBox="1"/>
          <p:nvPr/>
        </p:nvSpPr>
        <p:spPr>
          <a:xfrm>
            <a:off x="4235017" y="1057882"/>
            <a:ext cx="372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1: Design Choice</a:t>
            </a:r>
          </a:p>
        </p:txBody>
      </p:sp>
      <p:sp>
        <p:nvSpPr>
          <p:cNvPr id="3" name="AutoShape 2" descr="blob:https://web.whatsapp.com/fd1f1812-e213-41f6-a9f2-c89af3a65771">
            <a:extLst>
              <a:ext uri="{FF2B5EF4-FFF2-40B4-BE49-F238E27FC236}">
                <a16:creationId xmlns:a16="http://schemas.microsoft.com/office/drawing/2014/main" id="{ADE03F01-A56F-462E-A70E-096E081CE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6061" y="620697"/>
            <a:ext cx="5788241" cy="57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454D9-82A7-4ED2-8476-1D3B31760212}"/>
              </a:ext>
            </a:extLst>
          </p:cNvPr>
          <p:cNvSpPr/>
          <p:nvPr/>
        </p:nvSpPr>
        <p:spPr>
          <a:xfrm>
            <a:off x="4540478" y="1611215"/>
            <a:ext cx="3111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Only Windows vs All Platforms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364A4-4504-422E-BF80-162920949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582" y="2087695"/>
            <a:ext cx="5332835" cy="35162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D5D97C-360E-1243-B7EE-5DCCF56CBDB4}"/>
              </a:ext>
            </a:extLst>
          </p:cNvPr>
          <p:cNvSpPr/>
          <p:nvPr/>
        </p:nvSpPr>
        <p:spPr>
          <a:xfrm>
            <a:off x="1180052" y="5711073"/>
            <a:ext cx="9831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For a given price it turns out cross-platform games generate more than single-platform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67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2716FE-9DC0-4725-93C0-F59A63F8F37E}"/>
              </a:ext>
            </a:extLst>
          </p:cNvPr>
          <p:cNvSpPr txBox="1"/>
          <p:nvPr/>
        </p:nvSpPr>
        <p:spPr>
          <a:xfrm>
            <a:off x="4235019" y="1100831"/>
            <a:ext cx="372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1: Design Choice</a:t>
            </a:r>
          </a:p>
        </p:txBody>
      </p:sp>
      <p:sp>
        <p:nvSpPr>
          <p:cNvPr id="3" name="AutoShape 2" descr="blob:https://web.whatsapp.com/fd1f1812-e213-41f6-a9f2-c89af3a65771">
            <a:extLst>
              <a:ext uri="{FF2B5EF4-FFF2-40B4-BE49-F238E27FC236}">
                <a16:creationId xmlns:a16="http://schemas.microsoft.com/office/drawing/2014/main" id="{ADE03F01-A56F-462E-A70E-096E081CE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6061" y="620697"/>
            <a:ext cx="5788241" cy="57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454D9-82A7-4ED2-8476-1D3B31760212}"/>
              </a:ext>
            </a:extLst>
          </p:cNvPr>
          <p:cNvSpPr/>
          <p:nvPr/>
        </p:nvSpPr>
        <p:spPr>
          <a:xfrm>
            <a:off x="247987" y="1611215"/>
            <a:ext cx="340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Words description in Action game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8AE97-D424-434C-B32C-C27514FB9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68" y="2255179"/>
            <a:ext cx="5647783" cy="31008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E00829-DBE1-8642-8C22-F968850BC9BC}"/>
              </a:ext>
            </a:extLst>
          </p:cNvPr>
          <p:cNvSpPr/>
          <p:nvPr/>
        </p:nvSpPr>
        <p:spPr>
          <a:xfrm>
            <a:off x="132299" y="2405751"/>
            <a:ext cx="49080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describing prominent kind of descriptions in top action game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cloud of successful action game was created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word cloud, the developer can know what users look for in a game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Words like World, Battle, mission, experience are prevalent in a successful action game</a:t>
            </a:r>
          </a:p>
          <a:p>
            <a:r>
              <a:rPr lang="en-US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162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2716FE-9DC0-4725-93C0-F59A63F8F37E}"/>
              </a:ext>
            </a:extLst>
          </p:cNvPr>
          <p:cNvSpPr txBox="1"/>
          <p:nvPr/>
        </p:nvSpPr>
        <p:spPr>
          <a:xfrm>
            <a:off x="4235019" y="1100831"/>
            <a:ext cx="372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2: Go-to-market Strategy</a:t>
            </a:r>
          </a:p>
        </p:txBody>
      </p:sp>
      <p:sp>
        <p:nvSpPr>
          <p:cNvPr id="3" name="AutoShape 2" descr="blob:https://web.whatsapp.com/fd1f1812-e213-41f6-a9f2-c89af3a65771">
            <a:extLst>
              <a:ext uri="{FF2B5EF4-FFF2-40B4-BE49-F238E27FC236}">
                <a16:creationId xmlns:a16="http://schemas.microsoft.com/office/drawing/2014/main" id="{ADE03F01-A56F-462E-A70E-096E081CE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6061" y="620697"/>
            <a:ext cx="5788241" cy="57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454D9-82A7-4ED2-8476-1D3B31760212}"/>
              </a:ext>
            </a:extLst>
          </p:cNvPr>
          <p:cNvSpPr/>
          <p:nvPr/>
        </p:nvSpPr>
        <p:spPr>
          <a:xfrm>
            <a:off x="5312588" y="1715694"/>
            <a:ext cx="1374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Free vs. Paid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EC2094-4242-B440-9E35-B69222CAACE7}"/>
              </a:ext>
            </a:extLst>
          </p:cNvPr>
          <p:cNvSpPr/>
          <p:nvPr/>
        </p:nvSpPr>
        <p:spPr>
          <a:xfrm>
            <a:off x="132299" y="2405751"/>
            <a:ext cx="1173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Whether to go for a free game or a paid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T-test( Refer to appendix 2) shows us that free video games have more demand than the paid video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further analysis for just free games can be done to strategize how to get monetary benefit from even free apps as well</a:t>
            </a:r>
          </a:p>
          <a:p>
            <a:r>
              <a:rPr lang="en-US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861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2716FE-9DC0-4725-93C0-F59A63F8F37E}"/>
              </a:ext>
            </a:extLst>
          </p:cNvPr>
          <p:cNvSpPr txBox="1"/>
          <p:nvPr/>
        </p:nvSpPr>
        <p:spPr>
          <a:xfrm>
            <a:off x="4235019" y="1100831"/>
            <a:ext cx="372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2: Go-to-market Strategy</a:t>
            </a:r>
          </a:p>
        </p:txBody>
      </p:sp>
      <p:sp>
        <p:nvSpPr>
          <p:cNvPr id="3" name="AutoShape 2" descr="blob:https://web.whatsapp.com/fd1f1812-e213-41f6-a9f2-c89af3a65771">
            <a:extLst>
              <a:ext uri="{FF2B5EF4-FFF2-40B4-BE49-F238E27FC236}">
                <a16:creationId xmlns:a16="http://schemas.microsoft.com/office/drawing/2014/main" id="{ADE03F01-A56F-462E-A70E-096E081CEA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16061" y="620697"/>
            <a:ext cx="5788241" cy="578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454D9-82A7-4ED2-8476-1D3B31760212}"/>
              </a:ext>
            </a:extLst>
          </p:cNvPr>
          <p:cNvSpPr/>
          <p:nvPr/>
        </p:nvSpPr>
        <p:spPr>
          <a:xfrm>
            <a:off x="247987" y="1611215"/>
            <a:ext cx="257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In-App Purchases or Not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B1972-90FA-6146-A122-859676841A32}"/>
              </a:ext>
            </a:extLst>
          </p:cNvPr>
          <p:cNvSpPr/>
          <p:nvPr/>
        </p:nvSpPr>
        <p:spPr>
          <a:xfrm>
            <a:off x="247987" y="2115281"/>
            <a:ext cx="54502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Another choice we need to address is whether we should include in-app purchases or not in the video game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this, we run a regression analysis including relevant interaction terms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in-app purchase we can monetize a free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A3E0D9-3934-5D4D-8BBA-30200358B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799" y="2032926"/>
            <a:ext cx="5555182" cy="33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5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30BB-3B8E-486D-9A8E-2A5B949D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51358"/>
            <a:ext cx="10451592" cy="1325563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  <a:ea typeface="+mn-ea"/>
                <a:cs typeface="+mn-cs"/>
              </a:rPr>
              <a:t>Agenda	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EF54EAF3-AE32-FB41-9D85-AE015345C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956544"/>
              </p:ext>
            </p:extLst>
          </p:nvPr>
        </p:nvGraphicFramePr>
        <p:xfrm>
          <a:off x="2032000" y="1271239"/>
          <a:ext cx="7992946" cy="5278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178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2716FE-9DC0-4725-93C0-F59A63F8F37E}"/>
              </a:ext>
            </a:extLst>
          </p:cNvPr>
          <p:cNvSpPr txBox="1"/>
          <p:nvPr/>
        </p:nvSpPr>
        <p:spPr>
          <a:xfrm>
            <a:off x="4235019" y="1100831"/>
            <a:ext cx="372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2: Go-to-market Strategy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454D9-82A7-4ED2-8476-1D3B31760212}"/>
              </a:ext>
            </a:extLst>
          </p:cNvPr>
          <p:cNvSpPr/>
          <p:nvPr/>
        </p:nvSpPr>
        <p:spPr>
          <a:xfrm>
            <a:off x="247987" y="1611215"/>
            <a:ext cx="257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In-App Purchases or Not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49D16C-64E9-46EC-880E-0F7EA6336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73" y="1771564"/>
            <a:ext cx="6538527" cy="39856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160C8CC-938C-A74B-861C-C7826A4D815D}"/>
              </a:ext>
            </a:extLst>
          </p:cNvPr>
          <p:cNvSpPr/>
          <p:nvPr/>
        </p:nvSpPr>
        <p:spPr>
          <a:xfrm>
            <a:off x="247987" y="2115281"/>
            <a:ext cx="54502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</a:t>
            </a:r>
            <a:r>
              <a:rPr lang="en-US" dirty="0"/>
              <a:t>rom the graph output, we can see that it is okay to add in-app purchases up till a particular price amount, which is the point of intersection in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are pricing higher than that price amount, it is wise to not include any in-app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dataset, all the prices are below the point of intersection, which is around 450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must have in-app purchase in the game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0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2716FE-9DC0-4725-93C0-F59A63F8F37E}"/>
              </a:ext>
            </a:extLst>
          </p:cNvPr>
          <p:cNvSpPr txBox="1"/>
          <p:nvPr/>
        </p:nvSpPr>
        <p:spPr>
          <a:xfrm>
            <a:off x="4235019" y="1100831"/>
            <a:ext cx="372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2: Go-to-market Strategy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454D9-82A7-4ED2-8476-1D3B31760212}"/>
              </a:ext>
            </a:extLst>
          </p:cNvPr>
          <p:cNvSpPr/>
          <p:nvPr/>
        </p:nvSpPr>
        <p:spPr>
          <a:xfrm>
            <a:off x="4808836" y="1616048"/>
            <a:ext cx="277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DLC Downloadable content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60C8CC-938C-A74B-861C-C7826A4D815D}"/>
              </a:ext>
            </a:extLst>
          </p:cNvPr>
          <p:cNvSpPr/>
          <p:nvPr/>
        </p:nvSpPr>
        <p:spPr>
          <a:xfrm>
            <a:off x="247986" y="2115281"/>
            <a:ext cx="100334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DLC is an additional content like weapons or maps that can be added in an existing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It is a paid package that can be downloaded from steam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Games are first launch with no price and then an attractive option of DLC is added to monetize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Using DLC packages we can monetize even free games as well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66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2716FE-9DC0-4725-93C0-F59A63F8F37E}"/>
              </a:ext>
            </a:extLst>
          </p:cNvPr>
          <p:cNvSpPr txBox="1"/>
          <p:nvPr/>
        </p:nvSpPr>
        <p:spPr>
          <a:xfrm>
            <a:off x="4235019" y="1100831"/>
            <a:ext cx="372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Case 2: Go-to-market Strategy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D454D9-82A7-4ED2-8476-1D3B31760212}"/>
              </a:ext>
            </a:extLst>
          </p:cNvPr>
          <p:cNvSpPr/>
          <p:nvPr/>
        </p:nvSpPr>
        <p:spPr>
          <a:xfrm>
            <a:off x="4808836" y="1616048"/>
            <a:ext cx="2776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DLC Downloadable content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60C8CC-938C-A74B-861C-C7826A4D815D}"/>
              </a:ext>
            </a:extLst>
          </p:cNvPr>
          <p:cNvSpPr/>
          <p:nvPr/>
        </p:nvSpPr>
        <p:spPr>
          <a:xfrm>
            <a:off x="247986" y="2394061"/>
            <a:ext cx="58480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Let's look at what relation we have of a DLC with number of downloads in free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Regression analysis of owners and median playtime with DLC as dummy is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From equations we can deduce that demand for DLC=1 is higher for lower median playtime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Hence for a free game we can launch DLC packages if playtime of a game is anticipated to be 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6D260F-6814-144F-B99D-B43F2BD04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69" y="2115281"/>
            <a:ext cx="5389980" cy="34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3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88D69AC-27B5-4514-A02D-3FACB54EB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198890"/>
              </p:ext>
            </p:extLst>
          </p:nvPr>
        </p:nvGraphicFramePr>
        <p:xfrm>
          <a:off x="2667618" y="719666"/>
          <a:ext cx="838323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978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32955" y="522898"/>
            <a:ext cx="485904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References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85608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85F868-F611-8443-AC1B-C270D0CB4386}"/>
              </a:ext>
            </a:extLst>
          </p:cNvPr>
          <p:cNvSpPr/>
          <p:nvPr/>
        </p:nvSpPr>
        <p:spPr>
          <a:xfrm>
            <a:off x="323385" y="1059366"/>
            <a:ext cx="108278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References: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US" dirty="0">
              <a:solidFill>
                <a:schemeClr val="accent5"/>
              </a:solidFill>
              <a:latin typeface="Calibri" panose="020F0502020204030204" pitchFamily="34" charset="0"/>
            </a:endParaRPr>
          </a:p>
          <a:p>
            <a:r>
              <a:rPr lang="en-US" u="sng" dirty="0">
                <a:solidFill>
                  <a:schemeClr val="accent5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https://www.theesa.com/press-releases/u-s-video-game-sales-reach-record-breaking-43-4-billion-in-2018/</a:t>
            </a:r>
            <a:endParaRPr lang="en-US" dirty="0">
              <a:solidFill>
                <a:schemeClr val="accent5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Data Source: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US" dirty="0">
              <a:solidFill>
                <a:schemeClr val="accent5"/>
              </a:solidFill>
              <a:latin typeface="Calibri" panose="020F0502020204030204" pitchFamily="34" charset="0"/>
            </a:endParaRPr>
          </a:p>
          <a:p>
            <a:r>
              <a:rPr lang="en-US" u="sng" dirty="0">
                <a:solidFill>
                  <a:schemeClr val="accent5"/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https://www.kaggle.com/nikdavis/steam-store-games</a:t>
            </a:r>
            <a:endParaRPr lang="en-US" dirty="0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08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975BA5-36B2-9349-9658-3B3952BC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D5D014-E864-4E43-9380-5BD7A57C1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56F3044-4266-1C41-8A70-77F0C410111D}"/>
              </a:ext>
            </a:extLst>
          </p:cNvPr>
          <p:cNvSpPr txBox="1">
            <a:spLocks/>
          </p:cNvSpPr>
          <p:nvPr/>
        </p:nvSpPr>
        <p:spPr>
          <a:xfrm>
            <a:off x="13939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Appendix 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C05A1D-B060-8948-882A-4955A0DBC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57" y="950744"/>
            <a:ext cx="4429685" cy="538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4D4406-6B13-564A-9284-108432448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71" y="922247"/>
            <a:ext cx="4610057" cy="557106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975BA5-36B2-9349-9658-3B3952BC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D5D014-E864-4E43-9380-5BD7A57C1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56F3044-4266-1C41-8A70-77F0C410111D}"/>
              </a:ext>
            </a:extLst>
          </p:cNvPr>
          <p:cNvSpPr txBox="1">
            <a:spLocks/>
          </p:cNvSpPr>
          <p:nvPr/>
        </p:nvSpPr>
        <p:spPr>
          <a:xfrm>
            <a:off x="13939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Appendix 2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9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23068" y="522898"/>
            <a:ext cx="40689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7497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522898"/>
            <a:ext cx="3932807" cy="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0FFAB4F-E095-E342-99D0-CDD80C30CF6E}"/>
              </a:ext>
            </a:extLst>
          </p:cNvPr>
          <p:cNvSpPr/>
          <p:nvPr/>
        </p:nvSpPr>
        <p:spPr>
          <a:xfrm>
            <a:off x="486708" y="2286672"/>
            <a:ext cx="62095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analyzed the sales of video game on Steam.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Steam is essentially an online channel which facilitates buying and selling of video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relevant to game developers planning proprietary software projects. 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ADF2B5-39F4-2D41-8D92-D6194A64F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98" y="1378635"/>
            <a:ext cx="3596742" cy="1646701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1B352F5A-B6A8-2F4A-BEE5-9CF4169CB65D}"/>
              </a:ext>
            </a:extLst>
          </p:cNvPr>
          <p:cNvSpPr txBox="1"/>
          <p:nvPr/>
        </p:nvSpPr>
        <p:spPr>
          <a:xfrm>
            <a:off x="486708" y="1437956"/>
            <a:ext cx="450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Steam: a video game distribution channel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E50999E-271A-8D42-BBD6-D845B6130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98" y="3392994"/>
            <a:ext cx="3596742" cy="9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23068" y="522898"/>
            <a:ext cx="406893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7497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522898"/>
            <a:ext cx="3932807" cy="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A9D85DC-4E0B-424D-AF47-3E512D3C234E}"/>
              </a:ext>
            </a:extLst>
          </p:cNvPr>
          <p:cNvGrpSpPr/>
          <p:nvPr/>
        </p:nvGrpSpPr>
        <p:grpSpPr>
          <a:xfrm>
            <a:off x="1789507" y="1122765"/>
            <a:ext cx="8612267" cy="2067132"/>
            <a:chOff x="461638" y="1122765"/>
            <a:chExt cx="8612267" cy="206713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E84E8CF-B34D-442D-97DE-6125AE48E3CC}"/>
                </a:ext>
              </a:extLst>
            </p:cNvPr>
            <p:cNvGrpSpPr/>
            <p:nvPr/>
          </p:nvGrpSpPr>
          <p:grpSpPr>
            <a:xfrm>
              <a:off x="3805804" y="1122765"/>
              <a:ext cx="4392969" cy="2067132"/>
              <a:chOff x="6748507" y="1088817"/>
              <a:chExt cx="4818340" cy="2245494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82E96FB-30BE-4BE9-AFE6-4C413A791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48507" y="1088817"/>
                <a:ext cx="1816585" cy="172157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$36.9 Billion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C6B6CE7-7D50-4B9C-8EE5-F0FEFCC80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750262" y="1088817"/>
                <a:ext cx="1816585" cy="172157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$43.4 Billion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56DEDD0-27F9-45D4-95DA-A12DDA61D252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8565092" y="1949604"/>
                <a:ext cx="1185170" cy="0"/>
              </a:xfrm>
              <a:prstGeom prst="line">
                <a:avLst/>
              </a:prstGeom>
              <a:ln w="984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128E8-3DD7-49A9-B38B-34844898EF34}"/>
                  </a:ext>
                </a:extLst>
              </p:cNvPr>
              <p:cNvSpPr txBox="1"/>
              <p:nvPr/>
            </p:nvSpPr>
            <p:spPr>
              <a:xfrm>
                <a:off x="7332763" y="2933110"/>
                <a:ext cx="773011" cy="40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cs typeface="Arial" panose="020B0604020202020204" pitchFamily="34" charset="0"/>
                  </a:rPr>
                  <a:t>2017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89CE02-6552-42E1-BC04-C0114BFA4230}"/>
                  </a:ext>
                </a:extLst>
              </p:cNvPr>
              <p:cNvSpPr txBox="1"/>
              <p:nvPr/>
            </p:nvSpPr>
            <p:spPr>
              <a:xfrm>
                <a:off x="10334518" y="2933111"/>
                <a:ext cx="773011" cy="40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cs typeface="Arial" panose="020B0604020202020204" pitchFamily="34" charset="0"/>
                  </a:rPr>
                  <a:t>2018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AB95C35-4F23-4307-9AE9-FDBA52B82CF9}"/>
                </a:ext>
              </a:extLst>
            </p:cNvPr>
            <p:cNvSpPr txBox="1"/>
            <p:nvPr/>
          </p:nvSpPr>
          <p:spPr>
            <a:xfrm>
              <a:off x="461638" y="1653741"/>
              <a:ext cx="3471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Revenue of Video Games in US </a:t>
              </a:r>
            </a:p>
          </p:txBody>
        </p:sp>
        <p:sp>
          <p:nvSpPr>
            <p:cNvPr id="82" name="Arrow: Up 81">
              <a:extLst>
                <a:ext uri="{FF2B5EF4-FFF2-40B4-BE49-F238E27FC236}">
                  <a16:creationId xmlns:a16="http://schemas.microsoft.com/office/drawing/2014/main" id="{51115717-28CE-43BE-93C4-414085D4EB30}"/>
                </a:ext>
              </a:extLst>
            </p:cNvPr>
            <p:cNvSpPr/>
            <p:nvPr/>
          </p:nvSpPr>
          <p:spPr>
            <a:xfrm>
              <a:off x="8266037" y="1449966"/>
              <a:ext cx="807868" cy="1080721"/>
            </a:xfrm>
            <a:prstGeom prst="up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D83ECD-35D6-4E59-B66C-0355B2E4ECB4}"/>
                </a:ext>
              </a:extLst>
            </p:cNvPr>
            <p:cNvSpPr txBox="1"/>
            <p:nvPr/>
          </p:nvSpPr>
          <p:spPr>
            <a:xfrm>
              <a:off x="8378662" y="1443583"/>
              <a:ext cx="5826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 18%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9A860A2-67A9-485B-9D8B-B4C19F4F04C5}"/>
              </a:ext>
            </a:extLst>
          </p:cNvPr>
          <p:cNvGrpSpPr/>
          <p:nvPr/>
        </p:nvGrpSpPr>
        <p:grpSpPr>
          <a:xfrm>
            <a:off x="3188563" y="2714425"/>
            <a:ext cx="5814874" cy="3362854"/>
            <a:chOff x="5779130" y="974031"/>
            <a:chExt cx="6199732" cy="39750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32775F2-5852-43C1-B726-B23AEDC5BEF4}"/>
                </a:ext>
              </a:extLst>
            </p:cNvPr>
            <p:cNvGrpSpPr/>
            <p:nvPr/>
          </p:nvGrpSpPr>
          <p:grpSpPr>
            <a:xfrm>
              <a:off x="8459105" y="974031"/>
              <a:ext cx="3519757" cy="3975000"/>
              <a:chOff x="2499138" y="1212375"/>
              <a:chExt cx="1676400" cy="2309950"/>
            </a:xfrm>
          </p:grpSpPr>
          <p:grpSp>
            <p:nvGrpSpPr>
              <p:cNvPr id="90" name="Group 171">
                <a:extLst>
                  <a:ext uri="{FF2B5EF4-FFF2-40B4-BE49-F238E27FC236}">
                    <a16:creationId xmlns:a16="http://schemas.microsoft.com/office/drawing/2014/main" id="{A6C821FA-E2F6-4EF3-B287-4312EB61AF67}"/>
                  </a:ext>
                </a:extLst>
              </p:cNvPr>
              <p:cNvGrpSpPr/>
              <p:nvPr/>
            </p:nvGrpSpPr>
            <p:grpSpPr>
              <a:xfrm>
                <a:off x="2499138" y="1815445"/>
                <a:ext cx="1676400" cy="1706880"/>
                <a:chOff x="2226730" y="1591310"/>
                <a:chExt cx="1676400" cy="1706880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1ADDD1C-BDC5-4201-AC61-EB12F80A5E02}"/>
                    </a:ext>
                  </a:extLst>
                </p:cNvPr>
                <p:cNvSpPr/>
                <p:nvPr/>
              </p:nvSpPr>
              <p:spPr>
                <a:xfrm>
                  <a:off x="2226730" y="15913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CA0639F-73E9-4F03-87E3-640170833D59}"/>
                    </a:ext>
                  </a:extLst>
                </p:cNvPr>
                <p:cNvSpPr/>
                <p:nvPr/>
              </p:nvSpPr>
              <p:spPr>
                <a:xfrm>
                  <a:off x="2226730" y="17640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E00D398-51A6-4999-841B-AFBC583152D4}"/>
                    </a:ext>
                  </a:extLst>
                </p:cNvPr>
                <p:cNvSpPr/>
                <p:nvPr/>
              </p:nvSpPr>
              <p:spPr>
                <a:xfrm>
                  <a:off x="2226730" y="19367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4679C75-3076-4132-A5B8-A2653CDBDC68}"/>
                    </a:ext>
                  </a:extLst>
                </p:cNvPr>
                <p:cNvSpPr/>
                <p:nvPr/>
              </p:nvSpPr>
              <p:spPr>
                <a:xfrm>
                  <a:off x="2226730" y="210947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C1C9924-C744-41DA-A09E-0E66CDBCD868}"/>
                    </a:ext>
                  </a:extLst>
                </p:cNvPr>
                <p:cNvSpPr/>
                <p:nvPr/>
              </p:nvSpPr>
              <p:spPr>
                <a:xfrm>
                  <a:off x="2226730" y="228219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07B069B-E45F-4513-BAD7-9EF00C75FAEF}"/>
                    </a:ext>
                  </a:extLst>
                </p:cNvPr>
                <p:cNvSpPr/>
                <p:nvPr/>
              </p:nvSpPr>
              <p:spPr>
                <a:xfrm>
                  <a:off x="2226730" y="24549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5A7C5431-0C73-49BC-86E9-346A4692C97A}"/>
                    </a:ext>
                  </a:extLst>
                </p:cNvPr>
                <p:cNvSpPr/>
                <p:nvPr/>
              </p:nvSpPr>
              <p:spPr>
                <a:xfrm>
                  <a:off x="2226730" y="26276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53AB7528-8438-4325-98D2-778E3EF2B89D}"/>
                    </a:ext>
                  </a:extLst>
                </p:cNvPr>
                <p:cNvSpPr/>
                <p:nvPr/>
              </p:nvSpPr>
              <p:spPr>
                <a:xfrm>
                  <a:off x="2226730" y="28003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E0102917-ECF5-49F5-A547-49F2712D0A7F}"/>
                    </a:ext>
                  </a:extLst>
                </p:cNvPr>
                <p:cNvSpPr/>
                <p:nvPr/>
              </p:nvSpPr>
              <p:spPr>
                <a:xfrm>
                  <a:off x="2226730" y="297307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DDB2375-0164-4E1D-A042-DC5E886306E5}"/>
                    </a:ext>
                  </a:extLst>
                </p:cNvPr>
                <p:cNvSpPr/>
                <p:nvPr/>
              </p:nvSpPr>
              <p:spPr>
                <a:xfrm>
                  <a:off x="2226730" y="314579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4B888F4-6C26-475C-9492-EEB5EA0B1365}"/>
                    </a:ext>
                  </a:extLst>
                </p:cNvPr>
                <p:cNvSpPr/>
                <p:nvPr/>
              </p:nvSpPr>
              <p:spPr>
                <a:xfrm>
                  <a:off x="2396063" y="15913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41FCD96-3AA4-4FE8-80DF-644CEF7D276B}"/>
                    </a:ext>
                  </a:extLst>
                </p:cNvPr>
                <p:cNvSpPr/>
                <p:nvPr/>
              </p:nvSpPr>
              <p:spPr>
                <a:xfrm>
                  <a:off x="2396063" y="17640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688473C-EF98-41CA-93A0-E01851495141}"/>
                    </a:ext>
                  </a:extLst>
                </p:cNvPr>
                <p:cNvSpPr/>
                <p:nvPr/>
              </p:nvSpPr>
              <p:spPr>
                <a:xfrm>
                  <a:off x="2396063" y="19367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599749D-E744-4525-9BF9-CC0814512F04}"/>
                    </a:ext>
                  </a:extLst>
                </p:cNvPr>
                <p:cNvSpPr/>
                <p:nvPr/>
              </p:nvSpPr>
              <p:spPr>
                <a:xfrm>
                  <a:off x="2396063" y="210947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6880B0CC-3DDB-4D65-84A5-9E47F0D32E2A}"/>
                    </a:ext>
                  </a:extLst>
                </p:cNvPr>
                <p:cNvSpPr/>
                <p:nvPr/>
              </p:nvSpPr>
              <p:spPr>
                <a:xfrm>
                  <a:off x="2396063" y="228219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38528B31-8161-4AAB-A165-E84AF8B038D8}"/>
                    </a:ext>
                  </a:extLst>
                </p:cNvPr>
                <p:cNvSpPr/>
                <p:nvPr/>
              </p:nvSpPr>
              <p:spPr>
                <a:xfrm>
                  <a:off x="2396063" y="24549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A69B5E7A-1DCA-4146-8FF5-9ADFE47F2922}"/>
                    </a:ext>
                  </a:extLst>
                </p:cNvPr>
                <p:cNvSpPr/>
                <p:nvPr/>
              </p:nvSpPr>
              <p:spPr>
                <a:xfrm>
                  <a:off x="2396063" y="26276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757757D1-4AB8-45ED-91A2-F0C0D009428A}"/>
                    </a:ext>
                  </a:extLst>
                </p:cNvPr>
                <p:cNvSpPr/>
                <p:nvPr/>
              </p:nvSpPr>
              <p:spPr>
                <a:xfrm>
                  <a:off x="2396063" y="28003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2C94628-8E72-4D18-A32F-934D42CF4733}"/>
                    </a:ext>
                  </a:extLst>
                </p:cNvPr>
                <p:cNvSpPr/>
                <p:nvPr/>
              </p:nvSpPr>
              <p:spPr>
                <a:xfrm>
                  <a:off x="2396063" y="297307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C64B736-E16A-496A-A8AC-F2089F021B3E}"/>
                    </a:ext>
                  </a:extLst>
                </p:cNvPr>
                <p:cNvSpPr/>
                <p:nvPr/>
              </p:nvSpPr>
              <p:spPr>
                <a:xfrm>
                  <a:off x="2396063" y="314579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C60AA94-A20F-42ED-B2F2-E36D0B088557}"/>
                    </a:ext>
                  </a:extLst>
                </p:cNvPr>
                <p:cNvSpPr/>
                <p:nvPr/>
              </p:nvSpPr>
              <p:spPr>
                <a:xfrm>
                  <a:off x="2565396" y="15913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0580BB5-00E6-46A0-981C-464C38CC4768}"/>
                    </a:ext>
                  </a:extLst>
                </p:cNvPr>
                <p:cNvSpPr/>
                <p:nvPr/>
              </p:nvSpPr>
              <p:spPr>
                <a:xfrm>
                  <a:off x="2565396" y="17640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7FC036D-CAD3-4564-9C1D-369D9102BBE9}"/>
                    </a:ext>
                  </a:extLst>
                </p:cNvPr>
                <p:cNvSpPr/>
                <p:nvPr/>
              </p:nvSpPr>
              <p:spPr>
                <a:xfrm>
                  <a:off x="2565396" y="19367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62B013CB-D9F1-4051-9935-FDBEF2CC6495}"/>
                    </a:ext>
                  </a:extLst>
                </p:cNvPr>
                <p:cNvSpPr/>
                <p:nvPr/>
              </p:nvSpPr>
              <p:spPr>
                <a:xfrm>
                  <a:off x="2565396" y="210947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30785FB-2942-4DF8-8AD9-F59F7D11A6AE}"/>
                    </a:ext>
                  </a:extLst>
                </p:cNvPr>
                <p:cNvSpPr/>
                <p:nvPr/>
              </p:nvSpPr>
              <p:spPr>
                <a:xfrm>
                  <a:off x="2565396" y="228219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67ED0C5-12DD-4647-A8B6-BE4971007409}"/>
                    </a:ext>
                  </a:extLst>
                </p:cNvPr>
                <p:cNvSpPr/>
                <p:nvPr/>
              </p:nvSpPr>
              <p:spPr>
                <a:xfrm>
                  <a:off x="2565396" y="24549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707E069-2235-4558-8648-9C62FED868E1}"/>
                    </a:ext>
                  </a:extLst>
                </p:cNvPr>
                <p:cNvSpPr/>
                <p:nvPr/>
              </p:nvSpPr>
              <p:spPr>
                <a:xfrm>
                  <a:off x="2565396" y="26276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DA4D6F8B-AA4F-4F2A-932E-CDC0EE24FDF3}"/>
                    </a:ext>
                  </a:extLst>
                </p:cNvPr>
                <p:cNvSpPr/>
                <p:nvPr/>
              </p:nvSpPr>
              <p:spPr>
                <a:xfrm>
                  <a:off x="2565396" y="28003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B0D8A3CF-6069-4426-B1EE-CCA7D7CC7F75}"/>
                    </a:ext>
                  </a:extLst>
                </p:cNvPr>
                <p:cNvSpPr/>
                <p:nvPr/>
              </p:nvSpPr>
              <p:spPr>
                <a:xfrm>
                  <a:off x="2565396" y="297307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40223089-A8C8-430A-A204-6D2F1972C155}"/>
                    </a:ext>
                  </a:extLst>
                </p:cNvPr>
                <p:cNvSpPr/>
                <p:nvPr/>
              </p:nvSpPr>
              <p:spPr>
                <a:xfrm>
                  <a:off x="2565396" y="314579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6D6388A2-0436-4C1B-A171-042A9F839D11}"/>
                    </a:ext>
                  </a:extLst>
                </p:cNvPr>
                <p:cNvSpPr/>
                <p:nvPr/>
              </p:nvSpPr>
              <p:spPr>
                <a:xfrm>
                  <a:off x="2734729" y="15913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525F7D34-5995-4117-8B6C-2064C67F7F9F}"/>
                    </a:ext>
                  </a:extLst>
                </p:cNvPr>
                <p:cNvSpPr/>
                <p:nvPr/>
              </p:nvSpPr>
              <p:spPr>
                <a:xfrm>
                  <a:off x="2734729" y="17640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3CD8E498-EAFD-44A6-AF27-69D9EA62F65C}"/>
                    </a:ext>
                  </a:extLst>
                </p:cNvPr>
                <p:cNvSpPr/>
                <p:nvPr/>
              </p:nvSpPr>
              <p:spPr>
                <a:xfrm>
                  <a:off x="2734729" y="19367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51B61323-83AC-4D69-9219-8BC9409B7468}"/>
                    </a:ext>
                  </a:extLst>
                </p:cNvPr>
                <p:cNvSpPr/>
                <p:nvPr/>
              </p:nvSpPr>
              <p:spPr>
                <a:xfrm>
                  <a:off x="2734729" y="210947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87B0A2-0386-400F-850E-968B1DA83B9B}"/>
                    </a:ext>
                  </a:extLst>
                </p:cNvPr>
                <p:cNvSpPr/>
                <p:nvPr/>
              </p:nvSpPr>
              <p:spPr>
                <a:xfrm>
                  <a:off x="2734729" y="228219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7BFABC2-EADF-4C4D-AED4-FC6116BED3A3}"/>
                    </a:ext>
                  </a:extLst>
                </p:cNvPr>
                <p:cNvSpPr/>
                <p:nvPr/>
              </p:nvSpPr>
              <p:spPr>
                <a:xfrm>
                  <a:off x="2734729" y="24549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71EC352-A7DF-4D6A-969F-1EDDE450B6CB}"/>
                    </a:ext>
                  </a:extLst>
                </p:cNvPr>
                <p:cNvSpPr/>
                <p:nvPr/>
              </p:nvSpPr>
              <p:spPr>
                <a:xfrm>
                  <a:off x="2734729" y="26276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B02C7EF-3D56-4FDC-986F-CB807D2931DD}"/>
                    </a:ext>
                  </a:extLst>
                </p:cNvPr>
                <p:cNvSpPr/>
                <p:nvPr/>
              </p:nvSpPr>
              <p:spPr>
                <a:xfrm>
                  <a:off x="2734729" y="28003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F2B98742-E44D-4A59-AFB6-08498109CFE5}"/>
                    </a:ext>
                  </a:extLst>
                </p:cNvPr>
                <p:cNvSpPr/>
                <p:nvPr/>
              </p:nvSpPr>
              <p:spPr>
                <a:xfrm>
                  <a:off x="2734729" y="2973070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BAD209-0092-4026-82F5-B30130039D9E}"/>
                    </a:ext>
                  </a:extLst>
                </p:cNvPr>
                <p:cNvSpPr/>
                <p:nvPr/>
              </p:nvSpPr>
              <p:spPr>
                <a:xfrm>
                  <a:off x="2734729" y="3145790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30F3C1C3-0700-4B29-BE65-04D74F653500}"/>
                    </a:ext>
                  </a:extLst>
                </p:cNvPr>
                <p:cNvSpPr/>
                <p:nvPr/>
              </p:nvSpPr>
              <p:spPr>
                <a:xfrm>
                  <a:off x="2904062" y="15913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4314664-5F75-45EC-BC1D-02D0C26D5F01}"/>
                    </a:ext>
                  </a:extLst>
                </p:cNvPr>
                <p:cNvSpPr/>
                <p:nvPr/>
              </p:nvSpPr>
              <p:spPr>
                <a:xfrm>
                  <a:off x="2904062" y="17640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1EF8B25E-EBEF-4189-9B37-2DA969BA8F41}"/>
                    </a:ext>
                  </a:extLst>
                </p:cNvPr>
                <p:cNvSpPr/>
                <p:nvPr/>
              </p:nvSpPr>
              <p:spPr>
                <a:xfrm>
                  <a:off x="2904062" y="19367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D98D78B-7496-45A3-BFD3-54CD66B23671}"/>
                    </a:ext>
                  </a:extLst>
                </p:cNvPr>
                <p:cNvSpPr/>
                <p:nvPr/>
              </p:nvSpPr>
              <p:spPr>
                <a:xfrm>
                  <a:off x="2904062" y="210947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43F8DCA0-F1C0-41BC-99A4-FFB20AC6BD97}"/>
                    </a:ext>
                  </a:extLst>
                </p:cNvPr>
                <p:cNvSpPr/>
                <p:nvPr/>
              </p:nvSpPr>
              <p:spPr>
                <a:xfrm>
                  <a:off x="2904062" y="228219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B700E2D9-3FB2-4F4A-BAE9-86AE9E8F5514}"/>
                    </a:ext>
                  </a:extLst>
                </p:cNvPr>
                <p:cNvSpPr/>
                <p:nvPr/>
              </p:nvSpPr>
              <p:spPr>
                <a:xfrm>
                  <a:off x="2904062" y="24549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CA37806F-C096-498B-AA98-2D0BCBB45457}"/>
                    </a:ext>
                  </a:extLst>
                </p:cNvPr>
                <p:cNvSpPr/>
                <p:nvPr/>
              </p:nvSpPr>
              <p:spPr>
                <a:xfrm>
                  <a:off x="2904062" y="26276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91DD0329-24E4-4A59-8F57-E4E4A81ACC29}"/>
                    </a:ext>
                  </a:extLst>
                </p:cNvPr>
                <p:cNvSpPr/>
                <p:nvPr/>
              </p:nvSpPr>
              <p:spPr>
                <a:xfrm>
                  <a:off x="2904062" y="28003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1765BCFF-854E-419A-8ABE-A9CD24A162EA}"/>
                    </a:ext>
                  </a:extLst>
                </p:cNvPr>
                <p:cNvSpPr/>
                <p:nvPr/>
              </p:nvSpPr>
              <p:spPr>
                <a:xfrm>
                  <a:off x="2904062" y="2973070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4FFEC5A3-5C6F-4393-B707-08D57831B1B7}"/>
                    </a:ext>
                  </a:extLst>
                </p:cNvPr>
                <p:cNvSpPr/>
                <p:nvPr/>
              </p:nvSpPr>
              <p:spPr>
                <a:xfrm>
                  <a:off x="2904062" y="3145790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321B042-A2E7-4E94-B4AA-DC6EE56CD8D9}"/>
                    </a:ext>
                  </a:extLst>
                </p:cNvPr>
                <p:cNvSpPr/>
                <p:nvPr/>
              </p:nvSpPr>
              <p:spPr>
                <a:xfrm>
                  <a:off x="3073395" y="15913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874AF8F-E983-4A39-B993-404C4AFB8429}"/>
                    </a:ext>
                  </a:extLst>
                </p:cNvPr>
                <p:cNvSpPr/>
                <p:nvPr/>
              </p:nvSpPr>
              <p:spPr>
                <a:xfrm>
                  <a:off x="3073395" y="17640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C61F5114-0E7C-4DB7-978D-78BD7EC8D129}"/>
                    </a:ext>
                  </a:extLst>
                </p:cNvPr>
                <p:cNvSpPr/>
                <p:nvPr/>
              </p:nvSpPr>
              <p:spPr>
                <a:xfrm>
                  <a:off x="3073395" y="19367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0575DF20-3277-49C2-9944-0691974D31D4}"/>
                    </a:ext>
                  </a:extLst>
                </p:cNvPr>
                <p:cNvSpPr/>
                <p:nvPr/>
              </p:nvSpPr>
              <p:spPr>
                <a:xfrm>
                  <a:off x="3073395" y="210947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AE4ADFB3-F62B-4F66-BE6D-225FAEEB6EA4}"/>
                    </a:ext>
                  </a:extLst>
                </p:cNvPr>
                <p:cNvSpPr/>
                <p:nvPr/>
              </p:nvSpPr>
              <p:spPr>
                <a:xfrm>
                  <a:off x="3073395" y="228219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EE27E747-8AA7-48C9-AD47-56AB620D9764}"/>
                    </a:ext>
                  </a:extLst>
                </p:cNvPr>
                <p:cNvSpPr/>
                <p:nvPr/>
              </p:nvSpPr>
              <p:spPr>
                <a:xfrm>
                  <a:off x="3073395" y="24549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3DF99108-3FC6-40E9-BDBA-F0E46705D1B3}"/>
                    </a:ext>
                  </a:extLst>
                </p:cNvPr>
                <p:cNvSpPr/>
                <p:nvPr/>
              </p:nvSpPr>
              <p:spPr>
                <a:xfrm>
                  <a:off x="3073395" y="26276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D320004F-8A0C-4644-A612-33FA23F18038}"/>
                    </a:ext>
                  </a:extLst>
                </p:cNvPr>
                <p:cNvSpPr/>
                <p:nvPr/>
              </p:nvSpPr>
              <p:spPr>
                <a:xfrm>
                  <a:off x="3073395" y="28003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358B61D-5302-4320-972A-E128289682D8}"/>
                    </a:ext>
                  </a:extLst>
                </p:cNvPr>
                <p:cNvSpPr/>
                <p:nvPr/>
              </p:nvSpPr>
              <p:spPr>
                <a:xfrm>
                  <a:off x="3073395" y="2973070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BEA40FB7-8E43-4BCC-B4B9-1BA1B47EF241}"/>
                    </a:ext>
                  </a:extLst>
                </p:cNvPr>
                <p:cNvSpPr/>
                <p:nvPr/>
              </p:nvSpPr>
              <p:spPr>
                <a:xfrm>
                  <a:off x="3073395" y="3145790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14083A0D-CB9F-4706-BD92-DE37F3BF8708}"/>
                    </a:ext>
                  </a:extLst>
                </p:cNvPr>
                <p:cNvSpPr/>
                <p:nvPr/>
              </p:nvSpPr>
              <p:spPr>
                <a:xfrm>
                  <a:off x="3242728" y="15913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6051C645-CD91-4F39-AA6F-56FA269DEB19}"/>
                    </a:ext>
                  </a:extLst>
                </p:cNvPr>
                <p:cNvSpPr/>
                <p:nvPr/>
              </p:nvSpPr>
              <p:spPr>
                <a:xfrm>
                  <a:off x="3242728" y="17640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82CB585D-E76A-415F-8C0E-1C6682DD9F6B}"/>
                    </a:ext>
                  </a:extLst>
                </p:cNvPr>
                <p:cNvSpPr/>
                <p:nvPr/>
              </p:nvSpPr>
              <p:spPr>
                <a:xfrm>
                  <a:off x="3242728" y="19367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CA4D7BFD-E6AB-4EF2-950C-C343DA4757DE}"/>
                    </a:ext>
                  </a:extLst>
                </p:cNvPr>
                <p:cNvSpPr/>
                <p:nvPr/>
              </p:nvSpPr>
              <p:spPr>
                <a:xfrm>
                  <a:off x="3242728" y="210947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74F9EC99-41DB-4863-89B1-56055490C09A}"/>
                    </a:ext>
                  </a:extLst>
                </p:cNvPr>
                <p:cNvSpPr/>
                <p:nvPr/>
              </p:nvSpPr>
              <p:spPr>
                <a:xfrm>
                  <a:off x="3242728" y="228219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BEB4A102-FDEA-48DD-B184-AF1B9FBCDF4C}"/>
                    </a:ext>
                  </a:extLst>
                </p:cNvPr>
                <p:cNvSpPr/>
                <p:nvPr/>
              </p:nvSpPr>
              <p:spPr>
                <a:xfrm>
                  <a:off x="3242728" y="24549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9E8C4009-1B71-42B3-83D1-FAA1B18B460E}"/>
                    </a:ext>
                  </a:extLst>
                </p:cNvPr>
                <p:cNvSpPr/>
                <p:nvPr/>
              </p:nvSpPr>
              <p:spPr>
                <a:xfrm>
                  <a:off x="3242728" y="26276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E539E44-50DB-4AF3-96C6-9C99EF44989D}"/>
                    </a:ext>
                  </a:extLst>
                </p:cNvPr>
                <p:cNvSpPr/>
                <p:nvPr/>
              </p:nvSpPr>
              <p:spPr>
                <a:xfrm>
                  <a:off x="3242728" y="28003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665325CA-A0FB-44B0-9E8B-EABB036CCE23}"/>
                    </a:ext>
                  </a:extLst>
                </p:cNvPr>
                <p:cNvSpPr/>
                <p:nvPr/>
              </p:nvSpPr>
              <p:spPr>
                <a:xfrm>
                  <a:off x="3242728" y="2973070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BC1C070-C226-4CBF-AFED-96AA0FA9821B}"/>
                    </a:ext>
                  </a:extLst>
                </p:cNvPr>
                <p:cNvSpPr/>
                <p:nvPr/>
              </p:nvSpPr>
              <p:spPr>
                <a:xfrm>
                  <a:off x="3242728" y="3145790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84CAFA16-C4F8-462B-B44B-6A115CBED782}"/>
                    </a:ext>
                  </a:extLst>
                </p:cNvPr>
                <p:cNvSpPr/>
                <p:nvPr/>
              </p:nvSpPr>
              <p:spPr>
                <a:xfrm>
                  <a:off x="3412061" y="15913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CFCFE5BB-D274-4D4B-834F-369A94867430}"/>
                    </a:ext>
                  </a:extLst>
                </p:cNvPr>
                <p:cNvSpPr/>
                <p:nvPr/>
              </p:nvSpPr>
              <p:spPr>
                <a:xfrm>
                  <a:off x="3412061" y="17640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916B4B79-F9E9-4FE4-8F81-60237E300DC6}"/>
                    </a:ext>
                  </a:extLst>
                </p:cNvPr>
                <p:cNvSpPr/>
                <p:nvPr/>
              </p:nvSpPr>
              <p:spPr>
                <a:xfrm>
                  <a:off x="3412061" y="19367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C90DF9C8-9DA3-46E7-9680-DAF8BAC20711}"/>
                    </a:ext>
                  </a:extLst>
                </p:cNvPr>
                <p:cNvSpPr/>
                <p:nvPr/>
              </p:nvSpPr>
              <p:spPr>
                <a:xfrm>
                  <a:off x="3412061" y="210947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5FCD5751-534C-47B5-BC9E-1C1C5C50F6ED}"/>
                    </a:ext>
                  </a:extLst>
                </p:cNvPr>
                <p:cNvSpPr/>
                <p:nvPr/>
              </p:nvSpPr>
              <p:spPr>
                <a:xfrm>
                  <a:off x="3412061" y="228219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2C0A058-82B9-40C0-BF58-63425116B967}"/>
                    </a:ext>
                  </a:extLst>
                </p:cNvPr>
                <p:cNvSpPr/>
                <p:nvPr/>
              </p:nvSpPr>
              <p:spPr>
                <a:xfrm>
                  <a:off x="3412061" y="24549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A07FBE67-86C1-43CC-9ED5-49F2E9ECFE56}"/>
                    </a:ext>
                  </a:extLst>
                </p:cNvPr>
                <p:cNvSpPr/>
                <p:nvPr/>
              </p:nvSpPr>
              <p:spPr>
                <a:xfrm>
                  <a:off x="3412061" y="26276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381659FF-D4A3-4FF3-BF26-951D3C37AEA6}"/>
                    </a:ext>
                  </a:extLst>
                </p:cNvPr>
                <p:cNvSpPr/>
                <p:nvPr/>
              </p:nvSpPr>
              <p:spPr>
                <a:xfrm>
                  <a:off x="3412061" y="28003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97C1B687-ED26-4633-88BE-7F2EA60A2DD5}"/>
                    </a:ext>
                  </a:extLst>
                </p:cNvPr>
                <p:cNvSpPr/>
                <p:nvPr/>
              </p:nvSpPr>
              <p:spPr>
                <a:xfrm>
                  <a:off x="3412061" y="2973070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D79A562D-CF61-4F7C-9A8B-8F8A5A4832A6}"/>
                    </a:ext>
                  </a:extLst>
                </p:cNvPr>
                <p:cNvSpPr/>
                <p:nvPr/>
              </p:nvSpPr>
              <p:spPr>
                <a:xfrm>
                  <a:off x="3412061" y="3145790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C55B3AC9-2EA9-4C96-A4A6-A9826E87E0A6}"/>
                    </a:ext>
                  </a:extLst>
                </p:cNvPr>
                <p:cNvSpPr/>
                <p:nvPr/>
              </p:nvSpPr>
              <p:spPr>
                <a:xfrm>
                  <a:off x="3581394" y="15913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59DD063-0C63-423B-9E55-09FC38DDFC6F}"/>
                    </a:ext>
                  </a:extLst>
                </p:cNvPr>
                <p:cNvSpPr/>
                <p:nvPr/>
              </p:nvSpPr>
              <p:spPr>
                <a:xfrm>
                  <a:off x="3581394" y="17640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4CFC1E30-D7B0-47A1-BF21-27D42F778AD2}"/>
                    </a:ext>
                  </a:extLst>
                </p:cNvPr>
                <p:cNvSpPr/>
                <p:nvPr/>
              </p:nvSpPr>
              <p:spPr>
                <a:xfrm>
                  <a:off x="3581394" y="19367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55B7C88-EE48-4BD9-80CC-2A95B402BBF0}"/>
                    </a:ext>
                  </a:extLst>
                </p:cNvPr>
                <p:cNvSpPr/>
                <p:nvPr/>
              </p:nvSpPr>
              <p:spPr>
                <a:xfrm>
                  <a:off x="3581394" y="210947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063B5C94-8CF2-48ED-B18D-3F60787B95C7}"/>
                    </a:ext>
                  </a:extLst>
                </p:cNvPr>
                <p:cNvSpPr/>
                <p:nvPr/>
              </p:nvSpPr>
              <p:spPr>
                <a:xfrm>
                  <a:off x="3581394" y="228219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C6D4FCC-BBCB-49F5-9F98-2FC08FFB5E65}"/>
                    </a:ext>
                  </a:extLst>
                </p:cNvPr>
                <p:cNvSpPr/>
                <p:nvPr/>
              </p:nvSpPr>
              <p:spPr>
                <a:xfrm>
                  <a:off x="3581394" y="24549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948FF64D-6934-4225-B7B2-BD3FD3DDEA64}"/>
                    </a:ext>
                  </a:extLst>
                </p:cNvPr>
                <p:cNvSpPr/>
                <p:nvPr/>
              </p:nvSpPr>
              <p:spPr>
                <a:xfrm>
                  <a:off x="3581394" y="26276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A5E57303-C1B4-4D3B-BDDE-CB05762BBC4E}"/>
                    </a:ext>
                  </a:extLst>
                </p:cNvPr>
                <p:cNvSpPr/>
                <p:nvPr/>
              </p:nvSpPr>
              <p:spPr>
                <a:xfrm>
                  <a:off x="3581394" y="28003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2992D079-1523-4B43-B2CA-88DB436EA8C0}"/>
                    </a:ext>
                  </a:extLst>
                </p:cNvPr>
                <p:cNvSpPr/>
                <p:nvPr/>
              </p:nvSpPr>
              <p:spPr>
                <a:xfrm>
                  <a:off x="3581394" y="2973070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B17F57F-2B06-4D68-9B05-6BE0C55F3114}"/>
                    </a:ext>
                  </a:extLst>
                </p:cNvPr>
                <p:cNvSpPr/>
                <p:nvPr/>
              </p:nvSpPr>
              <p:spPr>
                <a:xfrm>
                  <a:off x="3581394" y="3145790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828EADEA-9CBE-439D-96D9-F617F3381421}"/>
                    </a:ext>
                  </a:extLst>
                </p:cNvPr>
                <p:cNvSpPr/>
                <p:nvPr/>
              </p:nvSpPr>
              <p:spPr>
                <a:xfrm>
                  <a:off x="3750730" y="15913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D91B74A6-BF84-46A8-858E-75E7FC01880A}"/>
                    </a:ext>
                  </a:extLst>
                </p:cNvPr>
                <p:cNvSpPr/>
                <p:nvPr/>
              </p:nvSpPr>
              <p:spPr>
                <a:xfrm>
                  <a:off x="3750730" y="17640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F5A5C49F-DC4F-442A-969B-0C77C6409A05}"/>
                    </a:ext>
                  </a:extLst>
                </p:cNvPr>
                <p:cNvSpPr/>
                <p:nvPr/>
              </p:nvSpPr>
              <p:spPr>
                <a:xfrm>
                  <a:off x="3750730" y="19367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446CDA95-59D7-4429-89CE-95CCD792BA55}"/>
                    </a:ext>
                  </a:extLst>
                </p:cNvPr>
                <p:cNvSpPr/>
                <p:nvPr/>
              </p:nvSpPr>
              <p:spPr>
                <a:xfrm>
                  <a:off x="3750730" y="210947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DAA31A6B-11E2-4DAD-8AE4-9E50C0D01BBC}"/>
                    </a:ext>
                  </a:extLst>
                </p:cNvPr>
                <p:cNvSpPr/>
                <p:nvPr/>
              </p:nvSpPr>
              <p:spPr>
                <a:xfrm>
                  <a:off x="3750730" y="228219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481DE596-21C8-48B5-AA2E-092E63B11707}"/>
                    </a:ext>
                  </a:extLst>
                </p:cNvPr>
                <p:cNvSpPr/>
                <p:nvPr/>
              </p:nvSpPr>
              <p:spPr>
                <a:xfrm>
                  <a:off x="3750730" y="245491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5527384A-A1EC-459E-AC7F-7E8D8C9B4591}"/>
                    </a:ext>
                  </a:extLst>
                </p:cNvPr>
                <p:cNvSpPr/>
                <p:nvPr/>
              </p:nvSpPr>
              <p:spPr>
                <a:xfrm>
                  <a:off x="3750730" y="262763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58E3E80-4ECE-42D4-A083-EE422E213B0A}"/>
                    </a:ext>
                  </a:extLst>
                </p:cNvPr>
                <p:cNvSpPr/>
                <p:nvPr/>
              </p:nvSpPr>
              <p:spPr>
                <a:xfrm>
                  <a:off x="3750730" y="2800350"/>
                  <a:ext cx="152400" cy="15240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E6CB0C4-66A0-42EF-B1F5-EBB6B20D8C95}"/>
                    </a:ext>
                  </a:extLst>
                </p:cNvPr>
                <p:cNvSpPr/>
                <p:nvPr/>
              </p:nvSpPr>
              <p:spPr>
                <a:xfrm>
                  <a:off x="3750730" y="2973070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14756AF9-8D3F-41F7-9504-2C276548897D}"/>
                    </a:ext>
                  </a:extLst>
                </p:cNvPr>
                <p:cNvSpPr/>
                <p:nvPr/>
              </p:nvSpPr>
              <p:spPr>
                <a:xfrm>
                  <a:off x="3750730" y="3145789"/>
                  <a:ext cx="152400" cy="152400"/>
                </a:xfrm>
                <a:prstGeom prst="rect">
                  <a:avLst/>
                </a:prstGeom>
                <a:solidFill>
                  <a:srgbClr val="0D82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2B66BB2-AAE3-452B-9571-B0DB8862DBEE}"/>
                  </a:ext>
                </a:extLst>
              </p:cNvPr>
              <p:cNvSpPr/>
              <p:nvPr/>
            </p:nvSpPr>
            <p:spPr>
              <a:xfrm flipH="1">
                <a:off x="2499169" y="1212375"/>
                <a:ext cx="581800" cy="21148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FCCE501-2F86-4B6B-A259-7EC47EA171D3}"/>
                </a:ext>
              </a:extLst>
            </p:cNvPr>
            <p:cNvSpPr txBox="1"/>
            <p:nvPr/>
          </p:nvSpPr>
          <p:spPr>
            <a:xfrm>
              <a:off x="5779130" y="2007903"/>
              <a:ext cx="2641600" cy="1403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Of every 100 video games released on Steam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44AA471-0A52-473F-BADB-10410D6F640A}"/>
                </a:ext>
              </a:extLst>
            </p:cNvPr>
            <p:cNvSpPr txBox="1"/>
            <p:nvPr/>
          </p:nvSpPr>
          <p:spPr>
            <a:xfrm>
              <a:off x="5792203" y="3459287"/>
              <a:ext cx="2641600" cy="982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Only, 14 cross 50,000 owners</a:t>
              </a:r>
              <a:endParaRPr lang="en-US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654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39309" y="522013"/>
            <a:ext cx="28526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Measuring Success of Videogames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21942" y="546876"/>
            <a:ext cx="302728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ezoid 39">
            <a:extLst>
              <a:ext uri="{FF2B5EF4-FFF2-40B4-BE49-F238E27FC236}">
                <a16:creationId xmlns:a16="http://schemas.microsoft.com/office/drawing/2014/main" id="{3EDEB1BC-9DE9-4BEC-9452-CF2C1B65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31776" y="2134109"/>
            <a:ext cx="4769756" cy="2589781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BF30FD4E-19A9-4E49-9C41-0841B2D68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93033" y="2134109"/>
            <a:ext cx="4336142" cy="258978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251D853D-A6C2-45A3-88DB-E1C8C1C75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737482" y="2134109"/>
            <a:ext cx="4336142" cy="2589781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778086-8D8E-47E6-B156-7F5B18883DC6}"/>
              </a:ext>
            </a:extLst>
          </p:cNvPr>
          <p:cNvSpPr/>
          <p:nvPr/>
        </p:nvSpPr>
        <p:spPr>
          <a:xfrm>
            <a:off x="2548026" y="2619860"/>
            <a:ext cx="173725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Owners*Price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E21C9F-FCB6-4DD2-9223-7D755FAE7ABA}"/>
              </a:ext>
            </a:extLst>
          </p:cNvPr>
          <p:cNvSpPr/>
          <p:nvPr/>
        </p:nvSpPr>
        <p:spPr>
          <a:xfrm>
            <a:off x="5292476" y="2619860"/>
            <a:ext cx="173725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Reviews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42D5A2-FEAC-433B-9930-93667A8E7BC5}"/>
              </a:ext>
            </a:extLst>
          </p:cNvPr>
          <p:cNvSpPr/>
          <p:nvPr/>
        </p:nvSpPr>
        <p:spPr>
          <a:xfrm>
            <a:off x="8036924" y="2619860"/>
            <a:ext cx="173725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Owners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9EE014-C899-4D5D-84A8-7CDFF22497DB}"/>
              </a:ext>
            </a:extLst>
          </p:cNvPr>
          <p:cNvSpPr/>
          <p:nvPr/>
        </p:nvSpPr>
        <p:spPr>
          <a:xfrm>
            <a:off x="2307093" y="3386903"/>
            <a:ext cx="221912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Does not take into account DLC and in-app purchases.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Price drives sales.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6F02E3-A9C1-4D70-B29E-8E23054D377E}"/>
              </a:ext>
            </a:extLst>
          </p:cNvPr>
          <p:cNvSpPr/>
          <p:nvPr/>
        </p:nvSpPr>
        <p:spPr>
          <a:xfrm>
            <a:off x="5051543" y="3386903"/>
            <a:ext cx="221912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Ambiguous.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Reviews do not correlate with success or sales.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7284C1-24B9-443F-91D3-E05865D97C34}"/>
              </a:ext>
            </a:extLst>
          </p:cNvPr>
          <p:cNvSpPr/>
          <p:nvPr/>
        </p:nvSpPr>
        <p:spPr>
          <a:xfrm>
            <a:off x="7795991" y="3386903"/>
            <a:ext cx="221912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Reasonable proxy of sales.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Further optimization can be done by pricing strategies.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316567E-47C5-4E45-B11F-724EDDD4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65678" y="3641351"/>
            <a:ext cx="1098870" cy="101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2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39309" y="522013"/>
            <a:ext cx="28526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-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21942" y="546876"/>
            <a:ext cx="302728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489D07B-8870-43BD-B7B3-66683483B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61775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199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39309" y="522013"/>
            <a:ext cx="28526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-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21942" y="546876"/>
            <a:ext cx="302728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34D64B7E-356B-674F-9B1A-36EC8E3BF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7610"/>
            <a:ext cx="4977161" cy="4321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2FAF3-89A1-5448-A5DC-58FC73E5C986}"/>
              </a:ext>
            </a:extLst>
          </p:cNvPr>
          <p:cNvSpPr txBox="1"/>
          <p:nvPr/>
        </p:nvSpPr>
        <p:spPr>
          <a:xfrm>
            <a:off x="228600" y="1609845"/>
            <a:ext cx="542506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average number of reviews per game increases with increase in the number of owners.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assume that the same pattern following within the bins.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We approximate the number of owners using min-max normalization according to the total number of reviews</a:t>
            </a:r>
          </a:p>
        </p:txBody>
      </p:sp>
    </p:spTree>
    <p:extLst>
      <p:ext uri="{BB962C8B-B14F-4D97-AF65-F5344CB8AC3E}">
        <p14:creationId xmlns:p14="http://schemas.microsoft.com/office/powerpoint/2010/main" val="163133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39309" y="522013"/>
            <a:ext cx="28526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-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21942" y="546876"/>
            <a:ext cx="302728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902FAF3-89A1-5448-A5DC-58FC73E5C986}"/>
              </a:ext>
            </a:extLst>
          </p:cNvPr>
          <p:cNvSpPr txBox="1"/>
          <p:nvPr/>
        </p:nvSpPr>
        <p:spPr>
          <a:xfrm>
            <a:off x="1175524" y="3710194"/>
            <a:ext cx="984095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Correlations of Log y (y= number of downloads), Required age to play the game, Achievements within a game, median playtime of a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Correlation of playtime with number of download is high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3A7738-0C51-004E-A502-141DC75CD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88" y="990960"/>
            <a:ext cx="9318766" cy="230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Hypothesis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78E1134-6EB5-4ED0-A014-2D9DEA7F9B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92198"/>
              </p:ext>
            </p:extLst>
          </p:nvPr>
        </p:nvGraphicFramePr>
        <p:xfrm>
          <a:off x="766618" y="719666"/>
          <a:ext cx="1035396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608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1308</Words>
  <Application>Microsoft Macintosh PowerPoint</Application>
  <PresentationFormat>Widescreen</PresentationFormat>
  <Paragraphs>260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Segoe UI Light</vt:lpstr>
      <vt:lpstr>Times New Roman</vt:lpstr>
      <vt:lpstr>Tw Cen MT</vt:lpstr>
      <vt:lpstr>Office Theme</vt:lpstr>
      <vt:lpstr>Analyzing Sales of Games on Steam  Final Project Presentation  Varisht Raheja Shubham Sharma Sobhagya Singh Jamwal Hemanya Tyagi </vt:lpstr>
      <vt:lpstr>Agenda 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5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Sharma, Shubham</dc:creator>
  <cp:lastModifiedBy/>
  <cp:revision>1</cp:revision>
  <dcterms:created xsi:type="dcterms:W3CDTF">2019-12-03T04:06:57Z</dcterms:created>
  <dcterms:modified xsi:type="dcterms:W3CDTF">2019-12-03T05:56:13Z</dcterms:modified>
</cp:coreProperties>
</file>