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A225A-0232-4A8F-A8EC-109722E8BC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2051-FB31-46E5-90F7-EE9FFE84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52051-FB31-46E5-90F7-EE9FFE84E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0260-5A68-40BD-B65A-4F9554F1062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F219-BD65-4C12-8E3C-A780A40F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914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Basics of Programming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3152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Language:  </a:t>
            </a:r>
            <a:r>
              <a:rPr lang="en-US" sz="2400" dirty="0" smtClean="0">
                <a:solidFill>
                  <a:schemeClr val="tx1"/>
                </a:solidFill>
              </a:rPr>
              <a:t>Any medium to communicate is called Language.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Programming  language:  </a:t>
            </a:r>
            <a:r>
              <a:rPr lang="en-US" sz="2400" dirty="0" smtClean="0">
                <a:solidFill>
                  <a:schemeClr val="tx1"/>
                </a:solidFill>
              </a:rPr>
              <a:t>A language that is used to communicate with computers or machine is called programming language.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Programming language is in the form of set of instructions.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Example:  </a:t>
            </a:r>
            <a:r>
              <a:rPr lang="en-US" sz="2400" dirty="0" smtClean="0">
                <a:solidFill>
                  <a:schemeClr val="tx1"/>
                </a:solidFill>
              </a:rPr>
              <a:t>C, Java, Python, Ruby, etc.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Programming Language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Low Level Programming Language:  </a:t>
            </a:r>
          </a:p>
          <a:p>
            <a:endParaRPr lang="en-US" sz="2400" dirty="0" smtClean="0"/>
          </a:p>
          <a:p>
            <a:r>
              <a:rPr lang="en-US" sz="2400" dirty="0" smtClean="0"/>
              <a:t>Low level was the first programming language which was used to communicate or interact with computer.</a:t>
            </a:r>
          </a:p>
          <a:p>
            <a:r>
              <a:rPr lang="en-US" sz="2400" dirty="0" smtClean="0"/>
              <a:t>Low level programming language presents in the form of 0 or 1 (binary code).</a:t>
            </a:r>
          </a:p>
          <a:p>
            <a:r>
              <a:rPr lang="en-US" sz="2400" dirty="0" smtClean="0"/>
              <a:t>Due to this reason low level code is directly understandable by the computer or machine.</a:t>
            </a:r>
          </a:p>
          <a:p>
            <a:r>
              <a:rPr lang="en-US" sz="2400" dirty="0" smtClean="0"/>
              <a:t>Low level language is also known as Machine level programming language.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47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10545" y="6447876"/>
            <a:ext cx="22236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37" y="328724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II. Middle Level Programming Language: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400" dirty="0" smtClean="0"/>
              <a:t>Middle level programming is also known as Assembly level language.</a:t>
            </a:r>
          </a:p>
          <a:p>
            <a:r>
              <a:rPr lang="en-US" sz="2400" dirty="0" smtClean="0"/>
              <a:t>Middle level programming is made up of pre-defined words, symbol and some hidden character.</a:t>
            </a:r>
          </a:p>
          <a:p>
            <a:r>
              <a:rPr lang="en-US" sz="2400" dirty="0" smtClean="0"/>
              <a:t>Middle level code is not understandable by the computers so one translator comes in between that except middle level code and converted into machine understandable code.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1295400" cy="1752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953000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</a:p>
          <a:p>
            <a:r>
              <a:rPr lang="en-US" dirty="0" smtClean="0"/>
              <a:t>Sub</a:t>
            </a:r>
          </a:p>
          <a:p>
            <a:r>
              <a:rPr lang="en-US" dirty="0" err="1" smtClean="0"/>
              <a:t>Mul</a:t>
            </a:r>
            <a:endParaRPr lang="en-US" dirty="0" smtClean="0"/>
          </a:p>
          <a:p>
            <a:r>
              <a:rPr lang="en-US" dirty="0" err="1" smtClean="0"/>
              <a:t>Mov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90800" y="4648200"/>
            <a:ext cx="1295400" cy="1752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49530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%1a1</a:t>
            </a:r>
          </a:p>
          <a:p>
            <a:r>
              <a:rPr lang="en-US" dirty="0" smtClean="0"/>
              <a:t>%110</a:t>
            </a:r>
          </a:p>
          <a:p>
            <a:r>
              <a:rPr lang="en-US" dirty="0" smtClean="0"/>
              <a:t>%11d</a:t>
            </a:r>
          </a:p>
          <a:p>
            <a:r>
              <a:rPr lang="en-US" dirty="0" smtClean="0"/>
              <a:t>%221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2845" y="4676864"/>
            <a:ext cx="1295400" cy="1752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49530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%2eb</a:t>
            </a:r>
          </a:p>
          <a:p>
            <a:r>
              <a:rPr lang="en-US" dirty="0" smtClean="0"/>
              <a:t>%21e</a:t>
            </a:r>
          </a:p>
          <a:p>
            <a:r>
              <a:rPr lang="en-US" dirty="0" smtClean="0"/>
              <a:t>%110</a:t>
            </a:r>
          </a:p>
          <a:p>
            <a:r>
              <a:rPr lang="en-US" dirty="0" smtClean="0"/>
              <a:t>%11e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358245" y="5334000"/>
            <a:ext cx="356755" cy="76200"/>
          </a:xfrm>
          <a:prstGeom prst="rightArrow">
            <a:avLst/>
          </a:prstGeom>
          <a:solidFill>
            <a:schemeClr val="accent2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4664" y="5135479"/>
            <a:ext cx="16383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7432964" y="5320145"/>
            <a:ext cx="26323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9062" y="4732640"/>
            <a:ext cx="1295400" cy="10381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7991475" y="5770776"/>
            <a:ext cx="704850" cy="514171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91475" y="495300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7696200" y="54102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0182" y="59027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</a:t>
            </a:r>
            <a:r>
              <a:rPr lang="en-US" dirty="0" err="1" smtClean="0"/>
              <a:t>lan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09302" y="5643302"/>
            <a:ext cx="1057796" cy="4572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1" y="6461731"/>
            <a:ext cx="3009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Easy to understand by human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5358245" y="5770776"/>
            <a:ext cx="356755" cy="7317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0" y="6447876"/>
            <a:ext cx="27224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easy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222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Basics of Programming</vt:lpstr>
      <vt:lpstr>Types of Programming Language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HP</dc:creator>
  <cp:lastModifiedBy>HP</cp:lastModifiedBy>
  <cp:revision>5</cp:revision>
  <dcterms:created xsi:type="dcterms:W3CDTF">2023-01-04T05:13:09Z</dcterms:created>
  <dcterms:modified xsi:type="dcterms:W3CDTF">2023-01-05T17:03:41Z</dcterms:modified>
</cp:coreProperties>
</file>