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sldIdLst>
    <p:sldId id="256" r:id="rId5"/>
    <p:sldId id="257" r:id="rId6"/>
    <p:sldId id="274" r:id="rId7"/>
    <p:sldId id="267" r:id="rId8"/>
    <p:sldId id="260" r:id="rId9"/>
    <p:sldId id="273" r:id="rId10"/>
    <p:sldId id="261" r:id="rId11"/>
    <p:sldId id="275" r:id="rId12"/>
    <p:sldId id="259" r:id="rId13"/>
    <p:sldId id="265" r:id="rId14"/>
    <p:sldId id="268"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596EBC-FCEE-CC3D-B44C-257E4534A4C3}" name="Steven Luo" initials="SL" userId="S::zhihao126@uchicago.edu::cc1ade7a-7769-42f4-b8d2-050152f29775" providerId="AD"/>
  <p188:author id="{FF0D45EA-3B47-3F61-924F-2493B8D08119}" name="Brittany Creel" initials="BC" userId="S::bcreel@UCHICAGO.EDU::aadb3986-4bce-4412-875f-a92c6be1ec8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4F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1B07E-9876-430E-86E4-067ED5CFB893}" v="14" dt="2023-11-09T22:24:15.458"/>
    <p1510:client id="{41699C57-4DEE-4FC2-85AA-1C4D122F327D}" v="176" dt="2023-11-09T22:48:16.694"/>
    <p1510:client id="{52A8AF20-AA96-4363-AB8C-694B41CD255B}" v="1799" dt="2023-11-09T22:57:34.217"/>
    <p1510:client id="{5A3D4BF7-7104-380D-5E8E-9A96DA7D8FE9}" v="335" dt="2023-11-09T08:35:02.487"/>
    <p1510:client id="{5DE099A5-DDEB-4936-8A97-15D36D5CEEE0}" v="1" dt="2023-11-09T22:09:15.590"/>
    <p1510:client id="{7816700C-DBE8-497E-A0C6-215F3CED9B33}" v="412" dt="2023-11-09T04:06:36.528"/>
    <p1510:client id="{789E1029-4801-4E26-B44D-5034EC6F009B}" v="8" dt="2023-11-09T21:49:37.886"/>
    <p1510:client id="{928EEA2F-21B3-4057-B295-89B9DF8262EF}" v="270" dt="2023-11-09T22:52:11.851"/>
    <p1510:client id="{CDFBDA57-6CB6-434B-A581-54317B6AFFB2}" v="486" dt="2023-11-09T06:01:45.185"/>
    <p1510:client id="{EA889825-64DD-4944-B3C3-2712AAA3FA85}" v="126" dt="2023-11-09T19:43:52.980"/>
    <p1510:client id="{F04670D9-9DB7-4822-8B71-AEBDFAB324BF}" v="60" dt="2023-11-09T19:26:16.563"/>
    <p1510:client id="{FFEE8FA4-84D2-4698-85DE-AB3A7915115B}" v="619" dt="2023-11-09T21:49:09.24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kar Kumar" userId="S::shubhankark@uchicago.edu::fa34a514-85d8-4831-9aee-b39785ae155d" providerId="AD" clId="Web-{789E1029-4801-4E26-B44D-5034EC6F009B}"/>
    <pc:docChg chg="modSld">
      <pc:chgData name="Shubhankar Kumar" userId="S::shubhankark@uchicago.edu::fa34a514-85d8-4831-9aee-b39785ae155d" providerId="AD" clId="Web-{789E1029-4801-4E26-B44D-5034EC6F009B}" dt="2023-11-09T21:49:35.793" v="5" actId="20577"/>
      <pc:docMkLst>
        <pc:docMk/>
      </pc:docMkLst>
      <pc:sldChg chg="addSp delSp modSp">
        <pc:chgData name="Shubhankar Kumar" userId="S::shubhankark@uchicago.edu::fa34a514-85d8-4831-9aee-b39785ae155d" providerId="AD" clId="Web-{789E1029-4801-4E26-B44D-5034EC6F009B}" dt="2023-11-09T21:49:35.793" v="5" actId="20577"/>
        <pc:sldMkLst>
          <pc:docMk/>
          <pc:sldMk cId="3969940560" sldId="274"/>
        </pc:sldMkLst>
        <pc:spChg chg="mod">
          <ac:chgData name="Shubhankar Kumar" userId="S::shubhankark@uchicago.edu::fa34a514-85d8-4831-9aee-b39785ae155d" providerId="AD" clId="Web-{789E1029-4801-4E26-B44D-5034EC6F009B}" dt="2023-11-09T21:49:35.793" v="5" actId="20577"/>
          <ac:spMkLst>
            <pc:docMk/>
            <pc:sldMk cId="3969940560" sldId="274"/>
            <ac:spMk id="2" creationId="{2EB6A7B9-E77D-52D9-0507-CBFD13FDCC2F}"/>
          </ac:spMkLst>
        </pc:spChg>
        <pc:spChg chg="del">
          <ac:chgData name="Shubhankar Kumar" userId="S::shubhankark@uchicago.edu::fa34a514-85d8-4831-9aee-b39785ae155d" providerId="AD" clId="Web-{789E1029-4801-4E26-B44D-5034EC6F009B}" dt="2023-11-09T21:46:25.633" v="0"/>
          <ac:spMkLst>
            <pc:docMk/>
            <pc:sldMk cId="3969940560" sldId="274"/>
            <ac:spMk id="3" creationId="{52644308-2FDE-0C0D-CD7C-B2409300C17F}"/>
          </ac:spMkLst>
        </pc:spChg>
        <pc:picChg chg="add mod ord">
          <ac:chgData name="Shubhankar Kumar" userId="S::shubhankark@uchicago.edu::fa34a514-85d8-4831-9aee-b39785ae155d" providerId="AD" clId="Web-{789E1029-4801-4E26-B44D-5034EC6F009B}" dt="2023-11-09T21:46:44.696" v="2" actId="14100"/>
          <ac:picMkLst>
            <pc:docMk/>
            <pc:sldMk cId="3969940560" sldId="274"/>
            <ac:picMk id="12" creationId="{B56F143C-0F0D-FF71-FE2B-B993FE35089B}"/>
          </ac:picMkLst>
        </pc:picChg>
      </pc:sldChg>
    </pc:docChg>
  </pc:docChgLst>
  <pc:docChgLst>
    <pc:chgData name="Shubhankar Kumar" userId="S::shubhankark@uchicago.edu::fa34a514-85d8-4831-9aee-b39785ae155d" providerId="AD" clId="Web-{28510625-0032-4DED-BEA9-7007805DFD48}"/>
    <pc:docChg chg="modSld">
      <pc:chgData name="Shubhankar Kumar" userId="S::shubhankark@uchicago.edu::fa34a514-85d8-4831-9aee-b39785ae155d" providerId="AD" clId="Web-{28510625-0032-4DED-BEA9-7007805DFD48}" dt="2023-11-07T04:18:57.195" v="8" actId="20577"/>
      <pc:docMkLst>
        <pc:docMk/>
      </pc:docMkLst>
      <pc:sldChg chg="modSp">
        <pc:chgData name="Shubhankar Kumar" userId="S::shubhankark@uchicago.edu::fa34a514-85d8-4831-9aee-b39785ae155d" providerId="AD" clId="Web-{28510625-0032-4DED-BEA9-7007805DFD48}" dt="2023-11-07T04:18:57.195" v="8" actId="20577"/>
        <pc:sldMkLst>
          <pc:docMk/>
          <pc:sldMk cId="1993098232" sldId="260"/>
        </pc:sldMkLst>
        <pc:spChg chg="mod">
          <ac:chgData name="Shubhankar Kumar" userId="S::shubhankark@uchicago.edu::fa34a514-85d8-4831-9aee-b39785ae155d" providerId="AD" clId="Web-{28510625-0032-4DED-BEA9-7007805DFD48}" dt="2023-11-07T04:18:57.195" v="8" actId="20577"/>
          <ac:spMkLst>
            <pc:docMk/>
            <pc:sldMk cId="1993098232" sldId="260"/>
            <ac:spMk id="2" creationId="{09A2A75D-C9F4-6837-8574-E72CBC69E6D2}"/>
          </ac:spMkLst>
        </pc:spChg>
      </pc:sldChg>
    </pc:docChg>
  </pc:docChgLst>
  <pc:docChgLst>
    <pc:chgData name="Jacky Lin" userId="S::jacky@uchicago.edu::8fc74d9d-93c9-42c8-ad0c-98830405a6b8" providerId="AD" clId="Web-{928EEA2F-21B3-4057-B295-89B9DF8262EF}"/>
    <pc:docChg chg="addSld delSld modSld sldOrd">
      <pc:chgData name="Jacky Lin" userId="S::jacky@uchicago.edu::8fc74d9d-93c9-42c8-ad0c-98830405a6b8" providerId="AD" clId="Web-{928EEA2F-21B3-4057-B295-89B9DF8262EF}" dt="2023-11-09T22:52:11.851" v="267"/>
      <pc:docMkLst>
        <pc:docMk/>
      </pc:docMkLst>
      <pc:sldChg chg="modSp del">
        <pc:chgData name="Jacky Lin" userId="S::jacky@uchicago.edu::8fc74d9d-93c9-42c8-ad0c-98830405a6b8" providerId="AD" clId="Web-{928EEA2F-21B3-4057-B295-89B9DF8262EF}" dt="2023-11-09T22:52:11.851" v="267"/>
        <pc:sldMkLst>
          <pc:docMk/>
          <pc:sldMk cId="4034688633" sldId="262"/>
        </pc:sldMkLst>
        <pc:spChg chg="mod">
          <ac:chgData name="Jacky Lin" userId="S::jacky@uchicago.edu::8fc74d9d-93c9-42c8-ad0c-98830405a6b8" providerId="AD" clId="Web-{928EEA2F-21B3-4057-B295-89B9DF8262EF}" dt="2023-11-09T22:47:11.751" v="210" actId="20577"/>
          <ac:spMkLst>
            <pc:docMk/>
            <pc:sldMk cId="4034688633" sldId="262"/>
            <ac:spMk id="3" creationId="{40EAC8BC-4F96-81C2-20B5-162F4466576C}"/>
          </ac:spMkLst>
        </pc:spChg>
      </pc:sldChg>
      <pc:sldChg chg="modSp ord modNotes">
        <pc:chgData name="Jacky Lin" userId="S::jacky@uchicago.edu::8fc74d9d-93c9-42c8-ad0c-98830405a6b8" providerId="AD" clId="Web-{928EEA2F-21B3-4057-B295-89B9DF8262EF}" dt="2023-11-09T22:52:07.617" v="265"/>
        <pc:sldMkLst>
          <pc:docMk/>
          <pc:sldMk cId="448772103" sldId="275"/>
        </pc:sldMkLst>
        <pc:spChg chg="mod">
          <ac:chgData name="Jacky Lin" userId="S::jacky@uchicago.edu::8fc74d9d-93c9-42c8-ad0c-98830405a6b8" providerId="AD" clId="Web-{928EEA2F-21B3-4057-B295-89B9DF8262EF}" dt="2023-11-09T22:50:24.536" v="238" actId="14100"/>
          <ac:spMkLst>
            <pc:docMk/>
            <pc:sldMk cId="448772103" sldId="275"/>
            <ac:spMk id="3" creationId="{40EAC8BC-4F96-81C2-20B5-162F4466576C}"/>
          </ac:spMkLst>
        </pc:spChg>
        <pc:graphicFrameChg chg="mod modGraphic">
          <ac:chgData name="Jacky Lin" userId="S::jacky@uchicago.edu::8fc74d9d-93c9-42c8-ad0c-98830405a6b8" providerId="AD" clId="Web-{928EEA2F-21B3-4057-B295-89B9DF8262EF}" dt="2023-11-09T22:43:35.121" v="58"/>
          <ac:graphicFrameMkLst>
            <pc:docMk/>
            <pc:sldMk cId="448772103" sldId="275"/>
            <ac:graphicFrameMk id="18" creationId="{1CF8246D-9DFB-A80E-55AF-E1865D8A1116}"/>
          </ac:graphicFrameMkLst>
        </pc:graphicFrameChg>
      </pc:sldChg>
      <pc:sldChg chg="addSp delSp modSp add del ord replId">
        <pc:chgData name="Jacky Lin" userId="S::jacky@uchicago.edu::8fc74d9d-93c9-42c8-ad0c-98830405a6b8" providerId="AD" clId="Web-{928EEA2F-21B3-4057-B295-89B9DF8262EF}" dt="2023-11-09T22:52:10.086" v="266"/>
        <pc:sldMkLst>
          <pc:docMk/>
          <pc:sldMk cId="560643514" sldId="277"/>
        </pc:sldMkLst>
        <pc:spChg chg="mod">
          <ac:chgData name="Jacky Lin" userId="S::jacky@uchicago.edu::8fc74d9d-93c9-42c8-ad0c-98830405a6b8" providerId="AD" clId="Web-{928EEA2F-21B3-4057-B295-89B9DF8262EF}" dt="2023-11-09T22:46:06.843" v="140" actId="20577"/>
          <ac:spMkLst>
            <pc:docMk/>
            <pc:sldMk cId="560643514" sldId="277"/>
            <ac:spMk id="2" creationId="{09A2A75D-C9F4-6837-8574-E72CBC69E6D2}"/>
          </ac:spMkLst>
        </pc:spChg>
        <pc:spChg chg="del">
          <ac:chgData name="Jacky Lin" userId="S::jacky@uchicago.edu::8fc74d9d-93c9-42c8-ad0c-98830405a6b8" providerId="AD" clId="Web-{928EEA2F-21B3-4057-B295-89B9DF8262EF}" dt="2023-11-09T22:46:13.171" v="142"/>
          <ac:spMkLst>
            <pc:docMk/>
            <pc:sldMk cId="560643514" sldId="277"/>
            <ac:spMk id="3" creationId="{40EAC8BC-4F96-81C2-20B5-162F4466576C}"/>
          </ac:spMkLst>
        </pc:spChg>
        <pc:spChg chg="add mod">
          <ac:chgData name="Jacky Lin" userId="S::jacky@uchicago.edu::8fc74d9d-93c9-42c8-ad0c-98830405a6b8" providerId="AD" clId="Web-{928EEA2F-21B3-4057-B295-89B9DF8262EF}" dt="2023-11-09T22:48:46.143" v="233" actId="20577"/>
          <ac:spMkLst>
            <pc:docMk/>
            <pc:sldMk cId="560643514" sldId="277"/>
            <ac:spMk id="19" creationId="{00BE6B0F-E355-704F-9EE8-88425FAE3585}"/>
          </ac:spMkLst>
        </pc:spChg>
        <pc:graphicFrameChg chg="del">
          <ac:chgData name="Jacky Lin" userId="S::jacky@uchicago.edu::8fc74d9d-93c9-42c8-ad0c-98830405a6b8" providerId="AD" clId="Web-{928EEA2F-21B3-4057-B295-89B9DF8262EF}" dt="2023-11-09T22:46:12.015" v="141"/>
          <ac:graphicFrameMkLst>
            <pc:docMk/>
            <pc:sldMk cId="560643514" sldId="277"/>
            <ac:graphicFrameMk id="18" creationId="{1CF8246D-9DFB-A80E-55AF-E1865D8A1116}"/>
          </ac:graphicFrameMkLst>
        </pc:graphicFrameChg>
      </pc:sldChg>
    </pc:docChg>
  </pc:docChgLst>
  <pc:docChgLst>
    <pc:chgData name="Shubhankar Kumar" userId="S::shubhankark@uchicago.edu::fa34a514-85d8-4831-9aee-b39785ae155d" providerId="AD" clId="Web-{F04670D9-9DB7-4822-8B71-AEBDFAB324BF}"/>
    <pc:docChg chg="modSld">
      <pc:chgData name="Shubhankar Kumar" userId="S::shubhankark@uchicago.edu::fa34a514-85d8-4831-9aee-b39785ae155d" providerId="AD" clId="Web-{F04670D9-9DB7-4822-8B71-AEBDFAB324BF}" dt="2023-11-09T19:26:16.563" v="57" actId="1076"/>
      <pc:docMkLst>
        <pc:docMk/>
      </pc:docMkLst>
      <pc:sldChg chg="modSp">
        <pc:chgData name="Shubhankar Kumar" userId="S::shubhankark@uchicago.edu::fa34a514-85d8-4831-9aee-b39785ae155d" providerId="AD" clId="Web-{F04670D9-9DB7-4822-8B71-AEBDFAB324BF}" dt="2023-11-09T19:26:16.563" v="57" actId="1076"/>
        <pc:sldMkLst>
          <pc:docMk/>
          <pc:sldMk cId="1993098232" sldId="260"/>
        </pc:sldMkLst>
        <pc:spChg chg="mod">
          <ac:chgData name="Shubhankar Kumar" userId="S::shubhankark@uchicago.edu::fa34a514-85d8-4831-9aee-b39785ae155d" providerId="AD" clId="Web-{F04670D9-9DB7-4822-8B71-AEBDFAB324BF}" dt="2023-11-09T19:26:16.563" v="57" actId="1076"/>
          <ac:spMkLst>
            <pc:docMk/>
            <pc:sldMk cId="1993098232" sldId="260"/>
            <ac:spMk id="3" creationId="{40EAC8BC-4F96-81C2-20B5-162F4466576C}"/>
          </ac:spMkLst>
        </pc:spChg>
      </pc:sldChg>
    </pc:docChg>
  </pc:docChgLst>
  <pc:docChgLst>
    <pc:chgData name="Dheeraj Maroju" userId="S::dheeraj@uchicago.edu::fdf3936a-5117-4be5-9111-c6cd12002546" providerId="AD" clId="Web-{FFEE8FA4-84D2-4698-85DE-AB3A7915115B}"/>
    <pc:docChg chg="modSld">
      <pc:chgData name="Dheeraj Maroju" userId="S::dheeraj@uchicago.edu::fdf3936a-5117-4be5-9111-c6cd12002546" providerId="AD" clId="Web-{FFEE8FA4-84D2-4698-85DE-AB3A7915115B}" dt="2023-11-09T21:49:03.898" v="567"/>
      <pc:docMkLst>
        <pc:docMk/>
      </pc:docMkLst>
      <pc:sldChg chg="addSp delSp modSp">
        <pc:chgData name="Dheeraj Maroju" userId="S::dheeraj@uchicago.edu::fdf3936a-5117-4be5-9111-c6cd12002546" providerId="AD" clId="Web-{FFEE8FA4-84D2-4698-85DE-AB3A7915115B}" dt="2023-11-09T21:49:03.898" v="567"/>
        <pc:sldMkLst>
          <pc:docMk/>
          <pc:sldMk cId="2065412715" sldId="268"/>
        </pc:sldMkLst>
        <pc:spChg chg="mod">
          <ac:chgData name="Dheeraj Maroju" userId="S::dheeraj@uchicago.edu::fdf3936a-5117-4be5-9111-c6cd12002546" providerId="AD" clId="Web-{FFEE8FA4-84D2-4698-85DE-AB3A7915115B}" dt="2023-11-09T21:04:21.783" v="16" actId="20577"/>
          <ac:spMkLst>
            <pc:docMk/>
            <pc:sldMk cId="2065412715" sldId="268"/>
            <ac:spMk id="2" creationId="{09A2A75D-C9F4-6837-8574-E72CBC69E6D2}"/>
          </ac:spMkLst>
        </pc:spChg>
        <pc:spChg chg="del">
          <ac:chgData name="Dheeraj Maroju" userId="S::dheeraj@uchicago.edu::fdf3936a-5117-4be5-9111-c6cd12002546" providerId="AD" clId="Web-{FFEE8FA4-84D2-4698-85DE-AB3A7915115B}" dt="2023-11-09T21:04:27.517" v="17"/>
          <ac:spMkLst>
            <pc:docMk/>
            <pc:sldMk cId="2065412715" sldId="268"/>
            <ac:spMk id="3" creationId="{40EAC8BC-4F96-81C2-20B5-162F4466576C}"/>
          </ac:spMkLst>
        </pc:spChg>
        <pc:spChg chg="add del mod">
          <ac:chgData name="Dheeraj Maroju" userId="S::dheeraj@uchicago.edu::fdf3936a-5117-4be5-9111-c6cd12002546" providerId="AD" clId="Web-{FFEE8FA4-84D2-4698-85DE-AB3A7915115B}" dt="2023-11-09T21:04:35.611" v="18"/>
          <ac:spMkLst>
            <pc:docMk/>
            <pc:sldMk cId="2065412715" sldId="268"/>
            <ac:spMk id="18" creationId="{1D0B8777-C5C4-1E84-BC4C-EC09C194ADB3}"/>
          </ac:spMkLst>
        </pc:spChg>
        <pc:graphicFrameChg chg="add mod ord modGraphic">
          <ac:chgData name="Dheeraj Maroju" userId="S::dheeraj@uchicago.edu::fdf3936a-5117-4be5-9111-c6cd12002546" providerId="AD" clId="Web-{FFEE8FA4-84D2-4698-85DE-AB3A7915115B}" dt="2023-11-09T21:49:03.898" v="567"/>
          <ac:graphicFrameMkLst>
            <pc:docMk/>
            <pc:sldMk cId="2065412715" sldId="268"/>
            <ac:graphicFrameMk id="24" creationId="{8783D0F9-3391-352F-E8FE-5431E0CC8758}"/>
          </ac:graphicFrameMkLst>
        </pc:graphicFrameChg>
      </pc:sldChg>
    </pc:docChg>
  </pc:docChgLst>
  <pc:docChgLst>
    <pc:chgData name="Steven Luo" userId="S::zhihao126@uchicago.edu::cc1ade7a-7769-42f4-b8d2-050152f29775" providerId="AD" clId="Web-{EA889825-64DD-4944-B3C3-2712AAA3FA85}"/>
    <pc:docChg chg="addSld delSld modSld">
      <pc:chgData name="Steven Luo" userId="S::zhihao126@uchicago.edu::cc1ade7a-7769-42f4-b8d2-050152f29775" providerId="AD" clId="Web-{EA889825-64DD-4944-B3C3-2712AAA3FA85}" dt="2023-11-09T19:43:52.386" v="127" actId="20577"/>
      <pc:docMkLst>
        <pc:docMk/>
      </pc:docMkLst>
      <pc:sldChg chg="addSp delSp modSp addCm">
        <pc:chgData name="Steven Luo" userId="S::zhihao126@uchicago.edu::cc1ade7a-7769-42f4-b8d2-050152f29775" providerId="AD" clId="Web-{EA889825-64DD-4944-B3C3-2712AAA3FA85}" dt="2023-11-09T19:43:00.244" v="105"/>
        <pc:sldMkLst>
          <pc:docMk/>
          <pc:sldMk cId="4000782251" sldId="265"/>
        </pc:sldMkLst>
        <pc:spChg chg="mod">
          <ac:chgData name="Steven Luo" userId="S::zhihao126@uchicago.edu::cc1ade7a-7769-42f4-b8d2-050152f29775" providerId="AD" clId="Web-{EA889825-64DD-4944-B3C3-2712AAA3FA85}" dt="2023-11-09T19:29:35.739" v="31" actId="20577"/>
          <ac:spMkLst>
            <pc:docMk/>
            <pc:sldMk cId="4000782251" sldId="265"/>
            <ac:spMk id="2" creationId="{09A2A75D-C9F4-6837-8574-E72CBC69E6D2}"/>
          </ac:spMkLst>
        </pc:spChg>
        <pc:spChg chg="add del mod">
          <ac:chgData name="Steven Luo" userId="S::zhihao126@uchicago.edu::cc1ade7a-7769-42f4-b8d2-050152f29775" providerId="AD" clId="Web-{EA889825-64DD-4944-B3C3-2712AAA3FA85}" dt="2023-11-09T19:29:26.785" v="26"/>
          <ac:spMkLst>
            <pc:docMk/>
            <pc:sldMk cId="4000782251" sldId="265"/>
            <ac:spMk id="3" creationId="{40EAC8BC-4F96-81C2-20B5-162F4466576C}"/>
          </ac:spMkLst>
        </pc:spChg>
        <pc:graphicFrameChg chg="add del">
          <ac:chgData name="Steven Luo" userId="S::zhihao126@uchicago.edu::cc1ade7a-7769-42f4-b8d2-050152f29775" providerId="AD" clId="Web-{EA889825-64DD-4944-B3C3-2712AAA3FA85}" dt="2023-11-09T19:29:23.910" v="23"/>
          <ac:graphicFrameMkLst>
            <pc:docMk/>
            <pc:sldMk cId="4000782251" sldId="265"/>
            <ac:graphicFrameMk id="9" creationId="{A40A281A-D44F-2531-254C-271FF13B0B44}"/>
          </ac:graphicFrameMkLst>
        </pc:graphicFrameChg>
        <pc:graphicFrameChg chg="add del">
          <ac:chgData name="Steven Luo" userId="S::zhihao126@uchicago.edu::cc1ade7a-7769-42f4-b8d2-050152f29775" providerId="AD" clId="Web-{EA889825-64DD-4944-B3C3-2712AAA3FA85}" dt="2023-11-09T19:29:26.738" v="25"/>
          <ac:graphicFrameMkLst>
            <pc:docMk/>
            <pc:sldMk cId="4000782251" sldId="265"/>
            <ac:graphicFrameMk id="11" creationId="{9D19EA61-6A52-5F00-5E7A-4F39E38C5027}"/>
          </ac:graphicFrameMkLst>
        </pc:graphicFrameChg>
        <pc:graphicFrameChg chg="add mod">
          <ac:chgData name="Steven Luo" userId="S::zhihao126@uchicago.edu::cc1ade7a-7769-42f4-b8d2-050152f29775" providerId="AD" clId="Web-{EA889825-64DD-4944-B3C3-2712AAA3FA85}" dt="2023-11-09T19:29:39.785" v="32" actId="1076"/>
          <ac:graphicFrameMkLst>
            <pc:docMk/>
            <pc:sldMk cId="4000782251" sldId="265"/>
            <ac:graphicFrameMk id="13" creationId="{A1F743BF-D3D1-2BCC-5E68-90D88EE74CAA}"/>
          </ac:graphicFrameMkLst>
        </pc:graphicFrameChg>
        <pc:extLst>
          <p:ext xmlns:p="http://schemas.openxmlformats.org/presentationml/2006/main" uri="{D6D511B9-2390-475A-947B-AFAB55BFBCF1}">
            <pc226:cmChg xmlns:pc226="http://schemas.microsoft.com/office/powerpoint/2022/06/main/command" chg="add">
              <pc226:chgData name="Steven Luo" userId="S::zhihao126@uchicago.edu::cc1ade7a-7769-42f4-b8d2-050152f29775" providerId="AD" clId="Web-{EA889825-64DD-4944-B3C3-2712AAA3FA85}" dt="2023-11-09T19:43:00.244" v="105"/>
              <pc2:cmMkLst xmlns:pc2="http://schemas.microsoft.com/office/powerpoint/2019/9/main/command">
                <pc:docMk/>
                <pc:sldMk cId="4000782251" sldId="265"/>
                <pc2:cmMk id="{1AAB6F8E-5D61-44D2-8658-326550924181}"/>
              </pc2:cmMkLst>
            </pc226:cmChg>
          </p:ext>
        </pc:extLst>
      </pc:sldChg>
      <pc:sldChg chg="addSp delSp modSp mod setBg">
        <pc:chgData name="Steven Luo" userId="S::zhihao126@uchicago.edu::cc1ade7a-7769-42f4-b8d2-050152f29775" providerId="AD" clId="Web-{EA889825-64DD-4944-B3C3-2712AAA3FA85}" dt="2023-11-09T19:43:41.136" v="118" actId="20577"/>
        <pc:sldMkLst>
          <pc:docMk/>
          <pc:sldMk cId="4070290412" sldId="266"/>
        </pc:sldMkLst>
        <pc:spChg chg="mod">
          <ac:chgData name="Steven Luo" userId="S::zhihao126@uchicago.edu::cc1ade7a-7769-42f4-b8d2-050152f29775" providerId="AD" clId="Web-{EA889825-64DD-4944-B3C3-2712AAA3FA85}" dt="2023-11-09T19:35:16.841" v="80"/>
          <ac:spMkLst>
            <pc:docMk/>
            <pc:sldMk cId="4070290412" sldId="266"/>
            <ac:spMk id="2" creationId="{09A2A75D-C9F4-6837-8574-E72CBC69E6D2}"/>
          </ac:spMkLst>
        </pc:spChg>
        <pc:spChg chg="add del mod">
          <ac:chgData name="Steven Luo" userId="S::zhihao126@uchicago.edu::cc1ade7a-7769-42f4-b8d2-050152f29775" providerId="AD" clId="Web-{EA889825-64DD-4944-B3C3-2712AAA3FA85}" dt="2023-11-09T19:43:41.136" v="118" actId="20577"/>
          <ac:spMkLst>
            <pc:docMk/>
            <pc:sldMk cId="4070290412" sldId="266"/>
            <ac:spMk id="3" creationId="{40EAC8BC-4F96-81C2-20B5-162F4466576C}"/>
          </ac:spMkLst>
        </pc:spChg>
        <pc:spChg chg="mod">
          <ac:chgData name="Steven Luo" userId="S::zhihao126@uchicago.edu::cc1ade7a-7769-42f4-b8d2-050152f29775" providerId="AD" clId="Web-{EA889825-64DD-4944-B3C3-2712AAA3FA85}" dt="2023-11-09T19:35:16.841" v="80"/>
          <ac:spMkLst>
            <pc:docMk/>
            <pc:sldMk cId="4070290412" sldId="266"/>
            <ac:spMk id="5" creationId="{01793302-2375-04E2-9DD9-CEC260648CB0}"/>
          </ac:spMkLst>
        </pc:spChg>
        <pc:spChg chg="add">
          <ac:chgData name="Steven Luo" userId="S::zhihao126@uchicago.edu::cc1ade7a-7769-42f4-b8d2-050152f29775" providerId="AD" clId="Web-{EA889825-64DD-4944-B3C3-2712AAA3FA85}" dt="2023-11-09T19:35:16.841" v="80"/>
          <ac:spMkLst>
            <pc:docMk/>
            <pc:sldMk cId="4070290412" sldId="266"/>
            <ac:spMk id="10" creationId="{100EDD19-6802-4EC3-95CE-CFFAB042CFD6}"/>
          </ac:spMkLst>
        </pc:spChg>
        <pc:spChg chg="add">
          <ac:chgData name="Steven Luo" userId="S::zhihao126@uchicago.edu::cc1ade7a-7769-42f4-b8d2-050152f29775" providerId="AD" clId="Web-{EA889825-64DD-4944-B3C3-2712AAA3FA85}" dt="2023-11-09T19:35:16.841" v="80"/>
          <ac:spMkLst>
            <pc:docMk/>
            <pc:sldMk cId="4070290412" sldId="266"/>
            <ac:spMk id="12" creationId="{DB17E863-922E-4C26-BD64-E8FD41D28661}"/>
          </ac:spMkLst>
        </pc:spChg>
        <pc:graphicFrameChg chg="del">
          <ac:chgData name="Steven Luo" userId="S::zhihao126@uchicago.edu::cc1ade7a-7769-42f4-b8d2-050152f29775" providerId="AD" clId="Web-{EA889825-64DD-4944-B3C3-2712AAA3FA85}" dt="2023-11-09T19:35:07.575" v="78"/>
          <ac:graphicFrameMkLst>
            <pc:docMk/>
            <pc:sldMk cId="4070290412" sldId="266"/>
            <ac:graphicFrameMk id="7" creationId="{D87E0622-7064-42D2-ACD2-BF3ED4022516}"/>
          </ac:graphicFrameMkLst>
        </pc:graphicFrameChg>
        <pc:graphicFrameChg chg="add del">
          <ac:chgData name="Steven Luo" userId="S::zhihao126@uchicago.edu::cc1ade7a-7769-42f4-b8d2-050152f29775" providerId="AD" clId="Web-{EA889825-64DD-4944-B3C3-2712AAA3FA85}" dt="2023-11-09T19:34:47.262" v="75"/>
          <ac:graphicFrameMkLst>
            <pc:docMk/>
            <pc:sldMk cId="4070290412" sldId="266"/>
            <ac:graphicFrameMk id="9" creationId="{87E50795-B268-2C28-9196-EE5CD92C3055}"/>
          </ac:graphicFrameMkLst>
        </pc:graphicFrameChg>
        <pc:graphicFrameChg chg="add del">
          <ac:chgData name="Steven Luo" userId="S::zhihao126@uchicago.edu::cc1ade7a-7769-42f4-b8d2-050152f29775" providerId="AD" clId="Web-{EA889825-64DD-4944-B3C3-2712AAA3FA85}" dt="2023-11-09T19:35:01.169" v="77"/>
          <ac:graphicFrameMkLst>
            <pc:docMk/>
            <pc:sldMk cId="4070290412" sldId="266"/>
            <ac:graphicFrameMk id="54" creationId="{AA1DFF19-C188-42EF-FA52-0A6F2E6461B3}"/>
          </ac:graphicFrameMkLst>
        </pc:graphicFrameChg>
        <pc:graphicFrameChg chg="add">
          <ac:chgData name="Steven Luo" userId="S::zhihao126@uchicago.edu::cc1ade7a-7769-42f4-b8d2-050152f29775" providerId="AD" clId="Web-{EA889825-64DD-4944-B3C3-2712AAA3FA85}" dt="2023-11-09T19:35:22.029" v="81"/>
          <ac:graphicFrameMkLst>
            <pc:docMk/>
            <pc:sldMk cId="4070290412" sldId="266"/>
            <ac:graphicFrameMk id="66" creationId="{1D21A8F5-3F76-553A-4839-4D91E7A8FE61}"/>
          </ac:graphicFrameMkLst>
        </pc:graphicFrameChg>
        <pc:picChg chg="del">
          <ac:chgData name="Steven Luo" userId="S::zhihao126@uchicago.edu::cc1ade7a-7769-42f4-b8d2-050152f29775" providerId="AD" clId="Web-{EA889825-64DD-4944-B3C3-2712AAA3FA85}" dt="2023-11-09T19:35:07.575" v="79"/>
          <ac:picMkLst>
            <pc:docMk/>
            <pc:sldMk cId="4070290412" sldId="266"/>
            <ac:picMk id="4" creationId="{0FAF5B6A-1966-C0A7-EA57-60008E8F5300}"/>
          </ac:picMkLst>
        </pc:picChg>
        <pc:picChg chg="add">
          <ac:chgData name="Steven Luo" userId="S::zhihao126@uchicago.edu::cc1ade7a-7769-42f4-b8d2-050152f29775" providerId="AD" clId="Web-{EA889825-64DD-4944-B3C3-2712AAA3FA85}" dt="2023-11-09T19:35:22.029" v="81"/>
          <ac:picMkLst>
            <pc:docMk/>
            <pc:sldMk cId="4070290412" sldId="266"/>
            <ac:picMk id="65" creationId="{808E18F4-0C81-F6CF-27A0-B8A7145C8F87}"/>
          </ac:picMkLst>
        </pc:picChg>
      </pc:sldChg>
      <pc:sldChg chg="addSp delSp modSp add del replId">
        <pc:chgData name="Steven Luo" userId="S::zhihao126@uchicago.edu::cc1ade7a-7769-42f4-b8d2-050152f29775" providerId="AD" clId="Web-{EA889825-64DD-4944-B3C3-2712AAA3FA85}" dt="2023-11-09T19:32:20.930" v="35"/>
        <pc:sldMkLst>
          <pc:docMk/>
          <pc:sldMk cId="734100151" sldId="268"/>
        </pc:sldMkLst>
        <pc:spChg chg="add mod">
          <ac:chgData name="Steven Luo" userId="S::zhihao126@uchicago.edu::cc1ade7a-7769-42f4-b8d2-050152f29775" providerId="AD" clId="Web-{EA889825-64DD-4944-B3C3-2712AAA3FA85}" dt="2023-11-09T19:29:53.755" v="34"/>
          <ac:spMkLst>
            <pc:docMk/>
            <pc:sldMk cId="734100151" sldId="268"/>
            <ac:spMk id="38" creationId="{B319A329-5AF9-8AC0-6DDA-E4C08B8BE59F}"/>
          </ac:spMkLst>
        </pc:spChg>
        <pc:graphicFrameChg chg="del">
          <ac:chgData name="Steven Luo" userId="S::zhihao126@uchicago.edu::cc1ade7a-7769-42f4-b8d2-050152f29775" providerId="AD" clId="Web-{EA889825-64DD-4944-B3C3-2712AAA3FA85}" dt="2023-11-09T19:29:53.755" v="34"/>
          <ac:graphicFrameMkLst>
            <pc:docMk/>
            <pc:sldMk cId="734100151" sldId="268"/>
            <ac:graphicFrameMk id="13" creationId="{A1F743BF-D3D1-2BCC-5E68-90D88EE74CAA}"/>
          </ac:graphicFrameMkLst>
        </pc:graphicFrameChg>
      </pc:sldChg>
      <pc:sldChg chg="add replId">
        <pc:chgData name="Steven Luo" userId="S::zhihao126@uchicago.edu::cc1ade7a-7769-42f4-b8d2-050152f29775" providerId="AD" clId="Web-{EA889825-64DD-4944-B3C3-2712AAA3FA85}" dt="2023-11-09T19:32:21.040" v="36"/>
        <pc:sldMkLst>
          <pc:docMk/>
          <pc:sldMk cId="2065412715" sldId="268"/>
        </pc:sldMkLst>
      </pc:sldChg>
      <pc:sldChg chg="new del">
        <pc:chgData name="Steven Luo" userId="S::zhihao126@uchicago.edu::cc1ade7a-7769-42f4-b8d2-050152f29775" providerId="AD" clId="Web-{EA889825-64DD-4944-B3C3-2712AAA3FA85}" dt="2023-11-09T19:33:24.026" v="52"/>
        <pc:sldMkLst>
          <pc:docMk/>
          <pc:sldMk cId="3555951198" sldId="269"/>
        </pc:sldMkLst>
      </pc:sldChg>
      <pc:sldChg chg="modSp add del replId">
        <pc:chgData name="Steven Luo" userId="S::zhihao126@uchicago.edu::cc1ade7a-7769-42f4-b8d2-050152f29775" providerId="AD" clId="Web-{EA889825-64DD-4944-B3C3-2712AAA3FA85}" dt="2023-11-09T19:36:10.733" v="90"/>
        <pc:sldMkLst>
          <pc:docMk/>
          <pc:sldMk cId="2332148394" sldId="270"/>
        </pc:sldMkLst>
        <pc:spChg chg="mod">
          <ac:chgData name="Steven Luo" userId="S::zhihao126@uchicago.edu::cc1ade7a-7769-42f4-b8d2-050152f29775" providerId="AD" clId="Web-{EA889825-64DD-4944-B3C3-2712AAA3FA85}" dt="2023-11-09T19:34:02.793" v="72" actId="20577"/>
          <ac:spMkLst>
            <pc:docMk/>
            <pc:sldMk cId="2332148394" sldId="270"/>
            <ac:spMk id="3" creationId="{40EAC8BC-4F96-81C2-20B5-162F4466576C}"/>
          </ac:spMkLst>
        </pc:spChg>
      </pc:sldChg>
      <pc:sldChg chg="modSp add replId">
        <pc:chgData name="Steven Luo" userId="S::zhihao126@uchicago.edu::cc1ade7a-7769-42f4-b8d2-050152f29775" providerId="AD" clId="Web-{EA889825-64DD-4944-B3C3-2712AAA3FA85}" dt="2023-11-09T19:43:52.386" v="127" actId="20577"/>
        <pc:sldMkLst>
          <pc:docMk/>
          <pc:sldMk cId="953057132" sldId="271"/>
        </pc:sldMkLst>
        <pc:spChg chg="mod">
          <ac:chgData name="Steven Luo" userId="S::zhihao126@uchicago.edu::cc1ade7a-7769-42f4-b8d2-050152f29775" providerId="AD" clId="Web-{EA889825-64DD-4944-B3C3-2712AAA3FA85}" dt="2023-11-09T19:43:52.386" v="127" actId="20577"/>
          <ac:spMkLst>
            <pc:docMk/>
            <pc:sldMk cId="953057132" sldId="271"/>
            <ac:spMk id="3" creationId="{40EAC8BC-4F96-81C2-20B5-162F4466576C}"/>
          </ac:spMkLst>
        </pc:spChg>
      </pc:sldChg>
    </pc:docChg>
  </pc:docChgLst>
  <pc:docChgLst>
    <pc:chgData name="Brittany Creel" userId="aadb3986-4bce-4412-875f-a92c6be1ec8d" providerId="ADAL" clId="{52A8AF20-AA96-4363-AB8C-694B41CD255B}"/>
    <pc:docChg chg="undo custSel addSld delSld modSld sldOrd">
      <pc:chgData name="Brittany Creel" userId="aadb3986-4bce-4412-875f-a92c6be1ec8d" providerId="ADAL" clId="{52A8AF20-AA96-4363-AB8C-694B41CD255B}" dt="2023-11-09T22:57:34.218" v="2476"/>
      <pc:docMkLst>
        <pc:docMk/>
      </pc:docMkLst>
      <pc:sldChg chg="modSp mod">
        <pc:chgData name="Brittany Creel" userId="aadb3986-4bce-4412-875f-a92c6be1ec8d" providerId="ADAL" clId="{52A8AF20-AA96-4363-AB8C-694B41CD255B}" dt="2023-11-07T04:24:08.935" v="23" actId="20577"/>
        <pc:sldMkLst>
          <pc:docMk/>
          <pc:sldMk cId="3166509947" sldId="256"/>
        </pc:sldMkLst>
        <pc:spChg chg="mod">
          <ac:chgData name="Brittany Creel" userId="aadb3986-4bce-4412-875f-a92c6be1ec8d" providerId="ADAL" clId="{52A8AF20-AA96-4363-AB8C-694B41CD255B}" dt="2023-11-07T04:24:08.935" v="23" actId="20577"/>
          <ac:spMkLst>
            <pc:docMk/>
            <pc:sldMk cId="3166509947" sldId="256"/>
            <ac:spMk id="3" creationId="{85AFB41E-DEE6-2A84-EA0A-59AF9C297AC5}"/>
          </ac:spMkLst>
        </pc:spChg>
      </pc:sldChg>
      <pc:sldChg chg="modSp mod">
        <pc:chgData name="Brittany Creel" userId="aadb3986-4bce-4412-875f-a92c6be1ec8d" providerId="ADAL" clId="{52A8AF20-AA96-4363-AB8C-694B41CD255B}" dt="2023-11-07T08:37:19.702" v="1033" actId="404"/>
        <pc:sldMkLst>
          <pc:docMk/>
          <pc:sldMk cId="3959442919" sldId="257"/>
        </pc:sldMkLst>
        <pc:spChg chg="mod">
          <ac:chgData name="Brittany Creel" userId="aadb3986-4bce-4412-875f-a92c6be1ec8d" providerId="ADAL" clId="{52A8AF20-AA96-4363-AB8C-694B41CD255B}" dt="2023-11-07T08:37:19.702" v="1033" actId="404"/>
          <ac:spMkLst>
            <pc:docMk/>
            <pc:sldMk cId="3959442919" sldId="257"/>
            <ac:spMk id="2" creationId="{09A2A75D-C9F4-6837-8574-E72CBC69E6D2}"/>
          </ac:spMkLst>
        </pc:spChg>
      </pc:sldChg>
      <pc:sldChg chg="addSp delSp modSp del mod modClrScheme chgLayout modNotesTx">
        <pc:chgData name="Brittany Creel" userId="aadb3986-4bce-4412-875f-a92c6be1ec8d" providerId="ADAL" clId="{52A8AF20-AA96-4363-AB8C-694B41CD255B}" dt="2023-11-07T08:14:39.471" v="761" actId="47"/>
        <pc:sldMkLst>
          <pc:docMk/>
          <pc:sldMk cId="2848743822" sldId="258"/>
        </pc:sldMkLst>
        <pc:spChg chg="mod ord">
          <ac:chgData name="Brittany Creel" userId="aadb3986-4bce-4412-875f-a92c6be1ec8d" providerId="ADAL" clId="{52A8AF20-AA96-4363-AB8C-694B41CD255B}" dt="2023-11-07T08:06:33.428" v="635" actId="700"/>
          <ac:spMkLst>
            <pc:docMk/>
            <pc:sldMk cId="2848743822" sldId="258"/>
            <ac:spMk id="2" creationId="{09A2A75D-C9F4-6837-8574-E72CBC69E6D2}"/>
          </ac:spMkLst>
        </pc:spChg>
        <pc:spChg chg="del mod">
          <ac:chgData name="Brittany Creel" userId="aadb3986-4bce-4412-875f-a92c6be1ec8d" providerId="ADAL" clId="{52A8AF20-AA96-4363-AB8C-694B41CD255B}" dt="2023-11-07T08:04:40.248" v="529" actId="478"/>
          <ac:spMkLst>
            <pc:docMk/>
            <pc:sldMk cId="2848743822" sldId="258"/>
            <ac:spMk id="3" creationId="{40EAC8BC-4F96-81C2-20B5-162F4466576C}"/>
          </ac:spMkLst>
        </pc:spChg>
        <pc:spChg chg="mod ord">
          <ac:chgData name="Brittany Creel" userId="aadb3986-4bce-4412-875f-a92c6be1ec8d" providerId="ADAL" clId="{52A8AF20-AA96-4363-AB8C-694B41CD255B}" dt="2023-11-07T08:06:33.428" v="635" actId="700"/>
          <ac:spMkLst>
            <pc:docMk/>
            <pc:sldMk cId="2848743822" sldId="258"/>
            <ac:spMk id="5" creationId="{01793302-2375-04E2-9DD9-CEC260648CB0}"/>
          </ac:spMkLst>
        </pc:spChg>
        <pc:spChg chg="add del mod">
          <ac:chgData name="Brittany Creel" userId="aadb3986-4bce-4412-875f-a92c6be1ec8d" providerId="ADAL" clId="{52A8AF20-AA96-4363-AB8C-694B41CD255B}" dt="2023-11-07T08:04:43.458" v="530" actId="478"/>
          <ac:spMkLst>
            <pc:docMk/>
            <pc:sldMk cId="2848743822" sldId="258"/>
            <ac:spMk id="8" creationId="{1730CA0B-D0F2-7590-FD67-DBBB2CCAF1F7}"/>
          </ac:spMkLst>
        </pc:spChg>
        <pc:spChg chg="add del mod ord">
          <ac:chgData name="Brittany Creel" userId="aadb3986-4bce-4412-875f-a92c6be1ec8d" providerId="ADAL" clId="{52A8AF20-AA96-4363-AB8C-694B41CD255B}" dt="2023-11-07T08:06:33.428" v="635" actId="700"/>
          <ac:spMkLst>
            <pc:docMk/>
            <pc:sldMk cId="2848743822" sldId="258"/>
            <ac:spMk id="9" creationId="{367ED744-4CA1-DD68-D9F2-E655EC2D057D}"/>
          </ac:spMkLst>
        </pc:spChg>
        <pc:spChg chg="add del mod ord">
          <ac:chgData name="Brittany Creel" userId="aadb3986-4bce-4412-875f-a92c6be1ec8d" providerId="ADAL" clId="{52A8AF20-AA96-4363-AB8C-694B41CD255B}" dt="2023-11-07T08:06:33.428" v="635" actId="700"/>
          <ac:spMkLst>
            <pc:docMk/>
            <pc:sldMk cId="2848743822" sldId="258"/>
            <ac:spMk id="10" creationId="{8242C78C-0929-F1FC-9A75-5B70DCA934CB}"/>
          </ac:spMkLst>
        </pc:spChg>
        <pc:spChg chg="add del mod ord">
          <ac:chgData name="Brittany Creel" userId="aadb3986-4bce-4412-875f-a92c6be1ec8d" providerId="ADAL" clId="{52A8AF20-AA96-4363-AB8C-694B41CD255B}" dt="2023-11-07T08:06:33.428" v="635" actId="700"/>
          <ac:spMkLst>
            <pc:docMk/>
            <pc:sldMk cId="2848743822" sldId="258"/>
            <ac:spMk id="11" creationId="{A6F410B2-6AE7-72B4-F481-A97575620BAB}"/>
          </ac:spMkLst>
        </pc:spChg>
        <pc:spChg chg="add del mod ord">
          <ac:chgData name="Brittany Creel" userId="aadb3986-4bce-4412-875f-a92c6be1ec8d" providerId="ADAL" clId="{52A8AF20-AA96-4363-AB8C-694B41CD255B}" dt="2023-11-07T08:06:33.428" v="635" actId="700"/>
          <ac:spMkLst>
            <pc:docMk/>
            <pc:sldMk cId="2848743822" sldId="258"/>
            <ac:spMk id="12" creationId="{F1F12091-95E4-5397-F864-296F86F55F97}"/>
          </ac:spMkLst>
        </pc:spChg>
      </pc:sldChg>
      <pc:sldChg chg="modSp mod">
        <pc:chgData name="Brittany Creel" userId="aadb3986-4bce-4412-875f-a92c6be1ec8d" providerId="ADAL" clId="{52A8AF20-AA96-4363-AB8C-694B41CD255B}" dt="2023-11-07T08:37:14.548" v="1032" actId="404"/>
        <pc:sldMkLst>
          <pc:docMk/>
          <pc:sldMk cId="1993098232" sldId="260"/>
        </pc:sldMkLst>
        <pc:spChg chg="mod">
          <ac:chgData name="Brittany Creel" userId="aadb3986-4bce-4412-875f-a92c6be1ec8d" providerId="ADAL" clId="{52A8AF20-AA96-4363-AB8C-694B41CD255B}" dt="2023-11-07T08:37:14.548" v="1032" actId="404"/>
          <ac:spMkLst>
            <pc:docMk/>
            <pc:sldMk cId="1993098232" sldId="260"/>
            <ac:spMk id="2" creationId="{09A2A75D-C9F4-6837-8574-E72CBC69E6D2}"/>
          </ac:spMkLst>
        </pc:spChg>
      </pc:sldChg>
      <pc:sldChg chg="modSp mod">
        <pc:chgData name="Brittany Creel" userId="aadb3986-4bce-4412-875f-a92c6be1ec8d" providerId="ADAL" clId="{52A8AF20-AA96-4363-AB8C-694B41CD255B}" dt="2023-11-09T22:36:15.811" v="2171" actId="14100"/>
        <pc:sldMkLst>
          <pc:docMk/>
          <pc:sldMk cId="1843157562" sldId="261"/>
        </pc:sldMkLst>
        <pc:spChg chg="mod">
          <ac:chgData name="Brittany Creel" userId="aadb3986-4bce-4412-875f-a92c6be1ec8d" providerId="ADAL" clId="{52A8AF20-AA96-4363-AB8C-694B41CD255B}" dt="2023-11-09T22:36:15.811" v="2171" actId="14100"/>
          <ac:spMkLst>
            <pc:docMk/>
            <pc:sldMk cId="1843157562" sldId="261"/>
            <ac:spMk id="2" creationId="{09A2A75D-C9F4-6837-8574-E72CBC69E6D2}"/>
          </ac:spMkLst>
        </pc:spChg>
        <pc:spChg chg="mod">
          <ac:chgData name="Brittany Creel" userId="aadb3986-4bce-4412-875f-a92c6be1ec8d" providerId="ADAL" clId="{52A8AF20-AA96-4363-AB8C-694B41CD255B}" dt="2023-11-09T21:57:59.959" v="1681" actId="20577"/>
          <ac:spMkLst>
            <pc:docMk/>
            <pc:sldMk cId="1843157562" sldId="261"/>
            <ac:spMk id="35" creationId="{C07B6B1C-204B-8195-3B86-3277F8E2B4EB}"/>
          </ac:spMkLst>
        </pc:spChg>
        <pc:graphicFrameChg chg="mod">
          <ac:chgData name="Brittany Creel" userId="aadb3986-4bce-4412-875f-a92c6be1ec8d" providerId="ADAL" clId="{52A8AF20-AA96-4363-AB8C-694B41CD255B}" dt="2023-11-09T22:05:39.122" v="1736" actId="1076"/>
          <ac:graphicFrameMkLst>
            <pc:docMk/>
            <pc:sldMk cId="1843157562" sldId="261"/>
            <ac:graphicFrameMk id="17" creationId="{1B4B836A-CCF5-A248-84E0-83C1673637F8}"/>
          </ac:graphicFrameMkLst>
        </pc:graphicFrameChg>
      </pc:sldChg>
      <pc:sldChg chg="modSp mod">
        <pc:chgData name="Brittany Creel" userId="aadb3986-4bce-4412-875f-a92c6be1ec8d" providerId="ADAL" clId="{52A8AF20-AA96-4363-AB8C-694B41CD255B}" dt="2023-11-09T22:38:54.436" v="2230" actId="122"/>
        <pc:sldMkLst>
          <pc:docMk/>
          <pc:sldMk cId="4034688633" sldId="262"/>
        </pc:sldMkLst>
        <pc:spChg chg="mod">
          <ac:chgData name="Brittany Creel" userId="aadb3986-4bce-4412-875f-a92c6be1ec8d" providerId="ADAL" clId="{52A8AF20-AA96-4363-AB8C-694B41CD255B}" dt="2023-11-09T22:36:30.615" v="2175" actId="403"/>
          <ac:spMkLst>
            <pc:docMk/>
            <pc:sldMk cId="4034688633" sldId="262"/>
            <ac:spMk id="2" creationId="{09A2A75D-C9F4-6837-8574-E72CBC69E6D2}"/>
          </ac:spMkLst>
        </pc:spChg>
        <pc:spChg chg="mod">
          <ac:chgData name="Brittany Creel" userId="aadb3986-4bce-4412-875f-a92c6be1ec8d" providerId="ADAL" clId="{52A8AF20-AA96-4363-AB8C-694B41CD255B}" dt="2023-11-09T22:38:54.436" v="2230" actId="122"/>
          <ac:spMkLst>
            <pc:docMk/>
            <pc:sldMk cId="4034688633" sldId="262"/>
            <ac:spMk id="3" creationId="{40EAC8BC-4F96-81C2-20B5-162F4466576C}"/>
          </ac:spMkLst>
        </pc:spChg>
        <pc:graphicFrameChg chg="modGraphic">
          <ac:chgData name="Brittany Creel" userId="aadb3986-4bce-4412-875f-a92c6be1ec8d" providerId="ADAL" clId="{52A8AF20-AA96-4363-AB8C-694B41CD255B}" dt="2023-11-09T21:28:48.368" v="1250" actId="20577"/>
          <ac:graphicFrameMkLst>
            <pc:docMk/>
            <pc:sldMk cId="4034688633" sldId="262"/>
            <ac:graphicFrameMk id="18" creationId="{1CF8246D-9DFB-A80E-55AF-E1865D8A1116}"/>
          </ac:graphicFrameMkLst>
        </pc:graphicFrameChg>
      </pc:sldChg>
      <pc:sldChg chg="modSp del mod">
        <pc:chgData name="Brittany Creel" userId="aadb3986-4bce-4412-875f-a92c6be1ec8d" providerId="ADAL" clId="{52A8AF20-AA96-4363-AB8C-694B41CD255B}" dt="2023-11-09T22:14:29.442" v="2049" actId="47"/>
        <pc:sldMkLst>
          <pc:docMk/>
          <pc:sldMk cId="653919224" sldId="264"/>
        </pc:sldMkLst>
        <pc:spChg chg="mod">
          <ac:chgData name="Brittany Creel" userId="aadb3986-4bce-4412-875f-a92c6be1ec8d" providerId="ADAL" clId="{52A8AF20-AA96-4363-AB8C-694B41CD255B}" dt="2023-11-07T08:37:53.488" v="1052" actId="20577"/>
          <ac:spMkLst>
            <pc:docMk/>
            <pc:sldMk cId="653919224" sldId="264"/>
            <ac:spMk id="2" creationId="{09A2A75D-C9F4-6837-8574-E72CBC69E6D2}"/>
          </ac:spMkLst>
        </pc:spChg>
      </pc:sldChg>
      <pc:sldChg chg="modSp mod delCm">
        <pc:chgData name="Brittany Creel" userId="aadb3986-4bce-4412-875f-a92c6be1ec8d" providerId="ADAL" clId="{52A8AF20-AA96-4363-AB8C-694B41CD255B}" dt="2023-11-09T22:57:29.345" v="2474" actId="14100"/>
        <pc:sldMkLst>
          <pc:docMk/>
          <pc:sldMk cId="4000782251" sldId="265"/>
        </pc:sldMkLst>
        <pc:spChg chg="mod">
          <ac:chgData name="Brittany Creel" userId="aadb3986-4bce-4412-875f-a92c6be1ec8d" providerId="ADAL" clId="{52A8AF20-AA96-4363-AB8C-694B41CD255B}" dt="2023-11-09T22:57:24.115" v="2473" actId="403"/>
          <ac:spMkLst>
            <pc:docMk/>
            <pc:sldMk cId="4000782251" sldId="265"/>
            <ac:spMk id="2" creationId="{09A2A75D-C9F4-6837-8574-E72CBC69E6D2}"/>
          </ac:spMkLst>
        </pc:spChg>
        <pc:graphicFrameChg chg="mod">
          <ac:chgData name="Brittany Creel" userId="aadb3986-4bce-4412-875f-a92c6be1ec8d" providerId="ADAL" clId="{52A8AF20-AA96-4363-AB8C-694B41CD255B}" dt="2023-11-09T22:57:29.345" v="2474" actId="14100"/>
          <ac:graphicFrameMkLst>
            <pc:docMk/>
            <pc:sldMk cId="4000782251" sldId="265"/>
            <ac:graphicFrameMk id="13" creationId="{A1F743BF-D3D1-2BCC-5E68-90D88EE74CAA}"/>
          </ac:graphicFrameMkLst>
        </pc:graphicFrameChg>
        <pc:extLst>
          <p:ext xmlns:p="http://schemas.openxmlformats.org/presentationml/2006/main" uri="{D6D511B9-2390-475A-947B-AFAB55BFBCF1}">
            <pc226:cmChg xmlns:pc226="http://schemas.microsoft.com/office/powerpoint/2022/06/main/command" chg="del">
              <pc226:chgData name="Brittany Creel" userId="aadb3986-4bce-4412-875f-a92c6be1ec8d" providerId="ADAL" clId="{52A8AF20-AA96-4363-AB8C-694B41CD255B}" dt="2023-11-09T22:57:12.274" v="2470"/>
              <pc2:cmMkLst xmlns:pc2="http://schemas.microsoft.com/office/powerpoint/2019/9/main/command">
                <pc:docMk/>
                <pc:sldMk cId="4000782251" sldId="265"/>
                <pc2:cmMk id="{1AAB6F8E-5D61-44D2-8658-326550924181}"/>
              </pc2:cmMkLst>
            </pc226:cmChg>
          </p:ext>
        </pc:extLst>
      </pc:sldChg>
      <pc:sldChg chg="modSp del mod">
        <pc:chgData name="Brittany Creel" userId="aadb3986-4bce-4412-875f-a92c6be1ec8d" providerId="ADAL" clId="{52A8AF20-AA96-4363-AB8C-694B41CD255B}" dt="2023-11-09T22:54:56.829" v="2451" actId="47"/>
        <pc:sldMkLst>
          <pc:docMk/>
          <pc:sldMk cId="4070290412" sldId="266"/>
        </pc:sldMkLst>
        <pc:spChg chg="mod">
          <ac:chgData name="Brittany Creel" userId="aadb3986-4bce-4412-875f-a92c6be1ec8d" providerId="ADAL" clId="{52A8AF20-AA96-4363-AB8C-694B41CD255B}" dt="2023-11-07T08:37:42.703" v="1037" actId="404"/>
          <ac:spMkLst>
            <pc:docMk/>
            <pc:sldMk cId="4070290412" sldId="266"/>
            <ac:spMk id="2" creationId="{09A2A75D-C9F4-6837-8574-E72CBC69E6D2}"/>
          </ac:spMkLst>
        </pc:spChg>
        <pc:spChg chg="mod">
          <ac:chgData name="Brittany Creel" userId="aadb3986-4bce-4412-875f-a92c6be1ec8d" providerId="ADAL" clId="{52A8AF20-AA96-4363-AB8C-694B41CD255B}" dt="2023-11-09T22:15:05.714" v="2055" actId="1076"/>
          <ac:spMkLst>
            <pc:docMk/>
            <pc:sldMk cId="4070290412" sldId="266"/>
            <ac:spMk id="3" creationId="{40EAC8BC-4F96-81C2-20B5-162F4466576C}"/>
          </ac:spMkLst>
        </pc:spChg>
      </pc:sldChg>
      <pc:sldChg chg="addSp delSp modSp add mod ord modClrScheme addCm delCm modCm chgLayout modNotesTx">
        <pc:chgData name="Brittany Creel" userId="aadb3986-4bce-4412-875f-a92c6be1ec8d" providerId="ADAL" clId="{52A8AF20-AA96-4363-AB8C-694B41CD255B}" dt="2023-11-09T22:52:51.221" v="2373"/>
        <pc:sldMkLst>
          <pc:docMk/>
          <pc:sldMk cId="2515843588" sldId="267"/>
        </pc:sldMkLst>
        <pc:spChg chg="mod ord">
          <ac:chgData name="Brittany Creel" userId="aadb3986-4bce-4412-875f-a92c6be1ec8d" providerId="ADAL" clId="{52A8AF20-AA96-4363-AB8C-694B41CD255B}" dt="2023-11-09T21:49:00.240" v="1492" actId="404"/>
          <ac:spMkLst>
            <pc:docMk/>
            <pc:sldMk cId="2515843588" sldId="267"/>
            <ac:spMk id="2" creationId="{09A2A75D-C9F4-6837-8574-E72CBC69E6D2}"/>
          </ac:spMkLst>
        </pc:spChg>
        <pc:spChg chg="add del mod ord">
          <ac:chgData name="Brittany Creel" userId="aadb3986-4bce-4412-875f-a92c6be1ec8d" providerId="ADAL" clId="{52A8AF20-AA96-4363-AB8C-694B41CD255B}" dt="2023-11-07T08:07:53.763" v="651" actId="700"/>
          <ac:spMkLst>
            <pc:docMk/>
            <pc:sldMk cId="2515843588" sldId="267"/>
            <ac:spMk id="3" creationId="{F5F2FFA5-DC08-E028-E21F-1FB7626ED58D}"/>
          </ac:spMkLst>
        </pc:spChg>
        <pc:spChg chg="del">
          <ac:chgData name="Brittany Creel" userId="aadb3986-4bce-4412-875f-a92c6be1ec8d" providerId="ADAL" clId="{52A8AF20-AA96-4363-AB8C-694B41CD255B}" dt="2023-11-07T08:07:12.658" v="639" actId="478"/>
          <ac:spMkLst>
            <pc:docMk/>
            <pc:sldMk cId="2515843588" sldId="267"/>
            <ac:spMk id="5" creationId="{01793302-2375-04E2-9DD9-CEC260648CB0}"/>
          </ac:spMkLst>
        </pc:spChg>
        <pc:spChg chg="add del mod ord">
          <ac:chgData name="Brittany Creel" userId="aadb3986-4bce-4412-875f-a92c6be1ec8d" providerId="ADAL" clId="{52A8AF20-AA96-4363-AB8C-694B41CD255B}" dt="2023-11-07T08:07:53.763" v="651" actId="700"/>
          <ac:spMkLst>
            <pc:docMk/>
            <pc:sldMk cId="2515843588" sldId="267"/>
            <ac:spMk id="6" creationId="{6B3AE7C6-65F6-3829-E642-9B9B12A968BC}"/>
          </ac:spMkLst>
        </pc:spChg>
        <pc:spChg chg="add del mod ord">
          <ac:chgData name="Brittany Creel" userId="aadb3986-4bce-4412-875f-a92c6be1ec8d" providerId="ADAL" clId="{52A8AF20-AA96-4363-AB8C-694B41CD255B}" dt="2023-11-07T08:07:53.763" v="651" actId="700"/>
          <ac:spMkLst>
            <pc:docMk/>
            <pc:sldMk cId="2515843588" sldId="267"/>
            <ac:spMk id="8" creationId="{7773F93D-291D-14B7-E27B-0C31BA0A85DA}"/>
          </ac:spMkLst>
        </pc:spChg>
        <pc:spChg chg="add del mod ord">
          <ac:chgData name="Brittany Creel" userId="aadb3986-4bce-4412-875f-a92c6be1ec8d" providerId="ADAL" clId="{52A8AF20-AA96-4363-AB8C-694B41CD255B}" dt="2023-11-07T08:07:53.763" v="651" actId="700"/>
          <ac:spMkLst>
            <pc:docMk/>
            <pc:sldMk cId="2515843588" sldId="267"/>
            <ac:spMk id="9" creationId="{74926419-CDB8-7D33-FD83-3EA735D28F06}"/>
          </ac:spMkLst>
        </pc:spChg>
        <pc:spChg chg="add del mod ord">
          <ac:chgData name="Brittany Creel" userId="aadb3986-4bce-4412-875f-a92c6be1ec8d" providerId="ADAL" clId="{52A8AF20-AA96-4363-AB8C-694B41CD255B}" dt="2023-11-07T08:09:14.582" v="666" actId="12084"/>
          <ac:spMkLst>
            <pc:docMk/>
            <pc:sldMk cId="2515843588" sldId="267"/>
            <ac:spMk id="10" creationId="{743F82A5-3C4E-6BE6-A791-D93EB4E3CC41}"/>
          </ac:spMkLst>
        </pc:spChg>
        <pc:spChg chg="add mod">
          <ac:chgData name="Brittany Creel" userId="aadb3986-4bce-4412-875f-a92c6be1ec8d" providerId="ADAL" clId="{52A8AF20-AA96-4363-AB8C-694B41CD255B}" dt="2023-11-07T08:11:26.016" v="751"/>
          <ac:spMkLst>
            <pc:docMk/>
            <pc:sldMk cId="2515843588" sldId="267"/>
            <ac:spMk id="14" creationId="{D71C6275-E049-CABD-56C6-81C5A55853B8}"/>
          </ac:spMkLst>
        </pc:spChg>
        <pc:graphicFrameChg chg="del">
          <ac:chgData name="Brittany Creel" userId="aadb3986-4bce-4412-875f-a92c6be1ec8d" providerId="ADAL" clId="{52A8AF20-AA96-4363-AB8C-694B41CD255B}" dt="2023-11-07T08:07:09.846" v="638" actId="478"/>
          <ac:graphicFrameMkLst>
            <pc:docMk/>
            <pc:sldMk cId="2515843588" sldId="267"/>
            <ac:graphicFrameMk id="7" creationId="{D87E0622-7064-42D2-ACD2-BF3ED4022516}"/>
          </ac:graphicFrameMkLst>
        </pc:graphicFrameChg>
        <pc:graphicFrameChg chg="add mod">
          <ac:chgData name="Brittany Creel" userId="aadb3986-4bce-4412-875f-a92c6be1ec8d" providerId="ADAL" clId="{52A8AF20-AA96-4363-AB8C-694B41CD255B}" dt="2023-11-09T22:38:12.220" v="2229" actId="20577"/>
          <ac:graphicFrameMkLst>
            <pc:docMk/>
            <pc:sldMk cId="2515843588" sldId="267"/>
            <ac:graphicFrameMk id="11" creationId="{CF503665-0341-D250-4ED1-8E62A2AC48AA}"/>
          </ac:graphicFrameMkLst>
        </pc:graphicFrameChg>
        <pc:graphicFrameChg chg="add mod">
          <ac:chgData name="Brittany Creel" userId="aadb3986-4bce-4412-875f-a92c6be1ec8d" providerId="ADAL" clId="{52A8AF20-AA96-4363-AB8C-694B41CD255B}" dt="2023-11-07T08:11:26.016" v="751"/>
          <ac:graphicFrameMkLst>
            <pc:docMk/>
            <pc:sldMk cId="2515843588" sldId="267"/>
            <ac:graphicFrameMk id="13" creationId="{90B9D004-DB5E-E5FA-6CAC-56D9AFA12DFA}"/>
          </ac:graphicFrameMkLst>
        </pc:graphicFrameChg>
        <pc:picChg chg="del">
          <ac:chgData name="Brittany Creel" userId="aadb3986-4bce-4412-875f-a92c6be1ec8d" providerId="ADAL" clId="{52A8AF20-AA96-4363-AB8C-694B41CD255B}" dt="2023-11-07T08:07:07.440" v="637" actId="478"/>
          <ac:picMkLst>
            <pc:docMk/>
            <pc:sldMk cId="2515843588" sldId="267"/>
            <ac:picMk id="4" creationId="{0FAF5B6A-1966-C0A7-EA57-60008E8F5300}"/>
          </ac:picMkLst>
        </pc:picChg>
        <pc:picChg chg="add mod">
          <ac:chgData name="Brittany Creel" userId="aadb3986-4bce-4412-875f-a92c6be1ec8d" providerId="ADAL" clId="{52A8AF20-AA96-4363-AB8C-694B41CD255B}" dt="2023-11-07T08:11:26.016" v="751"/>
          <ac:picMkLst>
            <pc:docMk/>
            <pc:sldMk cId="2515843588" sldId="267"/>
            <ac:picMk id="12" creationId="{629CAC89-7D24-807F-71CD-BFBF70D6DA82}"/>
          </ac:picMkLst>
        </pc:picChg>
        <pc:extLst>
          <p:ext xmlns:p="http://schemas.openxmlformats.org/presentationml/2006/main" uri="{D6D511B9-2390-475A-947B-AFAB55BFBCF1}">
            <pc226:cmChg xmlns:pc226="http://schemas.microsoft.com/office/powerpoint/2022/06/main/command" chg="add del mod">
              <pc226:chgData name="Brittany Creel" userId="aadb3986-4bce-4412-875f-a92c6be1ec8d" providerId="ADAL" clId="{52A8AF20-AA96-4363-AB8C-694B41CD255B}" dt="2023-11-09T22:52:51.221" v="2373"/>
              <pc2:cmMkLst xmlns:pc2="http://schemas.microsoft.com/office/powerpoint/2019/9/main/command">
                <pc:docMk/>
                <pc:sldMk cId="2515843588" sldId="267"/>
                <pc2:cmMk id="{FC3226B6-61AA-4FAD-AFF0-71F459868622}"/>
              </pc2:cmMkLst>
            </pc226:cmChg>
          </p:ext>
        </pc:extLst>
      </pc:sldChg>
      <pc:sldChg chg="ord">
        <pc:chgData name="Brittany Creel" userId="aadb3986-4bce-4412-875f-a92c6be1ec8d" providerId="ADAL" clId="{52A8AF20-AA96-4363-AB8C-694B41CD255B}" dt="2023-11-09T22:57:34.218" v="2476"/>
        <pc:sldMkLst>
          <pc:docMk/>
          <pc:sldMk cId="2065412715" sldId="268"/>
        </pc:sldMkLst>
      </pc:sldChg>
      <pc:sldChg chg="new del">
        <pc:chgData name="Brittany Creel" userId="aadb3986-4bce-4412-875f-a92c6be1ec8d" providerId="ADAL" clId="{52A8AF20-AA96-4363-AB8C-694B41CD255B}" dt="2023-11-07T08:07:27.853" v="641" actId="47"/>
        <pc:sldMkLst>
          <pc:docMk/>
          <pc:sldMk cId="2782289312" sldId="268"/>
        </pc:sldMkLst>
      </pc:sldChg>
      <pc:sldChg chg="modSp del mod">
        <pc:chgData name="Brittany Creel" userId="aadb3986-4bce-4412-875f-a92c6be1ec8d" providerId="ADAL" clId="{52A8AF20-AA96-4363-AB8C-694B41CD255B}" dt="2023-11-09T22:55:39.083" v="2462" actId="47"/>
        <pc:sldMkLst>
          <pc:docMk/>
          <pc:sldMk cId="953057132" sldId="271"/>
        </pc:sldMkLst>
        <pc:spChg chg="mod">
          <ac:chgData name="Brittany Creel" userId="aadb3986-4bce-4412-875f-a92c6be1ec8d" providerId="ADAL" clId="{52A8AF20-AA96-4363-AB8C-694B41CD255B}" dt="2023-11-09T22:14:54.467" v="2052" actId="27636"/>
          <ac:spMkLst>
            <pc:docMk/>
            <pc:sldMk cId="953057132" sldId="271"/>
            <ac:spMk id="3" creationId="{40EAC8BC-4F96-81C2-20B5-162F4466576C}"/>
          </ac:spMkLst>
        </pc:spChg>
      </pc:sldChg>
      <pc:sldChg chg="delSp modSp add del mod">
        <pc:chgData name="Brittany Creel" userId="aadb3986-4bce-4412-875f-a92c6be1ec8d" providerId="ADAL" clId="{52A8AF20-AA96-4363-AB8C-694B41CD255B}" dt="2023-11-09T22:13:38.228" v="2048" actId="47"/>
        <pc:sldMkLst>
          <pc:docMk/>
          <pc:sldMk cId="3618552278" sldId="272"/>
        </pc:sldMkLst>
        <pc:spChg chg="mod">
          <ac:chgData name="Brittany Creel" userId="aadb3986-4bce-4412-875f-a92c6be1ec8d" providerId="ADAL" clId="{52A8AF20-AA96-4363-AB8C-694B41CD255B}" dt="2023-11-09T21:34:18.667" v="1414" actId="20577"/>
          <ac:spMkLst>
            <pc:docMk/>
            <pc:sldMk cId="3618552278" sldId="272"/>
            <ac:spMk id="2" creationId="{09A2A75D-C9F4-6837-8574-E72CBC69E6D2}"/>
          </ac:spMkLst>
        </pc:spChg>
        <pc:spChg chg="mod">
          <ac:chgData name="Brittany Creel" userId="aadb3986-4bce-4412-875f-a92c6be1ec8d" providerId="ADAL" clId="{52A8AF20-AA96-4363-AB8C-694B41CD255B}" dt="2023-11-09T21:34:36.593" v="1418" actId="20577"/>
          <ac:spMkLst>
            <pc:docMk/>
            <pc:sldMk cId="3618552278" sldId="272"/>
            <ac:spMk id="35" creationId="{C07B6B1C-204B-8195-3B86-3277F8E2B4EB}"/>
          </ac:spMkLst>
        </pc:spChg>
        <pc:graphicFrameChg chg="del">
          <ac:chgData name="Brittany Creel" userId="aadb3986-4bce-4412-875f-a92c6be1ec8d" providerId="ADAL" clId="{52A8AF20-AA96-4363-AB8C-694B41CD255B}" dt="2023-11-09T21:34:11.516" v="1409" actId="478"/>
          <ac:graphicFrameMkLst>
            <pc:docMk/>
            <pc:sldMk cId="3618552278" sldId="272"/>
            <ac:graphicFrameMk id="17" creationId="{1B4B836A-CCF5-A248-84E0-83C1673637F8}"/>
          </ac:graphicFrameMkLst>
        </pc:graphicFrameChg>
      </pc:sldChg>
      <pc:sldChg chg="addSp delSp modSp new mod ord modNotesTx">
        <pc:chgData name="Brittany Creel" userId="aadb3986-4bce-4412-875f-a92c6be1ec8d" providerId="ADAL" clId="{52A8AF20-AA96-4363-AB8C-694B41CD255B}" dt="2023-11-09T22:53:35.295" v="2443" actId="20577"/>
        <pc:sldMkLst>
          <pc:docMk/>
          <pc:sldMk cId="76044542" sldId="273"/>
        </pc:sldMkLst>
        <pc:spChg chg="mod">
          <ac:chgData name="Brittany Creel" userId="aadb3986-4bce-4412-875f-a92c6be1ec8d" providerId="ADAL" clId="{52A8AF20-AA96-4363-AB8C-694B41CD255B}" dt="2023-11-09T22:35:54.032" v="2167" actId="404"/>
          <ac:spMkLst>
            <pc:docMk/>
            <pc:sldMk cId="76044542" sldId="273"/>
            <ac:spMk id="2" creationId="{2EB6A7B9-E77D-52D9-0507-CBFD13FDCC2F}"/>
          </ac:spMkLst>
        </pc:spChg>
        <pc:spChg chg="del">
          <ac:chgData name="Brittany Creel" userId="aadb3986-4bce-4412-875f-a92c6be1ec8d" providerId="ADAL" clId="{52A8AF20-AA96-4363-AB8C-694B41CD255B}" dt="2023-11-09T22:31:28.413" v="2061" actId="478"/>
          <ac:spMkLst>
            <pc:docMk/>
            <pc:sldMk cId="76044542" sldId="273"/>
            <ac:spMk id="3" creationId="{52644308-2FDE-0C0D-CD7C-B2409300C17F}"/>
          </ac:spMkLst>
        </pc:spChg>
        <pc:spChg chg="add mod">
          <ac:chgData name="Brittany Creel" userId="aadb3986-4bce-4412-875f-a92c6be1ec8d" providerId="ADAL" clId="{52A8AF20-AA96-4363-AB8C-694B41CD255B}" dt="2023-11-09T21:42:45.629" v="1420"/>
          <ac:spMkLst>
            <pc:docMk/>
            <pc:sldMk cId="76044542" sldId="273"/>
            <ac:spMk id="6" creationId="{0DA0D1CD-52E7-C7D6-C5A2-D5E4E83410EE}"/>
          </ac:spMkLst>
        </pc:spChg>
        <pc:graphicFrameChg chg="add mod">
          <ac:chgData name="Brittany Creel" userId="aadb3986-4bce-4412-875f-a92c6be1ec8d" providerId="ADAL" clId="{52A8AF20-AA96-4363-AB8C-694B41CD255B}" dt="2023-11-09T21:54:28.420" v="1540" actId="207"/>
          <ac:graphicFrameMkLst>
            <pc:docMk/>
            <pc:sldMk cId="76044542" sldId="273"/>
            <ac:graphicFrameMk id="5" creationId="{5FD51D8B-54B2-28EE-4DF0-085C29C2F116}"/>
          </ac:graphicFrameMkLst>
        </pc:graphicFrameChg>
        <pc:picChg chg="add mod">
          <ac:chgData name="Brittany Creel" userId="aadb3986-4bce-4412-875f-a92c6be1ec8d" providerId="ADAL" clId="{52A8AF20-AA96-4363-AB8C-694B41CD255B}" dt="2023-11-09T21:42:45.629" v="1420"/>
          <ac:picMkLst>
            <pc:docMk/>
            <pc:sldMk cId="76044542" sldId="273"/>
            <ac:picMk id="4" creationId="{BBBB033F-02EE-03F7-4C19-7CDAA9723350}"/>
          </ac:picMkLst>
        </pc:picChg>
        <pc:picChg chg="mod">
          <ac:chgData name="Brittany Creel" userId="aadb3986-4bce-4412-875f-a92c6be1ec8d" providerId="ADAL" clId="{52A8AF20-AA96-4363-AB8C-694B41CD255B}" dt="2023-11-09T22:35:10.602" v="2126" actId="1076"/>
          <ac:picMkLst>
            <pc:docMk/>
            <pc:sldMk cId="76044542" sldId="273"/>
            <ac:picMk id="43" creationId="{9F1B7C29-DA84-149D-8D89-088523BD089E}"/>
          </ac:picMkLst>
        </pc:picChg>
        <pc:picChg chg="add mod">
          <ac:chgData name="Brittany Creel" userId="aadb3986-4bce-4412-875f-a92c6be1ec8d" providerId="ADAL" clId="{52A8AF20-AA96-4363-AB8C-694B41CD255B}" dt="2023-11-09T22:32:47.507" v="2066" actId="1076"/>
          <ac:picMkLst>
            <pc:docMk/>
            <pc:sldMk cId="76044542" sldId="273"/>
            <ac:picMk id="1026" creationId="{A7654C3C-8526-0063-828A-980F36F89185}"/>
          </ac:picMkLst>
        </pc:picChg>
      </pc:sldChg>
      <pc:sldChg chg="modSp add mod">
        <pc:chgData name="Brittany Creel" userId="aadb3986-4bce-4412-875f-a92c6be1ec8d" providerId="ADAL" clId="{52A8AF20-AA96-4363-AB8C-694B41CD255B}" dt="2023-11-09T22:36:04.131" v="2168" actId="404"/>
        <pc:sldMkLst>
          <pc:docMk/>
          <pc:sldMk cId="3969940560" sldId="274"/>
        </pc:sldMkLst>
        <pc:spChg chg="mod">
          <ac:chgData name="Brittany Creel" userId="aadb3986-4bce-4412-875f-a92c6be1ec8d" providerId="ADAL" clId="{52A8AF20-AA96-4363-AB8C-694B41CD255B}" dt="2023-11-09T22:36:04.131" v="2168" actId="404"/>
          <ac:spMkLst>
            <pc:docMk/>
            <pc:sldMk cId="3969940560" sldId="274"/>
            <ac:spMk id="2" creationId="{2EB6A7B9-E77D-52D9-0507-CBFD13FDCC2F}"/>
          </ac:spMkLst>
        </pc:spChg>
      </pc:sldChg>
      <pc:sldChg chg="modSp add mod ord">
        <pc:chgData name="Brittany Creel" userId="aadb3986-4bce-4412-875f-a92c6be1ec8d" providerId="ADAL" clId="{52A8AF20-AA96-4363-AB8C-694B41CD255B}" dt="2023-11-09T22:50:44.258" v="2371" actId="27636"/>
        <pc:sldMkLst>
          <pc:docMk/>
          <pc:sldMk cId="448772103" sldId="275"/>
        </pc:sldMkLst>
        <pc:spChg chg="mod">
          <ac:chgData name="Brittany Creel" userId="aadb3986-4bce-4412-875f-a92c6be1ec8d" providerId="ADAL" clId="{52A8AF20-AA96-4363-AB8C-694B41CD255B}" dt="2023-11-09T22:50:44.258" v="2371" actId="27636"/>
          <ac:spMkLst>
            <pc:docMk/>
            <pc:sldMk cId="448772103" sldId="275"/>
            <ac:spMk id="3" creationId="{40EAC8BC-4F96-81C2-20B5-162F4466576C}"/>
          </ac:spMkLst>
        </pc:spChg>
        <pc:graphicFrameChg chg="mod modGraphic">
          <ac:chgData name="Brittany Creel" userId="aadb3986-4bce-4412-875f-a92c6be1ec8d" providerId="ADAL" clId="{52A8AF20-AA96-4363-AB8C-694B41CD255B}" dt="2023-11-09T22:50:38.165" v="2369" actId="1076"/>
          <ac:graphicFrameMkLst>
            <pc:docMk/>
            <pc:sldMk cId="448772103" sldId="275"/>
            <ac:graphicFrameMk id="18" creationId="{1CF8246D-9DFB-A80E-55AF-E1865D8A1116}"/>
          </ac:graphicFrameMkLst>
        </pc:graphicFrameChg>
      </pc:sldChg>
      <pc:sldChg chg="addSp modSp new mod">
        <pc:chgData name="Brittany Creel" userId="aadb3986-4bce-4412-875f-a92c6be1ec8d" providerId="ADAL" clId="{52A8AF20-AA96-4363-AB8C-694B41CD255B}" dt="2023-11-09T22:56:01.309" v="2466" actId="14100"/>
        <pc:sldMkLst>
          <pc:docMk/>
          <pc:sldMk cId="1024598515" sldId="276"/>
        </pc:sldMkLst>
        <pc:spChg chg="mod">
          <ac:chgData name="Brittany Creel" userId="aadb3986-4bce-4412-875f-a92c6be1ec8d" providerId="ADAL" clId="{52A8AF20-AA96-4363-AB8C-694B41CD255B}" dt="2023-11-09T22:56:01.309" v="2466" actId="14100"/>
          <ac:spMkLst>
            <pc:docMk/>
            <pc:sldMk cId="1024598515" sldId="276"/>
            <ac:spMk id="2" creationId="{B6DFEAAE-5F5F-799B-E7C5-1D66F814AEE2}"/>
          </ac:spMkLst>
        </pc:spChg>
        <pc:spChg chg="mod">
          <ac:chgData name="Brittany Creel" userId="aadb3986-4bce-4412-875f-a92c6be1ec8d" providerId="ADAL" clId="{52A8AF20-AA96-4363-AB8C-694B41CD255B}" dt="2023-11-09T22:54:38.051" v="2449" actId="20577"/>
          <ac:spMkLst>
            <pc:docMk/>
            <pc:sldMk cId="1024598515" sldId="276"/>
            <ac:spMk id="3" creationId="{991EFB6E-D7B2-C9D8-5394-A851D6DA5E6B}"/>
          </ac:spMkLst>
        </pc:spChg>
        <pc:spChg chg="add mod">
          <ac:chgData name="Brittany Creel" userId="aadb3986-4bce-4412-875f-a92c6be1ec8d" providerId="ADAL" clId="{52A8AF20-AA96-4363-AB8C-694B41CD255B}" dt="2023-11-09T22:54:49.876" v="2450"/>
          <ac:spMkLst>
            <pc:docMk/>
            <pc:sldMk cId="1024598515" sldId="276"/>
            <ac:spMk id="4" creationId="{DBAD4980-B842-66BD-B9B0-91DE9CD9CC30}"/>
          </ac:spMkLst>
        </pc:spChg>
        <pc:graphicFrameChg chg="add mod">
          <ac:chgData name="Brittany Creel" userId="aadb3986-4bce-4412-875f-a92c6be1ec8d" providerId="ADAL" clId="{52A8AF20-AA96-4363-AB8C-694B41CD255B}" dt="2023-11-09T22:54:49.876" v="2450"/>
          <ac:graphicFrameMkLst>
            <pc:docMk/>
            <pc:sldMk cId="1024598515" sldId="276"/>
            <ac:graphicFrameMk id="6" creationId="{3FB3B504-5D7B-FD8B-9350-41DC74DA3370}"/>
          </ac:graphicFrameMkLst>
        </pc:graphicFrameChg>
        <pc:picChg chg="add mod">
          <ac:chgData name="Brittany Creel" userId="aadb3986-4bce-4412-875f-a92c6be1ec8d" providerId="ADAL" clId="{52A8AF20-AA96-4363-AB8C-694B41CD255B}" dt="2023-11-09T22:54:49.876" v="2450"/>
          <ac:picMkLst>
            <pc:docMk/>
            <pc:sldMk cId="1024598515" sldId="276"/>
            <ac:picMk id="5" creationId="{4F98A742-EF35-8325-3476-9374CF64C948}"/>
          </ac:picMkLst>
        </pc:picChg>
      </pc:sldChg>
      <pc:sldChg chg="addSp delSp modSp new mod">
        <pc:chgData name="Brittany Creel" userId="aadb3986-4bce-4412-875f-a92c6be1ec8d" providerId="ADAL" clId="{52A8AF20-AA96-4363-AB8C-694B41CD255B}" dt="2023-11-09T22:56:12.310" v="2469"/>
        <pc:sldMkLst>
          <pc:docMk/>
          <pc:sldMk cId="1858926184" sldId="277"/>
        </pc:sldMkLst>
        <pc:spChg chg="del mod">
          <ac:chgData name="Brittany Creel" userId="aadb3986-4bce-4412-875f-a92c6be1ec8d" providerId="ADAL" clId="{52A8AF20-AA96-4363-AB8C-694B41CD255B}" dt="2023-11-09T22:56:05.388" v="2467" actId="478"/>
          <ac:spMkLst>
            <pc:docMk/>
            <pc:sldMk cId="1858926184" sldId="277"/>
            <ac:spMk id="2" creationId="{F2AC180D-BECC-B158-AA7C-B916AC332394}"/>
          </ac:spMkLst>
        </pc:spChg>
        <pc:spChg chg="del">
          <ac:chgData name="Brittany Creel" userId="aadb3986-4bce-4412-875f-a92c6be1ec8d" providerId="ADAL" clId="{52A8AF20-AA96-4363-AB8C-694B41CD255B}" dt="2023-11-09T22:55:10.655" v="2454" actId="478"/>
          <ac:spMkLst>
            <pc:docMk/>
            <pc:sldMk cId="1858926184" sldId="277"/>
            <ac:spMk id="3" creationId="{DDE9CF50-B01F-ABCB-DCFA-2E5F0A9AED3D}"/>
          </ac:spMkLst>
        </pc:spChg>
        <pc:spChg chg="add mod">
          <ac:chgData name="Brittany Creel" userId="aadb3986-4bce-4412-875f-a92c6be1ec8d" providerId="ADAL" clId="{52A8AF20-AA96-4363-AB8C-694B41CD255B}" dt="2023-11-09T22:55:08.257" v="2453"/>
          <ac:spMkLst>
            <pc:docMk/>
            <pc:sldMk cId="1858926184" sldId="277"/>
            <ac:spMk id="4" creationId="{723DB46A-1C0B-528D-38B8-2B526D697775}"/>
          </ac:spMkLst>
        </pc:spChg>
        <pc:spChg chg="add del mod">
          <ac:chgData name="Brittany Creel" userId="aadb3986-4bce-4412-875f-a92c6be1ec8d" providerId="ADAL" clId="{52A8AF20-AA96-4363-AB8C-694B41CD255B}" dt="2023-11-09T22:55:23.772" v="2460" actId="22"/>
          <ac:spMkLst>
            <pc:docMk/>
            <pc:sldMk cId="1858926184" sldId="277"/>
            <ac:spMk id="8" creationId="{38F5C2BC-066B-1008-58B8-B632F05CF2A0}"/>
          </ac:spMkLst>
        </pc:spChg>
        <pc:spChg chg="add mod">
          <ac:chgData name="Brittany Creel" userId="aadb3986-4bce-4412-875f-a92c6be1ec8d" providerId="ADAL" clId="{52A8AF20-AA96-4363-AB8C-694B41CD255B}" dt="2023-11-09T22:55:28.091" v="2461"/>
          <ac:spMkLst>
            <pc:docMk/>
            <pc:sldMk cId="1858926184" sldId="277"/>
            <ac:spMk id="9" creationId="{BF0FEACC-E4D1-76F9-1007-680A7B863AAD}"/>
          </ac:spMkLst>
        </pc:spChg>
        <pc:spChg chg="add del mod">
          <ac:chgData name="Brittany Creel" userId="aadb3986-4bce-4412-875f-a92c6be1ec8d" providerId="ADAL" clId="{52A8AF20-AA96-4363-AB8C-694B41CD255B}" dt="2023-11-09T22:56:07.566" v="2468" actId="478"/>
          <ac:spMkLst>
            <pc:docMk/>
            <pc:sldMk cId="1858926184" sldId="277"/>
            <ac:spMk id="11" creationId="{D6AB0C60-F6F6-5D17-9524-4C731B6E3BB3}"/>
          </ac:spMkLst>
        </pc:spChg>
        <pc:spChg chg="add mod">
          <ac:chgData name="Brittany Creel" userId="aadb3986-4bce-4412-875f-a92c6be1ec8d" providerId="ADAL" clId="{52A8AF20-AA96-4363-AB8C-694B41CD255B}" dt="2023-11-09T22:56:12.310" v="2469"/>
          <ac:spMkLst>
            <pc:docMk/>
            <pc:sldMk cId="1858926184" sldId="277"/>
            <ac:spMk id="12" creationId="{5B49A2CA-E903-FC5C-DD90-C3D990843167}"/>
          </ac:spMkLst>
        </pc:spChg>
        <pc:graphicFrameChg chg="add mod">
          <ac:chgData name="Brittany Creel" userId="aadb3986-4bce-4412-875f-a92c6be1ec8d" providerId="ADAL" clId="{52A8AF20-AA96-4363-AB8C-694B41CD255B}" dt="2023-11-09T22:55:08.257" v="2453"/>
          <ac:graphicFrameMkLst>
            <pc:docMk/>
            <pc:sldMk cId="1858926184" sldId="277"/>
            <ac:graphicFrameMk id="6" creationId="{5CA194DC-3B17-2B82-FEA5-04A32A9640F5}"/>
          </ac:graphicFrameMkLst>
        </pc:graphicFrameChg>
        <pc:picChg chg="add mod">
          <ac:chgData name="Brittany Creel" userId="aadb3986-4bce-4412-875f-a92c6be1ec8d" providerId="ADAL" clId="{52A8AF20-AA96-4363-AB8C-694B41CD255B}" dt="2023-11-09T22:55:08.257" v="2453"/>
          <ac:picMkLst>
            <pc:docMk/>
            <pc:sldMk cId="1858926184" sldId="277"/>
            <ac:picMk id="5" creationId="{2BC05388-9F1D-39F0-5670-32D1D37C683B}"/>
          </ac:picMkLst>
        </pc:picChg>
      </pc:sldChg>
    </pc:docChg>
  </pc:docChgLst>
  <pc:docChgLst>
    <pc:chgData name="Shubhankar Kumar" userId="S::shubhankark@uchicago.edu::fa34a514-85d8-4831-9aee-b39785ae155d" providerId="AD" clId="Web-{0E01B07E-9876-430E-86E4-067ED5CFB893}"/>
    <pc:docChg chg="modSld">
      <pc:chgData name="Shubhankar Kumar" userId="S::shubhankark@uchicago.edu::fa34a514-85d8-4831-9aee-b39785ae155d" providerId="AD" clId="Web-{0E01B07E-9876-430E-86E4-067ED5CFB893}" dt="2023-11-09T22:24:15.458" v="11" actId="1076"/>
      <pc:docMkLst>
        <pc:docMk/>
      </pc:docMkLst>
      <pc:sldChg chg="addSp delSp modSp">
        <pc:chgData name="Shubhankar Kumar" userId="S::shubhankark@uchicago.edu::fa34a514-85d8-4831-9aee-b39785ae155d" providerId="AD" clId="Web-{0E01B07E-9876-430E-86E4-067ED5CFB893}" dt="2023-11-09T22:24:15.458" v="11" actId="1076"/>
        <pc:sldMkLst>
          <pc:docMk/>
          <pc:sldMk cId="3969940560" sldId="274"/>
        </pc:sldMkLst>
        <pc:spChg chg="mod">
          <ac:chgData name="Shubhankar Kumar" userId="S::shubhankark@uchicago.edu::fa34a514-85d8-4831-9aee-b39785ae155d" providerId="AD" clId="Web-{0E01B07E-9876-430E-86E4-067ED5CFB893}" dt="2023-11-09T22:24:06.551" v="9" actId="1076"/>
          <ac:spMkLst>
            <pc:docMk/>
            <pc:sldMk cId="3969940560" sldId="274"/>
            <ac:spMk id="2" creationId="{2EB6A7B9-E77D-52D9-0507-CBFD13FDCC2F}"/>
          </ac:spMkLst>
        </pc:spChg>
        <pc:spChg chg="add del mod">
          <ac:chgData name="Shubhankar Kumar" userId="S::shubhankark@uchicago.edu::fa34a514-85d8-4831-9aee-b39785ae155d" providerId="AD" clId="Web-{0E01B07E-9876-430E-86E4-067ED5CFB893}" dt="2023-11-09T22:08:44.681" v="1"/>
          <ac:spMkLst>
            <pc:docMk/>
            <pc:sldMk cId="3969940560" sldId="274"/>
            <ac:spMk id="18" creationId="{07BF2CF0-8E35-7292-8A46-A5E2F953A087}"/>
          </ac:spMkLst>
        </pc:spChg>
        <pc:spChg chg="add del mod">
          <ac:chgData name="Shubhankar Kumar" userId="S::shubhankark@uchicago.edu::fa34a514-85d8-4831-9aee-b39785ae155d" providerId="AD" clId="Web-{0E01B07E-9876-430E-86E4-067ED5CFB893}" dt="2023-11-09T22:23:46.488" v="5"/>
          <ac:spMkLst>
            <pc:docMk/>
            <pc:sldMk cId="3969940560" sldId="274"/>
            <ac:spMk id="41" creationId="{F4517D67-0D53-7B3C-64F3-669642922A13}"/>
          </ac:spMkLst>
        </pc:spChg>
        <pc:picChg chg="del">
          <ac:chgData name="Shubhankar Kumar" userId="S::shubhankark@uchicago.edu::fa34a514-85d8-4831-9aee-b39785ae155d" providerId="AD" clId="Web-{0E01B07E-9876-430E-86E4-067ED5CFB893}" dt="2023-11-09T22:08:35.946" v="0"/>
          <ac:picMkLst>
            <pc:docMk/>
            <pc:sldMk cId="3969940560" sldId="274"/>
            <ac:picMk id="12" creationId="{B56F143C-0F0D-FF71-FE2B-B993FE35089B}"/>
          </ac:picMkLst>
        </pc:picChg>
        <pc:picChg chg="add del mod ord">
          <ac:chgData name="Shubhankar Kumar" userId="S::shubhankark@uchicago.edu::fa34a514-85d8-4831-9aee-b39785ae155d" providerId="AD" clId="Web-{0E01B07E-9876-430E-86E4-067ED5CFB893}" dt="2023-11-09T22:23:38.253" v="4"/>
          <ac:picMkLst>
            <pc:docMk/>
            <pc:sldMk cId="3969940560" sldId="274"/>
            <ac:picMk id="24" creationId="{CD8D2028-5C6A-95F4-6FD8-EB7286E64827}"/>
          </ac:picMkLst>
        </pc:picChg>
        <pc:picChg chg="add mod ord">
          <ac:chgData name="Shubhankar Kumar" userId="S::shubhankark@uchicago.edu::fa34a514-85d8-4831-9aee-b39785ae155d" providerId="AD" clId="Web-{0E01B07E-9876-430E-86E4-067ED5CFB893}" dt="2023-11-09T22:24:15.458" v="11" actId="1076"/>
          <ac:picMkLst>
            <pc:docMk/>
            <pc:sldMk cId="3969940560" sldId="274"/>
            <ac:picMk id="47" creationId="{71386B55-D18A-3F81-305F-8B59F22E85FD}"/>
          </ac:picMkLst>
        </pc:picChg>
      </pc:sldChg>
    </pc:docChg>
  </pc:docChgLst>
  <pc:docChgLst>
    <pc:chgData name="Steven Luo" userId="S::zhihao126@uchicago.edu::cc1ade7a-7769-42f4-b8d2-050152f29775" providerId="AD" clId="Web-{5DE099A5-DDEB-4936-8A97-15D36D5CEEE0}"/>
    <pc:docChg chg="modSld">
      <pc:chgData name="Steven Luo" userId="S::zhihao126@uchicago.edu::cc1ade7a-7769-42f4-b8d2-050152f29775" providerId="AD" clId="Web-{5DE099A5-DDEB-4936-8A97-15D36D5CEEE0}" dt="2023-11-09T22:09:15.590" v="0" actId="14100"/>
      <pc:docMkLst>
        <pc:docMk/>
      </pc:docMkLst>
      <pc:sldChg chg="modSp">
        <pc:chgData name="Steven Luo" userId="S::zhihao126@uchicago.edu::cc1ade7a-7769-42f4-b8d2-050152f29775" providerId="AD" clId="Web-{5DE099A5-DDEB-4936-8A97-15D36D5CEEE0}" dt="2023-11-09T22:09:15.590" v="0" actId="14100"/>
        <pc:sldMkLst>
          <pc:docMk/>
          <pc:sldMk cId="3969940560" sldId="274"/>
        </pc:sldMkLst>
        <pc:picChg chg="mod">
          <ac:chgData name="Steven Luo" userId="S::zhihao126@uchicago.edu::cc1ade7a-7769-42f4-b8d2-050152f29775" providerId="AD" clId="Web-{5DE099A5-DDEB-4936-8A97-15D36D5CEEE0}" dt="2023-11-09T22:09:15.590" v="0" actId="14100"/>
          <ac:picMkLst>
            <pc:docMk/>
            <pc:sldMk cId="3969940560" sldId="274"/>
            <ac:picMk id="24" creationId="{CD8D2028-5C6A-95F4-6FD8-EB7286E64827}"/>
          </ac:picMkLst>
        </pc:picChg>
      </pc:sldChg>
    </pc:docChg>
  </pc:docChgLst>
  <pc:docChgLst>
    <pc:chgData name="Dheeraj Maroju" userId="S::dheeraj@uchicago.edu::fdf3936a-5117-4be5-9111-c6cd12002546" providerId="AD" clId="Web-{CDFBDA57-6CB6-434B-A581-54317B6AFFB2}"/>
    <pc:docChg chg="modSld">
      <pc:chgData name="Dheeraj Maroju" userId="S::dheeraj@uchicago.edu::fdf3936a-5117-4be5-9111-c6cd12002546" providerId="AD" clId="Web-{CDFBDA57-6CB6-434B-A581-54317B6AFFB2}" dt="2023-11-09T06:01:45.185" v="371"/>
      <pc:docMkLst>
        <pc:docMk/>
      </pc:docMkLst>
      <pc:sldChg chg="addSp delSp modSp">
        <pc:chgData name="Dheeraj Maroju" userId="S::dheeraj@uchicago.edu::fdf3936a-5117-4be5-9111-c6cd12002546" providerId="AD" clId="Web-{CDFBDA57-6CB6-434B-A581-54317B6AFFB2}" dt="2023-11-09T06:01:45.185" v="371"/>
        <pc:sldMkLst>
          <pc:docMk/>
          <pc:sldMk cId="1843157562" sldId="261"/>
        </pc:sldMkLst>
        <pc:spChg chg="mod">
          <ac:chgData name="Dheeraj Maroju" userId="S::dheeraj@uchicago.edu::fdf3936a-5117-4be5-9111-c6cd12002546" providerId="AD" clId="Web-{CDFBDA57-6CB6-434B-A581-54317B6AFFB2}" dt="2023-11-09T05:48:35.080" v="281" actId="20577"/>
          <ac:spMkLst>
            <pc:docMk/>
            <pc:sldMk cId="1843157562" sldId="261"/>
            <ac:spMk id="2" creationId="{09A2A75D-C9F4-6837-8574-E72CBC69E6D2}"/>
          </ac:spMkLst>
        </pc:spChg>
        <pc:spChg chg="del mod">
          <ac:chgData name="Dheeraj Maroju" userId="S::dheeraj@uchicago.edu::fdf3936a-5117-4be5-9111-c6cd12002546" providerId="AD" clId="Web-{CDFBDA57-6CB6-434B-A581-54317B6AFFB2}" dt="2023-11-09T05:32:19.829" v="68"/>
          <ac:spMkLst>
            <pc:docMk/>
            <pc:sldMk cId="1843157562" sldId="261"/>
            <ac:spMk id="3" creationId="{40EAC8BC-4F96-81C2-20B5-162F4466576C}"/>
          </ac:spMkLst>
        </pc:spChg>
        <pc:spChg chg="add del mod">
          <ac:chgData name="Dheeraj Maroju" userId="S::dheeraj@uchicago.edu::fdf3936a-5117-4be5-9111-c6cd12002546" providerId="AD" clId="Web-{CDFBDA57-6CB6-434B-A581-54317B6AFFB2}" dt="2023-11-09T05:32:27.001" v="70"/>
          <ac:spMkLst>
            <pc:docMk/>
            <pc:sldMk cId="1843157562" sldId="261"/>
            <ac:spMk id="24" creationId="{575465AE-5CEB-F3D1-9789-8753304E49C7}"/>
          </ac:spMkLst>
        </pc:spChg>
        <pc:spChg chg="add mod">
          <ac:chgData name="Dheeraj Maroju" userId="S::dheeraj@uchicago.edu::fdf3936a-5117-4be5-9111-c6cd12002546" providerId="AD" clId="Web-{CDFBDA57-6CB6-434B-A581-54317B6AFFB2}" dt="2023-11-09T06:00:56.371" v="365" actId="20577"/>
          <ac:spMkLst>
            <pc:docMk/>
            <pc:sldMk cId="1843157562" sldId="261"/>
            <ac:spMk id="35" creationId="{C07B6B1C-204B-8195-3B86-3277F8E2B4EB}"/>
          </ac:spMkLst>
        </pc:spChg>
        <pc:graphicFrameChg chg="mod modGraphic">
          <ac:chgData name="Dheeraj Maroju" userId="S::dheeraj@uchicago.edu::fdf3936a-5117-4be5-9111-c6cd12002546" providerId="AD" clId="Web-{CDFBDA57-6CB6-434B-A581-54317B6AFFB2}" dt="2023-11-09T06:01:45.185" v="371"/>
          <ac:graphicFrameMkLst>
            <pc:docMk/>
            <pc:sldMk cId="1843157562" sldId="261"/>
            <ac:graphicFrameMk id="17" creationId="{1B4B836A-CCF5-A248-84E0-83C1673637F8}"/>
          </ac:graphicFrameMkLst>
        </pc:graphicFrameChg>
      </pc:sldChg>
    </pc:docChg>
  </pc:docChgLst>
  <pc:docChgLst>
    <pc:chgData name="Dheeraj Maroju" userId="S::dheeraj@uchicago.edu::fdf3936a-5117-4be5-9111-c6cd12002546" providerId="AD" clId="Web-{7816700C-DBE8-497E-A0C6-215F3CED9B33}"/>
    <pc:docChg chg="modSld">
      <pc:chgData name="Dheeraj Maroju" userId="S::dheeraj@uchicago.edu::fdf3936a-5117-4be5-9111-c6cd12002546" providerId="AD" clId="Web-{7816700C-DBE8-497E-A0C6-215F3CED9B33}" dt="2023-11-09T04:06:33.950" v="395"/>
      <pc:docMkLst>
        <pc:docMk/>
      </pc:docMkLst>
      <pc:sldChg chg="addSp modSp">
        <pc:chgData name="Dheeraj Maroju" userId="S::dheeraj@uchicago.edu::fdf3936a-5117-4be5-9111-c6cd12002546" providerId="AD" clId="Web-{7816700C-DBE8-497E-A0C6-215F3CED9B33}" dt="2023-11-09T04:06:33.950" v="395"/>
        <pc:sldMkLst>
          <pc:docMk/>
          <pc:sldMk cId="1843157562" sldId="261"/>
        </pc:sldMkLst>
        <pc:spChg chg="mod">
          <ac:chgData name="Dheeraj Maroju" userId="S::dheeraj@uchicago.edu::fdf3936a-5117-4be5-9111-c6cd12002546" providerId="AD" clId="Web-{7816700C-DBE8-497E-A0C6-215F3CED9B33}" dt="2023-11-09T03:53:25.399" v="6" actId="1076"/>
          <ac:spMkLst>
            <pc:docMk/>
            <pc:sldMk cId="1843157562" sldId="261"/>
            <ac:spMk id="2" creationId="{09A2A75D-C9F4-6837-8574-E72CBC69E6D2}"/>
          </ac:spMkLst>
        </pc:spChg>
        <pc:spChg chg="mod">
          <ac:chgData name="Dheeraj Maroju" userId="S::dheeraj@uchicago.edu::fdf3936a-5117-4be5-9111-c6cd12002546" providerId="AD" clId="Web-{7816700C-DBE8-497E-A0C6-215F3CED9B33}" dt="2023-11-09T04:01:56.412" v="232" actId="20577"/>
          <ac:spMkLst>
            <pc:docMk/>
            <pc:sldMk cId="1843157562" sldId="261"/>
            <ac:spMk id="3" creationId="{40EAC8BC-4F96-81C2-20B5-162F4466576C}"/>
          </ac:spMkLst>
        </pc:spChg>
        <pc:graphicFrameChg chg="add mod modGraphic">
          <ac:chgData name="Dheeraj Maroju" userId="S::dheeraj@uchicago.edu::fdf3936a-5117-4be5-9111-c6cd12002546" providerId="AD" clId="Web-{7816700C-DBE8-497E-A0C6-215F3CED9B33}" dt="2023-11-09T04:06:33.950" v="395"/>
          <ac:graphicFrameMkLst>
            <pc:docMk/>
            <pc:sldMk cId="1843157562" sldId="261"/>
            <ac:graphicFrameMk id="17" creationId="{1B4B836A-CCF5-A248-84E0-83C1673637F8}"/>
          </ac:graphicFrameMkLst>
        </pc:graphicFrameChg>
      </pc:sldChg>
    </pc:docChg>
  </pc:docChgLst>
  <pc:docChgLst>
    <pc:chgData name="Jacky Lin" userId="S::jacky@uchicago.edu::8fc74d9d-93c9-42c8-ad0c-98830405a6b8" providerId="AD" clId="Web-{5A3D4BF7-7104-380D-5E8E-9A96DA7D8FE9}"/>
    <pc:docChg chg="modSld">
      <pc:chgData name="Jacky Lin" userId="S::jacky@uchicago.edu::8fc74d9d-93c9-42c8-ad0c-98830405a6b8" providerId="AD" clId="Web-{5A3D4BF7-7104-380D-5E8E-9A96DA7D8FE9}" dt="2023-11-09T08:35:01.971" v="322" actId="20577"/>
      <pc:docMkLst>
        <pc:docMk/>
      </pc:docMkLst>
      <pc:sldChg chg="addSp modSp">
        <pc:chgData name="Jacky Lin" userId="S::jacky@uchicago.edu::8fc74d9d-93c9-42c8-ad0c-98830405a6b8" providerId="AD" clId="Web-{5A3D4BF7-7104-380D-5E8E-9A96DA7D8FE9}" dt="2023-11-09T08:35:01.971" v="322" actId="20577"/>
        <pc:sldMkLst>
          <pc:docMk/>
          <pc:sldMk cId="4034688633" sldId="262"/>
        </pc:sldMkLst>
        <pc:spChg chg="mod">
          <ac:chgData name="Jacky Lin" userId="S::jacky@uchicago.edu::8fc74d9d-93c9-42c8-ad0c-98830405a6b8" providerId="AD" clId="Web-{5A3D4BF7-7104-380D-5E8E-9A96DA7D8FE9}" dt="2023-11-09T08:35:01.971" v="322" actId="20577"/>
          <ac:spMkLst>
            <pc:docMk/>
            <pc:sldMk cId="4034688633" sldId="262"/>
            <ac:spMk id="2" creationId="{09A2A75D-C9F4-6837-8574-E72CBC69E6D2}"/>
          </ac:spMkLst>
        </pc:spChg>
        <pc:spChg chg="mod">
          <ac:chgData name="Jacky Lin" userId="S::jacky@uchicago.edu::8fc74d9d-93c9-42c8-ad0c-98830405a6b8" providerId="AD" clId="Web-{5A3D4BF7-7104-380D-5E8E-9A96DA7D8FE9}" dt="2023-11-09T08:31:52.651" v="295" actId="20577"/>
          <ac:spMkLst>
            <pc:docMk/>
            <pc:sldMk cId="4034688633" sldId="262"/>
            <ac:spMk id="3" creationId="{40EAC8BC-4F96-81C2-20B5-162F4466576C}"/>
          </ac:spMkLst>
        </pc:spChg>
        <pc:graphicFrameChg chg="add mod modGraphic">
          <ac:chgData name="Jacky Lin" userId="S::jacky@uchicago.edu::8fc74d9d-93c9-42c8-ad0c-98830405a6b8" providerId="AD" clId="Web-{5A3D4BF7-7104-380D-5E8E-9A96DA7D8FE9}" dt="2023-11-09T08:28:53.327" v="236"/>
          <ac:graphicFrameMkLst>
            <pc:docMk/>
            <pc:sldMk cId="4034688633" sldId="262"/>
            <ac:graphicFrameMk id="18" creationId="{1CF8246D-9DFB-A80E-55AF-E1865D8A1116}"/>
          </ac:graphicFrameMkLst>
        </pc:graphicFrameChg>
      </pc:sldChg>
    </pc:docChg>
  </pc:docChgLst>
  <pc:docChgLst>
    <pc:chgData name="Dheeraj Maroju" userId="S::dheeraj@uchicago.edu::fdf3936a-5117-4be5-9111-c6cd12002546" providerId="AD" clId="Web-{41699C57-4DEE-4FC2-85AA-1C4D122F327D}"/>
    <pc:docChg chg="addSld delSld modSld">
      <pc:chgData name="Dheeraj Maroju" userId="S::dheeraj@uchicago.edu::fdf3936a-5117-4be5-9111-c6cd12002546" providerId="AD" clId="Web-{41699C57-4DEE-4FC2-85AA-1C4D122F327D}" dt="2023-11-09T22:48:16.694" v="104"/>
      <pc:docMkLst>
        <pc:docMk/>
      </pc:docMkLst>
      <pc:sldChg chg="addSp delSp modSp">
        <pc:chgData name="Dheeraj Maroju" userId="S::dheeraj@uchicago.edu::fdf3936a-5117-4be5-9111-c6cd12002546" providerId="AD" clId="Web-{41699C57-4DEE-4FC2-85AA-1C4D122F327D}" dt="2023-11-09T22:34:02.436" v="12" actId="1076"/>
        <pc:sldMkLst>
          <pc:docMk/>
          <pc:sldMk cId="76044542" sldId="273"/>
        </pc:sldMkLst>
        <pc:picChg chg="add del mod">
          <ac:chgData name="Dheeraj Maroju" userId="S::dheeraj@uchicago.edu::fdf3936a-5117-4be5-9111-c6cd12002546" providerId="AD" clId="Web-{41699C57-4DEE-4FC2-85AA-1C4D122F327D}" dt="2023-11-09T22:33:51.857" v="7"/>
          <ac:picMkLst>
            <pc:docMk/>
            <pc:sldMk cId="76044542" sldId="273"/>
            <ac:picMk id="32" creationId="{6E92498F-D7C1-5280-5A14-27EE17E00AEB}"/>
          </ac:picMkLst>
        </pc:picChg>
        <pc:picChg chg="add mod">
          <ac:chgData name="Dheeraj Maroju" userId="S::dheeraj@uchicago.edu::fdf3936a-5117-4be5-9111-c6cd12002546" providerId="AD" clId="Web-{41699C57-4DEE-4FC2-85AA-1C4D122F327D}" dt="2023-11-09T22:34:02.436" v="12" actId="1076"/>
          <ac:picMkLst>
            <pc:docMk/>
            <pc:sldMk cId="76044542" sldId="273"/>
            <ac:picMk id="43" creationId="{9F1B7C29-DA84-149D-8D89-088523BD089E}"/>
          </ac:picMkLst>
        </pc:picChg>
        <pc:picChg chg="del">
          <ac:chgData name="Dheeraj Maroju" userId="S::dheeraj@uchicago.edu::fdf3936a-5117-4be5-9111-c6cd12002546" providerId="AD" clId="Web-{41699C57-4DEE-4FC2-85AA-1C4D122F327D}" dt="2023-11-09T22:32:50.371" v="1"/>
          <ac:picMkLst>
            <pc:docMk/>
            <pc:sldMk cId="76044542" sldId="273"/>
            <ac:picMk id="1026" creationId="{A7654C3C-8526-0063-828A-980F36F89185}"/>
          </ac:picMkLst>
        </pc:picChg>
      </pc:sldChg>
      <pc:sldChg chg="addSp delSp modSp new del">
        <pc:chgData name="Dheeraj Maroju" userId="S::dheeraj@uchicago.edu::fdf3936a-5117-4be5-9111-c6cd12002546" providerId="AD" clId="Web-{41699C57-4DEE-4FC2-85AA-1C4D122F327D}" dt="2023-11-09T22:48:16.694" v="104"/>
        <pc:sldMkLst>
          <pc:docMk/>
          <pc:sldMk cId="2412269729" sldId="276"/>
        </pc:sldMkLst>
        <pc:spChg chg="del">
          <ac:chgData name="Dheeraj Maroju" userId="S::dheeraj@uchicago.edu::fdf3936a-5117-4be5-9111-c6cd12002546" providerId="AD" clId="Web-{41699C57-4DEE-4FC2-85AA-1C4D122F327D}" dt="2023-11-09T22:43:54.827" v="16"/>
          <ac:spMkLst>
            <pc:docMk/>
            <pc:sldMk cId="2412269729" sldId="276"/>
            <ac:spMk id="2" creationId="{2316F30D-499F-52CC-D37B-B3871334081A}"/>
          </ac:spMkLst>
        </pc:spChg>
        <pc:spChg chg="del">
          <ac:chgData name="Dheeraj Maroju" userId="S::dheeraj@uchicago.edu::fdf3936a-5117-4be5-9111-c6cd12002546" providerId="AD" clId="Web-{41699C57-4DEE-4FC2-85AA-1C4D122F327D}" dt="2023-11-09T22:43:51.343" v="15"/>
          <ac:spMkLst>
            <pc:docMk/>
            <pc:sldMk cId="2412269729" sldId="276"/>
            <ac:spMk id="3" creationId="{76569757-C299-C18A-714C-1D50DD5FAEFE}"/>
          </ac:spMkLst>
        </pc:spChg>
        <pc:spChg chg="add mod">
          <ac:chgData name="Dheeraj Maroju" userId="S::dheeraj@uchicago.edu::fdf3936a-5117-4be5-9111-c6cd12002546" providerId="AD" clId="Web-{41699C57-4DEE-4FC2-85AA-1C4D122F327D}" dt="2023-11-09T22:45:23.876" v="102" actId="1076"/>
          <ac:spMkLst>
            <pc:docMk/>
            <pc:sldMk cId="2412269729" sldId="276"/>
            <ac:spMk id="4" creationId="{164F065E-55A9-0C1F-F5C4-C71858308324}"/>
          </ac:spMkLst>
        </pc:spChg>
        <pc:spChg chg="add mod">
          <ac:chgData name="Dheeraj Maroju" userId="S::dheeraj@uchicago.edu::fdf3936a-5117-4be5-9111-c6cd12002546" providerId="AD" clId="Web-{41699C57-4DEE-4FC2-85AA-1C4D122F327D}" dt="2023-11-09T22:45:03.048" v="95" actId="14100"/>
          <ac:spMkLst>
            <pc:docMk/>
            <pc:sldMk cId="2412269729" sldId="276"/>
            <ac:spMk id="5" creationId="{150E7F43-38EF-52AF-F4F4-8AEC24EBE393}"/>
          </ac:spMkLst>
        </pc:spChg>
        <pc:spChg chg="add mod">
          <ac:chgData name="Dheeraj Maroju" userId="S::dheeraj@uchicago.edu::fdf3936a-5117-4be5-9111-c6cd12002546" providerId="AD" clId="Web-{41699C57-4DEE-4FC2-85AA-1C4D122F327D}" dt="2023-11-09T22:45:14.126" v="97" actId="1076"/>
          <ac:spMkLst>
            <pc:docMk/>
            <pc:sldMk cId="2412269729" sldId="276"/>
            <ac:spMk id="6" creationId="{8ACA5537-0D1E-0B0C-E8F2-C8041A8D4EEE}"/>
          </ac:spMkLst>
        </pc:spChg>
        <pc:spChg chg="add mod">
          <ac:chgData name="Dheeraj Maroju" userId="S::dheeraj@uchicago.edu::fdf3936a-5117-4be5-9111-c6cd12002546" providerId="AD" clId="Web-{41699C57-4DEE-4FC2-85AA-1C4D122F327D}" dt="2023-11-09T22:45:27.111" v="103" actId="1076"/>
          <ac:spMkLst>
            <pc:docMk/>
            <pc:sldMk cId="2412269729" sldId="276"/>
            <ac:spMk id="7" creationId="{B666FB6D-03B3-F98E-CAC8-AD76E119232E}"/>
          </ac:spMkLst>
        </pc:spChg>
        <pc:spChg chg="add mod">
          <ac:chgData name="Dheeraj Maroju" userId="S::dheeraj@uchicago.edu::fdf3936a-5117-4be5-9111-c6cd12002546" providerId="AD" clId="Web-{41699C57-4DEE-4FC2-85AA-1C4D122F327D}" dt="2023-11-09T22:45:17.470" v="100" actId="1076"/>
          <ac:spMkLst>
            <pc:docMk/>
            <pc:sldMk cId="2412269729" sldId="276"/>
            <ac:spMk id="8" creationId="{DDAE3709-8643-B0FF-6C90-43126F9029D0}"/>
          </ac:spMkLst>
        </pc:spChg>
      </pc:sldChg>
    </pc:docChg>
  </pc:docChgLst>
  <pc:docChgLst>
    <pc:chgData name="Steven Luo" userId="S::zhihao126@uchicago.edu::cc1ade7a-7769-42f4-b8d2-050152f29775" providerId="AD" clId="Web-{7690EA85-9C6E-4EE9-BFDB-FD25FFA4757E}"/>
    <pc:docChg chg="mod modSld">
      <pc:chgData name="Steven Luo" userId="S::zhihao126@uchicago.edu::cc1ade7a-7769-42f4-b8d2-050152f29775" providerId="AD" clId="Web-{7690EA85-9C6E-4EE9-BFDB-FD25FFA4757E}" dt="2023-11-05T20:23:10.805" v="29" actId="20577"/>
      <pc:docMkLst>
        <pc:docMk/>
      </pc:docMkLst>
      <pc:sldChg chg="modSp addCm">
        <pc:chgData name="Steven Luo" userId="S::zhihao126@uchicago.edu::cc1ade7a-7769-42f4-b8d2-050152f29775" providerId="AD" clId="Web-{7690EA85-9C6E-4EE9-BFDB-FD25FFA4757E}" dt="2023-11-05T20:23:10.805" v="29" actId="20577"/>
        <pc:sldMkLst>
          <pc:docMk/>
          <pc:sldMk cId="2848743822" sldId="258"/>
        </pc:sldMkLst>
        <pc:spChg chg="mod">
          <ac:chgData name="Steven Luo" userId="S::zhihao126@uchicago.edu::cc1ade7a-7769-42f4-b8d2-050152f29775" providerId="AD" clId="Web-{7690EA85-9C6E-4EE9-BFDB-FD25FFA4757E}" dt="2023-11-05T20:20:35.019" v="22" actId="20577"/>
          <ac:spMkLst>
            <pc:docMk/>
            <pc:sldMk cId="2848743822" sldId="258"/>
            <ac:spMk id="2" creationId="{09A2A75D-C9F4-6837-8574-E72CBC69E6D2}"/>
          </ac:spMkLst>
        </pc:spChg>
        <pc:spChg chg="mod">
          <ac:chgData name="Steven Luo" userId="S::zhihao126@uchicago.edu::cc1ade7a-7769-42f4-b8d2-050152f29775" providerId="AD" clId="Web-{7690EA85-9C6E-4EE9-BFDB-FD25FFA4757E}" dt="2023-11-05T20:23:10.805" v="29" actId="20577"/>
          <ac:spMkLst>
            <pc:docMk/>
            <pc:sldMk cId="2848743822" sldId="258"/>
            <ac:spMk id="3" creationId="{40EAC8BC-4F96-81C2-20B5-162F4466576C}"/>
          </ac:spMkLst>
        </pc:spChg>
        <pc:extLst>
          <p:ext xmlns:p="http://schemas.openxmlformats.org/presentationml/2006/main" uri="{D6D511B9-2390-475A-947B-AFAB55BFBCF1}">
            <pc226:cmChg xmlns:pc226="http://schemas.microsoft.com/office/powerpoint/2022/06/main/command" chg="add">
              <pc226:chgData name="Steven Luo" userId="S::zhihao126@uchicago.edu::cc1ade7a-7769-42f4-b8d2-050152f29775" providerId="AD" clId="Web-{7690EA85-9C6E-4EE9-BFDB-FD25FFA4757E}" dt="2023-11-05T20:21:33.068" v="24"/>
              <pc2:cmMkLst xmlns:pc2="http://schemas.microsoft.com/office/powerpoint/2019/9/main/command">
                <pc:docMk/>
                <pc:sldMk cId="2848743822" sldId="258"/>
                <pc2:cmMk id="{9D4AF349-DC14-4D6E-9403-C19335ACFFEA}"/>
              </pc2:cmMkLst>
            </pc226:cmChg>
          </p:ext>
        </pc:extLst>
      </pc:sldChg>
    </pc:docChg>
  </pc:docChgLst>
  <pc:docChgLst>
    <pc:chgData name="Shubhankar Kumar" userId="S::shubhankark@uchicago.edu::fa34a514-85d8-4831-9aee-b39785ae155d" providerId="AD" clId="Web-{23F1B9FF-1D74-45FB-98A4-0187F20FBDDD}"/>
    <pc:docChg chg="modSld">
      <pc:chgData name="Shubhankar Kumar" userId="S::shubhankark@uchicago.edu::fa34a514-85d8-4831-9aee-b39785ae155d" providerId="AD" clId="Web-{23F1B9FF-1D74-45FB-98A4-0187F20FBDDD}" dt="2023-11-07T20:06:52.793" v="320" actId="20577"/>
      <pc:docMkLst>
        <pc:docMk/>
      </pc:docMkLst>
      <pc:sldChg chg="addSp delSp modSp">
        <pc:chgData name="Shubhankar Kumar" userId="S::shubhankark@uchicago.edu::fa34a514-85d8-4831-9aee-b39785ae155d" providerId="AD" clId="Web-{23F1B9FF-1D74-45FB-98A4-0187F20FBDDD}" dt="2023-11-07T20:06:52.793" v="320" actId="20577"/>
        <pc:sldMkLst>
          <pc:docMk/>
          <pc:sldMk cId="1993098232" sldId="260"/>
        </pc:sldMkLst>
        <pc:spChg chg="mod">
          <ac:chgData name="Shubhankar Kumar" userId="S::shubhankark@uchicago.edu::fa34a514-85d8-4831-9aee-b39785ae155d" providerId="AD" clId="Web-{23F1B9FF-1D74-45FB-98A4-0187F20FBDDD}" dt="2023-11-07T19:38:47.030" v="38" actId="1076"/>
          <ac:spMkLst>
            <pc:docMk/>
            <pc:sldMk cId="1993098232" sldId="260"/>
            <ac:spMk id="2" creationId="{09A2A75D-C9F4-6837-8574-E72CBC69E6D2}"/>
          </ac:spMkLst>
        </pc:spChg>
        <pc:spChg chg="mod">
          <ac:chgData name="Shubhankar Kumar" userId="S::shubhankark@uchicago.edu::fa34a514-85d8-4831-9aee-b39785ae155d" providerId="AD" clId="Web-{23F1B9FF-1D74-45FB-98A4-0187F20FBDDD}" dt="2023-11-07T20:06:52.793" v="320" actId="20577"/>
          <ac:spMkLst>
            <pc:docMk/>
            <pc:sldMk cId="1993098232" sldId="260"/>
            <ac:spMk id="3" creationId="{40EAC8BC-4F96-81C2-20B5-162F4466576C}"/>
          </ac:spMkLst>
        </pc:spChg>
        <pc:spChg chg="add mod">
          <ac:chgData name="Shubhankar Kumar" userId="S::shubhankark@uchicago.edu::fa34a514-85d8-4831-9aee-b39785ae155d" providerId="AD" clId="Web-{23F1B9FF-1D74-45FB-98A4-0187F20FBDDD}" dt="2023-11-07T19:58:21.373" v="318" actId="1076"/>
          <ac:spMkLst>
            <pc:docMk/>
            <pc:sldMk cId="1993098232" sldId="260"/>
            <ac:spMk id="29" creationId="{B0672601-415A-D94B-02B3-C0752694CF81}"/>
          </ac:spMkLst>
        </pc:spChg>
        <pc:picChg chg="add del mod">
          <ac:chgData name="Shubhankar Kumar" userId="S::shubhankark@uchicago.edu::fa34a514-85d8-4831-9aee-b39785ae155d" providerId="AD" clId="Web-{23F1B9FF-1D74-45FB-98A4-0187F20FBDDD}" dt="2023-11-07T19:56:31.089" v="285"/>
          <ac:picMkLst>
            <pc:docMk/>
            <pc:sldMk cId="1993098232" sldId="260"/>
            <ac:picMk id="17" creationId="{13518AD5-F783-C4FE-1DDD-F48E3AC09E06}"/>
          </ac:picMkLst>
        </pc:picChg>
        <pc:picChg chg="add mod">
          <ac:chgData name="Shubhankar Kumar" userId="S::shubhankark@uchicago.edu::fa34a514-85d8-4831-9aee-b39785ae155d" providerId="AD" clId="Web-{23F1B9FF-1D74-45FB-98A4-0187F20FBDDD}" dt="2023-11-07T19:58:16.263" v="317" actId="1076"/>
          <ac:picMkLst>
            <pc:docMk/>
            <pc:sldMk cId="1993098232" sldId="260"/>
            <ac:picMk id="18" creationId="{3B4A9660-A802-01C1-D25F-41C18ACD043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D1BFC-ADDE-475A-BE96-B57162F69D3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5078BF7-5A92-452C-92E9-66E8B71E95CD}">
      <dgm:prSet custT="1"/>
      <dgm:spPr/>
      <dgm:t>
        <a:bodyPr/>
        <a:lstStyle/>
        <a:p>
          <a:pPr>
            <a:lnSpc>
              <a:spcPct val="100000"/>
            </a:lnSpc>
          </a:pPr>
          <a:r>
            <a:rPr lang="en-US" sz="3000" b="1"/>
            <a:t>Problem Definition</a:t>
          </a:r>
        </a:p>
      </dgm:t>
    </dgm:pt>
    <dgm:pt modelId="{0E1020F3-0C2C-438F-95D5-0E87431896E3}" type="parTrans" cxnId="{CB9787AB-9A99-4F54-A272-BAF0B52A17EC}">
      <dgm:prSet/>
      <dgm:spPr/>
      <dgm:t>
        <a:bodyPr/>
        <a:lstStyle/>
        <a:p>
          <a:endParaRPr lang="en-US" sz="3000" b="1"/>
        </a:p>
      </dgm:t>
    </dgm:pt>
    <dgm:pt modelId="{01D307CB-30B6-4F02-BCCF-80B0E1C0ECE2}" type="sibTrans" cxnId="{CB9787AB-9A99-4F54-A272-BAF0B52A17EC}">
      <dgm:prSet/>
      <dgm:spPr/>
      <dgm:t>
        <a:bodyPr/>
        <a:lstStyle/>
        <a:p>
          <a:endParaRPr lang="en-US" sz="3000" b="1"/>
        </a:p>
      </dgm:t>
    </dgm:pt>
    <dgm:pt modelId="{67141DD1-A12E-439B-A338-A6FED4E95220}">
      <dgm:prSet custT="1"/>
      <dgm:spPr/>
      <dgm:t>
        <a:bodyPr/>
        <a:lstStyle/>
        <a:p>
          <a:pPr>
            <a:lnSpc>
              <a:spcPct val="100000"/>
            </a:lnSpc>
          </a:pPr>
          <a:r>
            <a:rPr lang="en-US" sz="3000" b="1"/>
            <a:t>Model Selection</a:t>
          </a:r>
        </a:p>
      </dgm:t>
    </dgm:pt>
    <dgm:pt modelId="{8EF09E59-120E-4C07-8D0E-E9635DD745AD}" type="parTrans" cxnId="{00E39494-FCD2-4EC2-B4EC-0843BDB90EE0}">
      <dgm:prSet/>
      <dgm:spPr/>
      <dgm:t>
        <a:bodyPr/>
        <a:lstStyle/>
        <a:p>
          <a:endParaRPr lang="en-US" sz="3000" b="1"/>
        </a:p>
      </dgm:t>
    </dgm:pt>
    <dgm:pt modelId="{662A7C27-7614-44CC-8DB6-3CCFA2F7F35B}" type="sibTrans" cxnId="{00E39494-FCD2-4EC2-B4EC-0843BDB90EE0}">
      <dgm:prSet/>
      <dgm:spPr/>
      <dgm:t>
        <a:bodyPr/>
        <a:lstStyle/>
        <a:p>
          <a:endParaRPr lang="en-US" sz="3000" b="1"/>
        </a:p>
      </dgm:t>
    </dgm:pt>
    <dgm:pt modelId="{C92755D4-84E7-430C-BFDD-32CB2EB57810}">
      <dgm:prSet custT="1"/>
      <dgm:spPr/>
      <dgm:t>
        <a:bodyPr/>
        <a:lstStyle/>
        <a:p>
          <a:pPr>
            <a:lnSpc>
              <a:spcPct val="100000"/>
            </a:lnSpc>
          </a:pPr>
          <a:r>
            <a:rPr lang="en-US" sz="3000" b="1"/>
            <a:t>Model Performance</a:t>
          </a:r>
        </a:p>
      </dgm:t>
    </dgm:pt>
    <dgm:pt modelId="{532CA93A-DAB0-4DFD-91C4-10F8E707E5CC}" type="parTrans" cxnId="{BD4415EC-33E3-4DE8-821A-3C818F6BD5E4}">
      <dgm:prSet/>
      <dgm:spPr/>
      <dgm:t>
        <a:bodyPr/>
        <a:lstStyle/>
        <a:p>
          <a:endParaRPr lang="en-US" sz="3000" b="1"/>
        </a:p>
      </dgm:t>
    </dgm:pt>
    <dgm:pt modelId="{CECC16C5-C14B-4BF1-9160-DD8C1E5B4513}" type="sibTrans" cxnId="{BD4415EC-33E3-4DE8-821A-3C818F6BD5E4}">
      <dgm:prSet/>
      <dgm:spPr/>
      <dgm:t>
        <a:bodyPr/>
        <a:lstStyle/>
        <a:p>
          <a:endParaRPr lang="en-US" sz="3000" b="1"/>
        </a:p>
      </dgm:t>
    </dgm:pt>
    <dgm:pt modelId="{D997DB04-669B-4A1B-AF30-A59670157DC7}">
      <dgm:prSet custT="1"/>
      <dgm:spPr/>
      <dgm:t>
        <a:bodyPr/>
        <a:lstStyle/>
        <a:p>
          <a:pPr>
            <a:lnSpc>
              <a:spcPct val="100000"/>
            </a:lnSpc>
          </a:pPr>
          <a:r>
            <a:rPr lang="en-US" sz="3000" b="1"/>
            <a:t>Business Value</a:t>
          </a:r>
        </a:p>
      </dgm:t>
    </dgm:pt>
    <dgm:pt modelId="{F1AD2C0B-4385-4189-A43A-EFC6DA300008}" type="parTrans" cxnId="{868095A7-8F02-46B4-9092-2DD44B77BDEB}">
      <dgm:prSet/>
      <dgm:spPr/>
      <dgm:t>
        <a:bodyPr/>
        <a:lstStyle/>
        <a:p>
          <a:endParaRPr lang="en-US" sz="3000" b="1"/>
        </a:p>
      </dgm:t>
    </dgm:pt>
    <dgm:pt modelId="{46A7AAAA-DEC3-4ED6-B3E6-BC52DA145BB3}" type="sibTrans" cxnId="{868095A7-8F02-46B4-9092-2DD44B77BDEB}">
      <dgm:prSet/>
      <dgm:spPr/>
      <dgm:t>
        <a:bodyPr/>
        <a:lstStyle/>
        <a:p>
          <a:endParaRPr lang="en-US" sz="3000" b="1"/>
        </a:p>
      </dgm:t>
    </dgm:pt>
    <dgm:pt modelId="{0D0AF181-C013-45C8-BED4-9A5DDFCB6A76}" type="pres">
      <dgm:prSet presAssocID="{B0ED1BFC-ADDE-475A-BE96-B57162F69D38}" presName="root" presStyleCnt="0">
        <dgm:presLayoutVars>
          <dgm:dir/>
          <dgm:resizeHandles val="exact"/>
        </dgm:presLayoutVars>
      </dgm:prSet>
      <dgm:spPr/>
    </dgm:pt>
    <dgm:pt modelId="{C9919627-AB3A-4546-8877-6F3A9FDE334E}" type="pres">
      <dgm:prSet presAssocID="{45078BF7-5A92-452C-92E9-66E8B71E95CD}" presName="compNode" presStyleCnt="0"/>
      <dgm:spPr/>
    </dgm:pt>
    <dgm:pt modelId="{1FBF3D17-3FD8-453B-B595-C56AAAEAC229}" type="pres">
      <dgm:prSet presAssocID="{45078BF7-5A92-452C-92E9-66E8B71E95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ustomer review with solid fill"/>
        </a:ext>
      </dgm:extLst>
    </dgm:pt>
    <dgm:pt modelId="{E393C229-30A1-43E2-9BAA-4934F159C7EE}" type="pres">
      <dgm:prSet presAssocID="{45078BF7-5A92-452C-92E9-66E8B71E95CD}" presName="spaceRect" presStyleCnt="0"/>
      <dgm:spPr/>
    </dgm:pt>
    <dgm:pt modelId="{2029CAC1-28A6-4C60-A1CE-D736C78D5C03}" type="pres">
      <dgm:prSet presAssocID="{45078BF7-5A92-452C-92E9-66E8B71E95CD}" presName="textRect" presStyleLbl="revTx" presStyleIdx="0" presStyleCnt="4">
        <dgm:presLayoutVars>
          <dgm:chMax val="1"/>
          <dgm:chPref val="1"/>
        </dgm:presLayoutVars>
      </dgm:prSet>
      <dgm:spPr/>
    </dgm:pt>
    <dgm:pt modelId="{62B1C002-DEDD-47D3-BC52-8B04147BA9EF}" type="pres">
      <dgm:prSet presAssocID="{01D307CB-30B6-4F02-BCCF-80B0E1C0ECE2}" presName="sibTrans" presStyleCnt="0"/>
      <dgm:spPr/>
    </dgm:pt>
    <dgm:pt modelId="{7F7E3015-6E1D-4BCB-B7A8-21A7E23C3334}" type="pres">
      <dgm:prSet presAssocID="{67141DD1-A12E-439B-A338-A6FED4E95220}" presName="compNode" presStyleCnt="0"/>
      <dgm:spPr/>
    </dgm:pt>
    <dgm:pt modelId="{870F366B-7280-459A-B052-F4BC430DDEAF}" type="pres">
      <dgm:prSet presAssocID="{67141DD1-A12E-439B-A338-A6FED4E952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with solid fill"/>
        </a:ext>
      </dgm:extLst>
    </dgm:pt>
    <dgm:pt modelId="{28174EEF-EFC7-484D-8C89-4BCE221678C0}" type="pres">
      <dgm:prSet presAssocID="{67141DD1-A12E-439B-A338-A6FED4E95220}" presName="spaceRect" presStyleCnt="0"/>
      <dgm:spPr/>
    </dgm:pt>
    <dgm:pt modelId="{E90CE992-5D8D-4E51-8A77-7B043BE374B5}" type="pres">
      <dgm:prSet presAssocID="{67141DD1-A12E-439B-A338-A6FED4E95220}" presName="textRect" presStyleLbl="revTx" presStyleIdx="1" presStyleCnt="4">
        <dgm:presLayoutVars>
          <dgm:chMax val="1"/>
          <dgm:chPref val="1"/>
        </dgm:presLayoutVars>
      </dgm:prSet>
      <dgm:spPr/>
    </dgm:pt>
    <dgm:pt modelId="{DAA0A0D3-A3D2-419D-86AC-A5B4331B4219}" type="pres">
      <dgm:prSet presAssocID="{662A7C27-7614-44CC-8DB6-3CCFA2F7F35B}" presName="sibTrans" presStyleCnt="0"/>
      <dgm:spPr/>
    </dgm:pt>
    <dgm:pt modelId="{FCD18C6B-1C57-426E-AE1F-4E0002283173}" type="pres">
      <dgm:prSet presAssocID="{C92755D4-84E7-430C-BFDD-32CB2EB57810}" presName="compNode" presStyleCnt="0"/>
      <dgm:spPr/>
    </dgm:pt>
    <dgm:pt modelId="{A87128DD-3777-4E5B-83B8-2D1CE32DC4C9}" type="pres">
      <dgm:prSet presAssocID="{C92755D4-84E7-430C-BFDD-32CB2EB578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556E2B56-C499-4319-8F2A-2F5317151B09}" type="pres">
      <dgm:prSet presAssocID="{C92755D4-84E7-430C-BFDD-32CB2EB57810}" presName="spaceRect" presStyleCnt="0"/>
      <dgm:spPr/>
    </dgm:pt>
    <dgm:pt modelId="{7414CE98-6B56-43BB-B405-DA3E0E368627}" type="pres">
      <dgm:prSet presAssocID="{C92755D4-84E7-430C-BFDD-32CB2EB57810}" presName="textRect" presStyleLbl="revTx" presStyleIdx="2" presStyleCnt="4">
        <dgm:presLayoutVars>
          <dgm:chMax val="1"/>
          <dgm:chPref val="1"/>
        </dgm:presLayoutVars>
      </dgm:prSet>
      <dgm:spPr/>
    </dgm:pt>
    <dgm:pt modelId="{75D2CB78-0E9C-4052-ACF9-84BE7B9E78DC}" type="pres">
      <dgm:prSet presAssocID="{CECC16C5-C14B-4BF1-9160-DD8C1E5B4513}" presName="sibTrans" presStyleCnt="0"/>
      <dgm:spPr/>
    </dgm:pt>
    <dgm:pt modelId="{B331C30D-EDFE-48F4-9260-9800262113C6}" type="pres">
      <dgm:prSet presAssocID="{D997DB04-669B-4A1B-AF30-A59670157DC7}" presName="compNode" presStyleCnt="0"/>
      <dgm:spPr/>
    </dgm:pt>
    <dgm:pt modelId="{F15EBE53-262A-459B-B490-D840407BF6A3}" type="pres">
      <dgm:prSet presAssocID="{D997DB04-669B-4A1B-AF30-A59670157D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egister with solid fill"/>
        </a:ext>
      </dgm:extLst>
    </dgm:pt>
    <dgm:pt modelId="{EDBE3DCA-6E31-4BFD-A0BA-E18757E640E1}" type="pres">
      <dgm:prSet presAssocID="{D997DB04-669B-4A1B-AF30-A59670157DC7}" presName="spaceRect" presStyleCnt="0"/>
      <dgm:spPr/>
    </dgm:pt>
    <dgm:pt modelId="{074730A6-FD94-46B9-BCD4-63E9E482A9A7}" type="pres">
      <dgm:prSet presAssocID="{D997DB04-669B-4A1B-AF30-A59670157DC7}" presName="textRect" presStyleLbl="revTx" presStyleIdx="3" presStyleCnt="4">
        <dgm:presLayoutVars>
          <dgm:chMax val="1"/>
          <dgm:chPref val="1"/>
        </dgm:presLayoutVars>
      </dgm:prSet>
      <dgm:spPr/>
    </dgm:pt>
  </dgm:ptLst>
  <dgm:cxnLst>
    <dgm:cxn modelId="{3B03C829-016C-4E67-989A-032DC577BEAB}" type="presOf" srcId="{D997DB04-669B-4A1B-AF30-A59670157DC7}" destId="{074730A6-FD94-46B9-BCD4-63E9E482A9A7}" srcOrd="0" destOrd="0" presId="urn:microsoft.com/office/officeart/2018/2/layout/IconLabelList"/>
    <dgm:cxn modelId="{26CCC25C-C4AB-4948-BA77-9DE828A1E2AB}" type="presOf" srcId="{67141DD1-A12E-439B-A338-A6FED4E95220}" destId="{E90CE992-5D8D-4E51-8A77-7B043BE374B5}" srcOrd="0" destOrd="0" presId="urn:microsoft.com/office/officeart/2018/2/layout/IconLabelList"/>
    <dgm:cxn modelId="{82D5EF4C-FCC0-418D-847E-C6A7B2690587}" type="presOf" srcId="{45078BF7-5A92-452C-92E9-66E8B71E95CD}" destId="{2029CAC1-28A6-4C60-A1CE-D736C78D5C03}" srcOrd="0" destOrd="0" presId="urn:microsoft.com/office/officeart/2018/2/layout/IconLabelList"/>
    <dgm:cxn modelId="{77CFB27D-6A2C-4907-9E0F-5F64428926C9}" type="presOf" srcId="{B0ED1BFC-ADDE-475A-BE96-B57162F69D38}" destId="{0D0AF181-C013-45C8-BED4-9A5DDFCB6A76}" srcOrd="0" destOrd="0" presId="urn:microsoft.com/office/officeart/2018/2/layout/IconLabelList"/>
    <dgm:cxn modelId="{00E39494-FCD2-4EC2-B4EC-0843BDB90EE0}" srcId="{B0ED1BFC-ADDE-475A-BE96-B57162F69D38}" destId="{67141DD1-A12E-439B-A338-A6FED4E95220}" srcOrd="1" destOrd="0" parTransId="{8EF09E59-120E-4C07-8D0E-E9635DD745AD}" sibTransId="{662A7C27-7614-44CC-8DB6-3CCFA2F7F35B}"/>
    <dgm:cxn modelId="{868095A7-8F02-46B4-9092-2DD44B77BDEB}" srcId="{B0ED1BFC-ADDE-475A-BE96-B57162F69D38}" destId="{D997DB04-669B-4A1B-AF30-A59670157DC7}" srcOrd="3" destOrd="0" parTransId="{F1AD2C0B-4385-4189-A43A-EFC6DA300008}" sibTransId="{46A7AAAA-DEC3-4ED6-B3E6-BC52DA145BB3}"/>
    <dgm:cxn modelId="{CB9787AB-9A99-4F54-A272-BAF0B52A17EC}" srcId="{B0ED1BFC-ADDE-475A-BE96-B57162F69D38}" destId="{45078BF7-5A92-452C-92E9-66E8B71E95CD}" srcOrd="0" destOrd="0" parTransId="{0E1020F3-0C2C-438F-95D5-0E87431896E3}" sibTransId="{01D307CB-30B6-4F02-BCCF-80B0E1C0ECE2}"/>
    <dgm:cxn modelId="{BB5A63B4-6557-46E1-823A-3496E8FFCBA6}" type="presOf" srcId="{C92755D4-84E7-430C-BFDD-32CB2EB57810}" destId="{7414CE98-6B56-43BB-B405-DA3E0E368627}" srcOrd="0" destOrd="0" presId="urn:microsoft.com/office/officeart/2018/2/layout/IconLabelList"/>
    <dgm:cxn modelId="{BD4415EC-33E3-4DE8-821A-3C818F6BD5E4}" srcId="{B0ED1BFC-ADDE-475A-BE96-B57162F69D38}" destId="{C92755D4-84E7-430C-BFDD-32CB2EB57810}" srcOrd="2" destOrd="0" parTransId="{532CA93A-DAB0-4DFD-91C4-10F8E707E5CC}" sibTransId="{CECC16C5-C14B-4BF1-9160-DD8C1E5B4513}"/>
    <dgm:cxn modelId="{92CDCBB4-708F-4603-B44A-2F0F7AC2A2D6}" type="presParOf" srcId="{0D0AF181-C013-45C8-BED4-9A5DDFCB6A76}" destId="{C9919627-AB3A-4546-8877-6F3A9FDE334E}" srcOrd="0" destOrd="0" presId="urn:microsoft.com/office/officeart/2018/2/layout/IconLabelList"/>
    <dgm:cxn modelId="{DAE1FADA-2AA7-42F6-91BC-771153D7460E}" type="presParOf" srcId="{C9919627-AB3A-4546-8877-6F3A9FDE334E}" destId="{1FBF3D17-3FD8-453B-B595-C56AAAEAC229}" srcOrd="0" destOrd="0" presId="urn:microsoft.com/office/officeart/2018/2/layout/IconLabelList"/>
    <dgm:cxn modelId="{2D543DBB-0FBD-4046-A0B1-36F478E96F65}" type="presParOf" srcId="{C9919627-AB3A-4546-8877-6F3A9FDE334E}" destId="{E393C229-30A1-43E2-9BAA-4934F159C7EE}" srcOrd="1" destOrd="0" presId="urn:microsoft.com/office/officeart/2018/2/layout/IconLabelList"/>
    <dgm:cxn modelId="{E5C1C8D6-22D5-4FA4-84FE-0879B8B8E264}" type="presParOf" srcId="{C9919627-AB3A-4546-8877-6F3A9FDE334E}" destId="{2029CAC1-28A6-4C60-A1CE-D736C78D5C03}" srcOrd="2" destOrd="0" presId="urn:microsoft.com/office/officeart/2018/2/layout/IconLabelList"/>
    <dgm:cxn modelId="{DBC3B7FB-02BB-43DA-A635-8B679D0A8AF9}" type="presParOf" srcId="{0D0AF181-C013-45C8-BED4-9A5DDFCB6A76}" destId="{62B1C002-DEDD-47D3-BC52-8B04147BA9EF}" srcOrd="1" destOrd="0" presId="urn:microsoft.com/office/officeart/2018/2/layout/IconLabelList"/>
    <dgm:cxn modelId="{B1EDEA90-9CE5-4587-918B-767F677F573B}" type="presParOf" srcId="{0D0AF181-C013-45C8-BED4-9A5DDFCB6A76}" destId="{7F7E3015-6E1D-4BCB-B7A8-21A7E23C3334}" srcOrd="2" destOrd="0" presId="urn:microsoft.com/office/officeart/2018/2/layout/IconLabelList"/>
    <dgm:cxn modelId="{5E193808-B363-40BC-8C0B-721F8EE90880}" type="presParOf" srcId="{7F7E3015-6E1D-4BCB-B7A8-21A7E23C3334}" destId="{870F366B-7280-459A-B052-F4BC430DDEAF}" srcOrd="0" destOrd="0" presId="urn:microsoft.com/office/officeart/2018/2/layout/IconLabelList"/>
    <dgm:cxn modelId="{1CA9EEAF-2B9E-45DC-B77C-85A1045778E3}" type="presParOf" srcId="{7F7E3015-6E1D-4BCB-B7A8-21A7E23C3334}" destId="{28174EEF-EFC7-484D-8C89-4BCE221678C0}" srcOrd="1" destOrd="0" presId="urn:microsoft.com/office/officeart/2018/2/layout/IconLabelList"/>
    <dgm:cxn modelId="{26A150C4-8611-409A-A22A-003D8C9ECDB9}" type="presParOf" srcId="{7F7E3015-6E1D-4BCB-B7A8-21A7E23C3334}" destId="{E90CE992-5D8D-4E51-8A77-7B043BE374B5}" srcOrd="2" destOrd="0" presId="urn:microsoft.com/office/officeart/2018/2/layout/IconLabelList"/>
    <dgm:cxn modelId="{420F26DA-263A-4DD3-805B-D1D7FC8D9B31}" type="presParOf" srcId="{0D0AF181-C013-45C8-BED4-9A5DDFCB6A76}" destId="{DAA0A0D3-A3D2-419D-86AC-A5B4331B4219}" srcOrd="3" destOrd="0" presId="urn:microsoft.com/office/officeart/2018/2/layout/IconLabelList"/>
    <dgm:cxn modelId="{21276B80-87C5-4E53-BA42-4A85743C054C}" type="presParOf" srcId="{0D0AF181-C013-45C8-BED4-9A5DDFCB6A76}" destId="{FCD18C6B-1C57-426E-AE1F-4E0002283173}" srcOrd="4" destOrd="0" presId="urn:microsoft.com/office/officeart/2018/2/layout/IconLabelList"/>
    <dgm:cxn modelId="{596969C9-80BD-46B1-A988-B9DF52CEE03F}" type="presParOf" srcId="{FCD18C6B-1C57-426E-AE1F-4E0002283173}" destId="{A87128DD-3777-4E5B-83B8-2D1CE32DC4C9}" srcOrd="0" destOrd="0" presId="urn:microsoft.com/office/officeart/2018/2/layout/IconLabelList"/>
    <dgm:cxn modelId="{AB56E5F3-49D6-4524-A22F-AD4FB0530C20}" type="presParOf" srcId="{FCD18C6B-1C57-426E-AE1F-4E0002283173}" destId="{556E2B56-C499-4319-8F2A-2F5317151B09}" srcOrd="1" destOrd="0" presId="urn:microsoft.com/office/officeart/2018/2/layout/IconLabelList"/>
    <dgm:cxn modelId="{01218722-7B50-425E-9482-FE9EFB8777A1}" type="presParOf" srcId="{FCD18C6B-1C57-426E-AE1F-4E0002283173}" destId="{7414CE98-6B56-43BB-B405-DA3E0E368627}" srcOrd="2" destOrd="0" presId="urn:microsoft.com/office/officeart/2018/2/layout/IconLabelList"/>
    <dgm:cxn modelId="{811B186E-5175-4AA8-98BB-9CC1C8D46769}" type="presParOf" srcId="{0D0AF181-C013-45C8-BED4-9A5DDFCB6A76}" destId="{75D2CB78-0E9C-4052-ACF9-84BE7B9E78DC}" srcOrd="5" destOrd="0" presId="urn:microsoft.com/office/officeart/2018/2/layout/IconLabelList"/>
    <dgm:cxn modelId="{2F302B46-A9A9-438B-AD34-9ECE38EAE491}" type="presParOf" srcId="{0D0AF181-C013-45C8-BED4-9A5DDFCB6A76}" destId="{B331C30D-EDFE-48F4-9260-9800262113C6}" srcOrd="6" destOrd="0" presId="urn:microsoft.com/office/officeart/2018/2/layout/IconLabelList"/>
    <dgm:cxn modelId="{252E6A06-DE83-40C2-BB3E-A4B8C28F9AA0}" type="presParOf" srcId="{B331C30D-EDFE-48F4-9260-9800262113C6}" destId="{F15EBE53-262A-459B-B490-D840407BF6A3}" srcOrd="0" destOrd="0" presId="urn:microsoft.com/office/officeart/2018/2/layout/IconLabelList"/>
    <dgm:cxn modelId="{6473BDA2-77ED-4F95-89D9-212679727102}" type="presParOf" srcId="{B331C30D-EDFE-48F4-9260-9800262113C6}" destId="{EDBE3DCA-6E31-4BFD-A0BA-E18757E640E1}" srcOrd="1" destOrd="0" presId="urn:microsoft.com/office/officeart/2018/2/layout/IconLabelList"/>
    <dgm:cxn modelId="{2F4E8445-00EA-4920-8FAF-59B06D2863D6}" type="presParOf" srcId="{B331C30D-EDFE-48F4-9260-9800262113C6}" destId="{074730A6-FD94-46B9-BCD4-63E9E482A9A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a:solidFill>
          <a:schemeClr val="accent1"/>
        </a:solidFill>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a:solidFill>
          <a:schemeClr val="accent1"/>
        </a:solidFill>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a:solidFill>
          <a:schemeClr val="accent1"/>
        </a:solidFill>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a:solidFill>
          <a:schemeClr val="accent1"/>
        </a:solidFill>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a:solidFill>
          <a:schemeClr val="accent1"/>
        </a:solidFill>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56DB1FF-5E35-4E2B-A473-40E6C9A87A24}" type="doc">
      <dgm:prSet loTypeId="urn:microsoft.com/office/officeart/2005/8/layout/lProcess2" loCatId="relationship" qsTypeId="urn:microsoft.com/office/officeart/2005/8/quickstyle/simple1" qsCatId="simple" csTypeId="urn:microsoft.com/office/officeart/2005/8/colors/accent3_2" csCatId="accent3" phldr="1"/>
      <dgm:spPr/>
      <dgm:t>
        <a:bodyPr/>
        <a:lstStyle/>
        <a:p>
          <a:endParaRPr lang="en-US"/>
        </a:p>
      </dgm:t>
    </dgm:pt>
    <dgm:pt modelId="{6CE4856F-F3A8-4A45-8A9F-28FAF8844ACC}">
      <dgm:prSet custT="1"/>
      <dgm:spPr/>
      <dgm:t>
        <a:bodyPr/>
        <a:lstStyle/>
        <a:p>
          <a:r>
            <a:rPr lang="en-US" sz="3400"/>
            <a:t>Profit Potential of Denied Contract / Would Pay</a:t>
          </a:r>
        </a:p>
      </dgm:t>
    </dgm:pt>
    <dgm:pt modelId="{6867318E-746B-49D9-B1CE-DC56B9700556}" type="parTrans" cxnId="{0A89C1C9-46CA-4FAA-971A-69959DC2995D}">
      <dgm:prSet/>
      <dgm:spPr/>
      <dgm:t>
        <a:bodyPr/>
        <a:lstStyle/>
        <a:p>
          <a:endParaRPr lang="en-US" sz="3400"/>
        </a:p>
      </dgm:t>
    </dgm:pt>
    <dgm:pt modelId="{B01B9AE7-6AFE-4E4C-98D0-BF28F232C977}" type="sibTrans" cxnId="{0A89C1C9-46CA-4FAA-971A-69959DC2995D}">
      <dgm:prSet/>
      <dgm:spPr/>
      <dgm:t>
        <a:bodyPr/>
        <a:lstStyle/>
        <a:p>
          <a:endParaRPr lang="en-US" sz="3400"/>
        </a:p>
      </dgm:t>
    </dgm:pt>
    <dgm:pt modelId="{47843C5E-49CF-44C8-8BDB-F73BCE810FEA}">
      <dgm:prSet custT="1"/>
      <dgm:spPr/>
      <dgm:t>
        <a:bodyPr/>
        <a:lstStyle/>
        <a:p>
          <a:r>
            <a:rPr lang="en-US" sz="3400"/>
            <a:t>$250 per 36-month contract</a:t>
          </a:r>
        </a:p>
      </dgm:t>
    </dgm:pt>
    <dgm:pt modelId="{E0116A24-02F5-43C3-A13A-F1F000F380C0}" type="parTrans" cxnId="{405ECDFF-7A9B-4C2B-B9F6-A6CEE63E6738}">
      <dgm:prSet/>
      <dgm:spPr/>
      <dgm:t>
        <a:bodyPr/>
        <a:lstStyle/>
        <a:p>
          <a:endParaRPr lang="en-US" sz="3400"/>
        </a:p>
      </dgm:t>
    </dgm:pt>
    <dgm:pt modelId="{89144654-4096-490A-8D16-D03182B024A1}" type="sibTrans" cxnId="{405ECDFF-7A9B-4C2B-B9F6-A6CEE63E6738}">
      <dgm:prSet/>
      <dgm:spPr/>
      <dgm:t>
        <a:bodyPr/>
        <a:lstStyle/>
        <a:p>
          <a:endParaRPr lang="en-US" sz="3400"/>
        </a:p>
      </dgm:t>
    </dgm:pt>
    <dgm:pt modelId="{3B4440F1-56F8-4CCA-807F-7BFBA1978DD0}">
      <dgm:prSet custT="1"/>
      <dgm:spPr/>
      <dgm:t>
        <a:bodyPr/>
        <a:lstStyle/>
        <a:p>
          <a:r>
            <a:rPr lang="en-US" sz="3400"/>
            <a:t>Revenue Loss From Defaulted Contracts</a:t>
          </a:r>
        </a:p>
      </dgm:t>
    </dgm:pt>
    <dgm:pt modelId="{7C612537-6D8A-405E-8551-543310EDC274}" type="parTrans" cxnId="{E01DFCD9-2991-4E3C-BE66-CDC4DDCAB44F}">
      <dgm:prSet/>
      <dgm:spPr/>
      <dgm:t>
        <a:bodyPr/>
        <a:lstStyle/>
        <a:p>
          <a:endParaRPr lang="en-US" sz="3400"/>
        </a:p>
      </dgm:t>
    </dgm:pt>
    <dgm:pt modelId="{0352A7FB-7329-490C-A179-454DB5539B9E}" type="sibTrans" cxnId="{E01DFCD9-2991-4E3C-BE66-CDC4DDCAB44F}">
      <dgm:prSet/>
      <dgm:spPr/>
      <dgm:t>
        <a:bodyPr/>
        <a:lstStyle/>
        <a:p>
          <a:endParaRPr lang="en-US" sz="3400"/>
        </a:p>
      </dgm:t>
    </dgm:pt>
    <dgm:pt modelId="{81E6FEFA-A540-4D4A-B954-8EE412E47117}">
      <dgm:prSet custT="1"/>
      <dgm:spPr/>
      <dgm:t>
        <a:bodyPr/>
        <a:lstStyle/>
        <a:p>
          <a:r>
            <a:rPr lang="en-US" sz="3400"/>
            <a:t>$1000 per customer</a:t>
          </a:r>
        </a:p>
      </dgm:t>
    </dgm:pt>
    <dgm:pt modelId="{76C8FDDC-22A6-498D-A096-B9868E730A33}" type="parTrans" cxnId="{B21C5204-73D1-45B3-BCAD-D1283A2BD440}">
      <dgm:prSet/>
      <dgm:spPr/>
      <dgm:t>
        <a:bodyPr/>
        <a:lstStyle/>
        <a:p>
          <a:endParaRPr lang="en-US" sz="3400"/>
        </a:p>
      </dgm:t>
    </dgm:pt>
    <dgm:pt modelId="{D4F89B69-9B71-4F8E-9AFF-B67DE3F0BEC8}" type="sibTrans" cxnId="{B21C5204-73D1-45B3-BCAD-D1283A2BD440}">
      <dgm:prSet/>
      <dgm:spPr/>
      <dgm:t>
        <a:bodyPr/>
        <a:lstStyle/>
        <a:p>
          <a:endParaRPr lang="en-US" sz="3400"/>
        </a:p>
      </dgm:t>
    </dgm:pt>
    <dgm:pt modelId="{2CC931F4-47A7-4C57-A428-24DBB709E433}" type="pres">
      <dgm:prSet presAssocID="{056DB1FF-5E35-4E2B-A473-40E6C9A87A24}" presName="theList" presStyleCnt="0">
        <dgm:presLayoutVars>
          <dgm:dir/>
          <dgm:animLvl val="lvl"/>
          <dgm:resizeHandles val="exact"/>
        </dgm:presLayoutVars>
      </dgm:prSet>
      <dgm:spPr/>
    </dgm:pt>
    <dgm:pt modelId="{90CB6465-37EF-40E9-9123-6520260CFD22}" type="pres">
      <dgm:prSet presAssocID="{6CE4856F-F3A8-4A45-8A9F-28FAF8844ACC}" presName="compNode" presStyleCnt="0"/>
      <dgm:spPr/>
    </dgm:pt>
    <dgm:pt modelId="{D4B6C9AB-D688-4124-BFB9-7FCA2FA77317}" type="pres">
      <dgm:prSet presAssocID="{6CE4856F-F3A8-4A45-8A9F-28FAF8844ACC}" presName="aNode" presStyleLbl="bgShp" presStyleIdx="0" presStyleCnt="2"/>
      <dgm:spPr/>
    </dgm:pt>
    <dgm:pt modelId="{31AE885A-8165-4273-B64E-59A356156D0E}" type="pres">
      <dgm:prSet presAssocID="{6CE4856F-F3A8-4A45-8A9F-28FAF8844ACC}" presName="textNode" presStyleLbl="bgShp" presStyleIdx="0" presStyleCnt="2"/>
      <dgm:spPr/>
    </dgm:pt>
    <dgm:pt modelId="{BF054E47-7A17-4264-AE64-0FCD926572A2}" type="pres">
      <dgm:prSet presAssocID="{6CE4856F-F3A8-4A45-8A9F-28FAF8844ACC}" presName="compChildNode" presStyleCnt="0"/>
      <dgm:spPr/>
    </dgm:pt>
    <dgm:pt modelId="{E28C2641-655A-4901-820E-6D365A472EA4}" type="pres">
      <dgm:prSet presAssocID="{6CE4856F-F3A8-4A45-8A9F-28FAF8844ACC}" presName="theInnerList" presStyleCnt="0"/>
      <dgm:spPr/>
    </dgm:pt>
    <dgm:pt modelId="{10D227A0-D0EF-4473-AD98-09C98AFAE55F}" type="pres">
      <dgm:prSet presAssocID="{47843C5E-49CF-44C8-8BDB-F73BCE810FEA}" presName="childNode" presStyleLbl="node1" presStyleIdx="0" presStyleCnt="2">
        <dgm:presLayoutVars>
          <dgm:bulletEnabled val="1"/>
        </dgm:presLayoutVars>
      </dgm:prSet>
      <dgm:spPr/>
    </dgm:pt>
    <dgm:pt modelId="{424DAC19-BC8B-4AB8-ABFD-1EC02D4DC9C3}" type="pres">
      <dgm:prSet presAssocID="{6CE4856F-F3A8-4A45-8A9F-28FAF8844ACC}" presName="aSpace" presStyleCnt="0"/>
      <dgm:spPr/>
    </dgm:pt>
    <dgm:pt modelId="{283EFB37-465C-43DC-AA6E-93F613ABAF08}" type="pres">
      <dgm:prSet presAssocID="{3B4440F1-56F8-4CCA-807F-7BFBA1978DD0}" presName="compNode" presStyleCnt="0"/>
      <dgm:spPr/>
    </dgm:pt>
    <dgm:pt modelId="{38299450-9F83-4B0E-99BF-0BAF6F6D8CBF}" type="pres">
      <dgm:prSet presAssocID="{3B4440F1-56F8-4CCA-807F-7BFBA1978DD0}" presName="aNode" presStyleLbl="bgShp" presStyleIdx="1" presStyleCnt="2"/>
      <dgm:spPr/>
    </dgm:pt>
    <dgm:pt modelId="{F6E68740-3C53-4E99-90A9-EE14F82103EF}" type="pres">
      <dgm:prSet presAssocID="{3B4440F1-56F8-4CCA-807F-7BFBA1978DD0}" presName="textNode" presStyleLbl="bgShp" presStyleIdx="1" presStyleCnt="2"/>
      <dgm:spPr/>
    </dgm:pt>
    <dgm:pt modelId="{D887AC2A-6A3B-4903-B273-AA927213421B}" type="pres">
      <dgm:prSet presAssocID="{3B4440F1-56F8-4CCA-807F-7BFBA1978DD0}" presName="compChildNode" presStyleCnt="0"/>
      <dgm:spPr/>
    </dgm:pt>
    <dgm:pt modelId="{2547729B-355B-4EF6-9D5D-4D4B3B290683}" type="pres">
      <dgm:prSet presAssocID="{3B4440F1-56F8-4CCA-807F-7BFBA1978DD0}" presName="theInnerList" presStyleCnt="0"/>
      <dgm:spPr/>
    </dgm:pt>
    <dgm:pt modelId="{4131CF83-08D8-4861-AA66-632D192D2040}" type="pres">
      <dgm:prSet presAssocID="{81E6FEFA-A540-4D4A-B954-8EE412E47117}" presName="childNode" presStyleLbl="node1" presStyleIdx="1" presStyleCnt="2">
        <dgm:presLayoutVars>
          <dgm:bulletEnabled val="1"/>
        </dgm:presLayoutVars>
      </dgm:prSet>
      <dgm:spPr/>
    </dgm:pt>
  </dgm:ptLst>
  <dgm:cxnLst>
    <dgm:cxn modelId="{B21C5204-73D1-45B3-BCAD-D1283A2BD440}" srcId="{3B4440F1-56F8-4CCA-807F-7BFBA1978DD0}" destId="{81E6FEFA-A540-4D4A-B954-8EE412E47117}" srcOrd="0" destOrd="0" parTransId="{76C8FDDC-22A6-498D-A096-B9868E730A33}" sibTransId="{D4F89B69-9B71-4F8E-9AFF-B67DE3F0BEC8}"/>
    <dgm:cxn modelId="{E02FE509-798E-4B01-893E-158251BFEAEE}" type="presOf" srcId="{3B4440F1-56F8-4CCA-807F-7BFBA1978DD0}" destId="{F6E68740-3C53-4E99-90A9-EE14F82103EF}" srcOrd="1" destOrd="0" presId="urn:microsoft.com/office/officeart/2005/8/layout/lProcess2"/>
    <dgm:cxn modelId="{D2701314-4532-404B-B5C4-DE9B5DE9C1E1}" type="presOf" srcId="{6CE4856F-F3A8-4A45-8A9F-28FAF8844ACC}" destId="{31AE885A-8165-4273-B64E-59A356156D0E}" srcOrd="1" destOrd="0" presId="urn:microsoft.com/office/officeart/2005/8/layout/lProcess2"/>
    <dgm:cxn modelId="{AA558979-237A-445E-9E1D-96EFFB39FF26}" type="presOf" srcId="{056DB1FF-5E35-4E2B-A473-40E6C9A87A24}" destId="{2CC931F4-47A7-4C57-A428-24DBB709E433}" srcOrd="0" destOrd="0" presId="urn:microsoft.com/office/officeart/2005/8/layout/lProcess2"/>
    <dgm:cxn modelId="{70AEBB81-C45E-48F9-B337-86F8D21F8404}" type="presOf" srcId="{47843C5E-49CF-44C8-8BDB-F73BCE810FEA}" destId="{10D227A0-D0EF-4473-AD98-09C98AFAE55F}" srcOrd="0" destOrd="0" presId="urn:microsoft.com/office/officeart/2005/8/layout/lProcess2"/>
    <dgm:cxn modelId="{E7D47590-7B25-47E6-9A67-ABA5EC89EF65}" type="presOf" srcId="{81E6FEFA-A540-4D4A-B954-8EE412E47117}" destId="{4131CF83-08D8-4861-AA66-632D192D2040}" srcOrd="0" destOrd="0" presId="urn:microsoft.com/office/officeart/2005/8/layout/lProcess2"/>
    <dgm:cxn modelId="{0A89C1C9-46CA-4FAA-971A-69959DC2995D}" srcId="{056DB1FF-5E35-4E2B-A473-40E6C9A87A24}" destId="{6CE4856F-F3A8-4A45-8A9F-28FAF8844ACC}" srcOrd="0" destOrd="0" parTransId="{6867318E-746B-49D9-B1CE-DC56B9700556}" sibTransId="{B01B9AE7-6AFE-4E4C-98D0-BF28F232C977}"/>
    <dgm:cxn modelId="{4A5581CD-F55A-4140-A519-48126A9ABAEA}" type="presOf" srcId="{3B4440F1-56F8-4CCA-807F-7BFBA1978DD0}" destId="{38299450-9F83-4B0E-99BF-0BAF6F6D8CBF}" srcOrd="0" destOrd="0" presId="urn:microsoft.com/office/officeart/2005/8/layout/lProcess2"/>
    <dgm:cxn modelId="{E01DFCD9-2991-4E3C-BE66-CDC4DDCAB44F}" srcId="{056DB1FF-5E35-4E2B-A473-40E6C9A87A24}" destId="{3B4440F1-56F8-4CCA-807F-7BFBA1978DD0}" srcOrd="1" destOrd="0" parTransId="{7C612537-6D8A-405E-8551-543310EDC274}" sibTransId="{0352A7FB-7329-490C-A179-454DB5539B9E}"/>
    <dgm:cxn modelId="{207511E3-BD01-43BB-9B8F-FA90C6DC9076}" type="presOf" srcId="{6CE4856F-F3A8-4A45-8A9F-28FAF8844ACC}" destId="{D4B6C9AB-D688-4124-BFB9-7FCA2FA77317}" srcOrd="0" destOrd="0" presId="urn:microsoft.com/office/officeart/2005/8/layout/lProcess2"/>
    <dgm:cxn modelId="{405ECDFF-7A9B-4C2B-B9F6-A6CEE63E6738}" srcId="{6CE4856F-F3A8-4A45-8A9F-28FAF8844ACC}" destId="{47843C5E-49CF-44C8-8BDB-F73BCE810FEA}" srcOrd="0" destOrd="0" parTransId="{E0116A24-02F5-43C3-A13A-F1F000F380C0}" sibTransId="{89144654-4096-490A-8D16-D03182B024A1}"/>
    <dgm:cxn modelId="{F8C1FC82-82C7-4FB6-AA43-BBE68344AA7C}" type="presParOf" srcId="{2CC931F4-47A7-4C57-A428-24DBB709E433}" destId="{90CB6465-37EF-40E9-9123-6520260CFD22}" srcOrd="0" destOrd="0" presId="urn:microsoft.com/office/officeart/2005/8/layout/lProcess2"/>
    <dgm:cxn modelId="{68107B8A-E803-459B-B23E-03346D784031}" type="presParOf" srcId="{90CB6465-37EF-40E9-9123-6520260CFD22}" destId="{D4B6C9AB-D688-4124-BFB9-7FCA2FA77317}" srcOrd="0" destOrd="0" presId="urn:microsoft.com/office/officeart/2005/8/layout/lProcess2"/>
    <dgm:cxn modelId="{22AE5AEE-BB4F-4038-9C88-5CDCE5EA6DCC}" type="presParOf" srcId="{90CB6465-37EF-40E9-9123-6520260CFD22}" destId="{31AE885A-8165-4273-B64E-59A356156D0E}" srcOrd="1" destOrd="0" presId="urn:microsoft.com/office/officeart/2005/8/layout/lProcess2"/>
    <dgm:cxn modelId="{20D77997-008A-4594-815C-4D109401FE69}" type="presParOf" srcId="{90CB6465-37EF-40E9-9123-6520260CFD22}" destId="{BF054E47-7A17-4264-AE64-0FCD926572A2}" srcOrd="2" destOrd="0" presId="urn:microsoft.com/office/officeart/2005/8/layout/lProcess2"/>
    <dgm:cxn modelId="{B51893C9-4BCA-430C-8AA5-C1B450DD23AD}" type="presParOf" srcId="{BF054E47-7A17-4264-AE64-0FCD926572A2}" destId="{E28C2641-655A-4901-820E-6D365A472EA4}" srcOrd="0" destOrd="0" presId="urn:microsoft.com/office/officeart/2005/8/layout/lProcess2"/>
    <dgm:cxn modelId="{9B55CF5B-6831-4A58-8530-22F58D8689DA}" type="presParOf" srcId="{E28C2641-655A-4901-820E-6D365A472EA4}" destId="{10D227A0-D0EF-4473-AD98-09C98AFAE55F}" srcOrd="0" destOrd="0" presId="urn:microsoft.com/office/officeart/2005/8/layout/lProcess2"/>
    <dgm:cxn modelId="{D6271123-DC27-4B97-BBF5-D65B74F4E12B}" type="presParOf" srcId="{2CC931F4-47A7-4C57-A428-24DBB709E433}" destId="{424DAC19-BC8B-4AB8-ABFD-1EC02D4DC9C3}" srcOrd="1" destOrd="0" presId="urn:microsoft.com/office/officeart/2005/8/layout/lProcess2"/>
    <dgm:cxn modelId="{2FAF23A2-00F2-4259-A3B1-86E0EA5C1D35}" type="presParOf" srcId="{2CC931F4-47A7-4C57-A428-24DBB709E433}" destId="{283EFB37-465C-43DC-AA6E-93F613ABAF08}" srcOrd="2" destOrd="0" presId="urn:microsoft.com/office/officeart/2005/8/layout/lProcess2"/>
    <dgm:cxn modelId="{84527BBE-E76F-4324-92F3-ACE6A9F77887}" type="presParOf" srcId="{283EFB37-465C-43DC-AA6E-93F613ABAF08}" destId="{38299450-9F83-4B0E-99BF-0BAF6F6D8CBF}" srcOrd="0" destOrd="0" presId="urn:microsoft.com/office/officeart/2005/8/layout/lProcess2"/>
    <dgm:cxn modelId="{87F8E75B-924F-4DE1-B8CD-0581679AB3C7}" type="presParOf" srcId="{283EFB37-465C-43DC-AA6E-93F613ABAF08}" destId="{F6E68740-3C53-4E99-90A9-EE14F82103EF}" srcOrd="1" destOrd="0" presId="urn:microsoft.com/office/officeart/2005/8/layout/lProcess2"/>
    <dgm:cxn modelId="{7D44C71B-770C-4708-A2EC-4E76C95F5EC0}" type="presParOf" srcId="{283EFB37-465C-43DC-AA6E-93F613ABAF08}" destId="{D887AC2A-6A3B-4903-B273-AA927213421B}" srcOrd="2" destOrd="0" presId="urn:microsoft.com/office/officeart/2005/8/layout/lProcess2"/>
    <dgm:cxn modelId="{A3200131-08A7-4103-8B0B-B24D011FFC0A}" type="presParOf" srcId="{D887AC2A-6A3B-4903-B273-AA927213421B}" destId="{2547729B-355B-4EF6-9D5D-4D4B3B290683}" srcOrd="0" destOrd="0" presId="urn:microsoft.com/office/officeart/2005/8/layout/lProcess2"/>
    <dgm:cxn modelId="{02C3F468-D298-4740-AA1C-98807E043686}" type="presParOf" srcId="{2547729B-355B-4EF6-9D5D-4D4B3B290683}" destId="{4131CF83-08D8-4861-AA66-632D192D204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a:solidFill>
          <a:schemeClr val="accent1"/>
        </a:solidFill>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a:solidFill>
          <a:schemeClr val="accent1"/>
        </a:solidFill>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a:solidFill>
          <a:schemeClr val="tx2"/>
        </a:solidFill>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a:solidFill>
          <a:schemeClr val="accent1"/>
        </a:solidFill>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a:solidFill>
          <a:schemeClr val="accent1"/>
        </a:solidFill>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C0A83402-1956-4973-8921-3F8B2DCA2F2B}" type="doc">
      <dgm:prSet loTypeId="urn:microsoft.com/office/officeart/2005/8/layout/chevron1" loCatId="process" qsTypeId="urn:microsoft.com/office/officeart/2005/8/quickstyle/simple1" qsCatId="simple" csTypeId="urn:microsoft.com/office/officeart/2005/8/colors/accent0_3" csCatId="mainScheme" phldr="1"/>
      <dgm:spPr/>
    </dgm:pt>
    <dgm:pt modelId="{2B2AB6D8-1B80-4E20-9E1D-E25A2677E565}">
      <dgm:prSet phldrT="[Text]" custT="1"/>
      <dgm:spPr/>
      <dgm:t>
        <a:bodyPr/>
        <a:lstStyle/>
        <a:p>
          <a:r>
            <a:rPr lang="en-US" sz="1400"/>
            <a:t>Problem Definition</a:t>
          </a:r>
        </a:p>
      </dgm:t>
    </dgm:pt>
    <dgm:pt modelId="{83620C35-F0B8-40B2-BEE6-3B142DDA6635}" type="parTrans" cxnId="{4E80B7BD-D6FC-4611-8441-D0800EC4DAFB}">
      <dgm:prSet/>
      <dgm:spPr/>
      <dgm:t>
        <a:bodyPr/>
        <a:lstStyle/>
        <a:p>
          <a:endParaRPr lang="en-US" sz="1400"/>
        </a:p>
      </dgm:t>
    </dgm:pt>
    <dgm:pt modelId="{AC15EDA9-99D0-4CF6-B996-2D208788F5ED}" type="sibTrans" cxnId="{4E80B7BD-D6FC-4611-8441-D0800EC4DAFB}">
      <dgm:prSet/>
      <dgm:spPr/>
      <dgm:t>
        <a:bodyPr/>
        <a:lstStyle/>
        <a:p>
          <a:endParaRPr lang="en-US" sz="1400"/>
        </a:p>
      </dgm:t>
    </dgm:pt>
    <dgm:pt modelId="{CA8239EF-A9FA-4549-A36D-1B7CE6D68189}">
      <dgm:prSet phldrT="[Text]" custT="1"/>
      <dgm:spPr/>
      <dgm:t>
        <a:bodyPr/>
        <a:lstStyle/>
        <a:p>
          <a:r>
            <a:rPr lang="en-US" sz="1400"/>
            <a:t>Model Selection</a:t>
          </a:r>
        </a:p>
      </dgm:t>
    </dgm:pt>
    <dgm:pt modelId="{B4C13BFD-E484-4E4E-B24A-7C01B4617A99}" type="parTrans" cxnId="{63FB8108-9A36-42E1-B6DC-0B0C3F01B754}">
      <dgm:prSet/>
      <dgm:spPr/>
      <dgm:t>
        <a:bodyPr/>
        <a:lstStyle/>
        <a:p>
          <a:endParaRPr lang="en-US" sz="1400"/>
        </a:p>
      </dgm:t>
    </dgm:pt>
    <dgm:pt modelId="{670BE1E0-409A-4CAB-98FC-9690764AA749}" type="sibTrans" cxnId="{63FB8108-9A36-42E1-B6DC-0B0C3F01B754}">
      <dgm:prSet/>
      <dgm:spPr/>
      <dgm:t>
        <a:bodyPr/>
        <a:lstStyle/>
        <a:p>
          <a:endParaRPr lang="en-US" sz="1400"/>
        </a:p>
      </dgm:t>
    </dgm:pt>
    <dgm:pt modelId="{70E4D9C6-B2F3-48EE-A376-0ECCD0E85286}">
      <dgm:prSet phldrT="[Text]" custT="1"/>
      <dgm:spPr/>
      <dgm:t>
        <a:bodyPr/>
        <a:lstStyle/>
        <a:p>
          <a:r>
            <a:rPr lang="en-US" sz="1400"/>
            <a:t>Model Performance</a:t>
          </a:r>
        </a:p>
      </dgm:t>
    </dgm:pt>
    <dgm:pt modelId="{BFD3C3CD-2F29-408F-AC80-F03F3F42C683}" type="parTrans" cxnId="{122C6A30-54B7-4B79-8E49-0C6832030BF5}">
      <dgm:prSet/>
      <dgm:spPr/>
      <dgm:t>
        <a:bodyPr/>
        <a:lstStyle/>
        <a:p>
          <a:endParaRPr lang="en-US" sz="1400"/>
        </a:p>
      </dgm:t>
    </dgm:pt>
    <dgm:pt modelId="{099103DC-4A5C-47A6-A2E3-2F6818A26D53}" type="sibTrans" cxnId="{122C6A30-54B7-4B79-8E49-0C6832030BF5}">
      <dgm:prSet/>
      <dgm:spPr/>
      <dgm:t>
        <a:bodyPr/>
        <a:lstStyle/>
        <a:p>
          <a:endParaRPr lang="en-US" sz="1400"/>
        </a:p>
      </dgm:t>
    </dgm:pt>
    <dgm:pt modelId="{B23FE098-C976-4FBC-9D78-8CA751EF4717}">
      <dgm:prSet phldrT="[Text]" custT="1"/>
      <dgm:spPr>
        <a:solidFill>
          <a:schemeClr val="accent1"/>
        </a:solidFill>
      </dgm:spPr>
      <dgm:t>
        <a:bodyPr/>
        <a:lstStyle/>
        <a:p>
          <a:r>
            <a:rPr lang="en-US" sz="1400"/>
            <a:t>Business Value</a:t>
          </a:r>
        </a:p>
      </dgm:t>
    </dgm:pt>
    <dgm:pt modelId="{7D5BB294-B773-4B89-880D-1F6A75887A74}" type="parTrans" cxnId="{1F80667E-EAA9-460B-A3D5-91C806BD183E}">
      <dgm:prSet/>
      <dgm:spPr/>
      <dgm:t>
        <a:bodyPr/>
        <a:lstStyle/>
        <a:p>
          <a:endParaRPr lang="en-US" sz="1400"/>
        </a:p>
      </dgm:t>
    </dgm:pt>
    <dgm:pt modelId="{455AF7DC-0CE2-4E53-ADAC-43D19BF1F892}" type="sibTrans" cxnId="{1F80667E-EAA9-460B-A3D5-91C806BD183E}">
      <dgm:prSet/>
      <dgm:spPr/>
      <dgm:t>
        <a:bodyPr/>
        <a:lstStyle/>
        <a:p>
          <a:endParaRPr lang="en-US" sz="1400"/>
        </a:p>
      </dgm:t>
    </dgm:pt>
    <dgm:pt modelId="{C1332346-2216-4FCB-9AE3-E35B1D8D994D}" type="pres">
      <dgm:prSet presAssocID="{C0A83402-1956-4973-8921-3F8B2DCA2F2B}" presName="Name0" presStyleCnt="0">
        <dgm:presLayoutVars>
          <dgm:dir/>
          <dgm:animLvl val="lvl"/>
          <dgm:resizeHandles val="exact"/>
        </dgm:presLayoutVars>
      </dgm:prSet>
      <dgm:spPr/>
    </dgm:pt>
    <dgm:pt modelId="{436305FE-87CD-473B-BA25-EF134F5429ED}" type="pres">
      <dgm:prSet presAssocID="{2B2AB6D8-1B80-4E20-9E1D-E25A2677E565}" presName="parTxOnly" presStyleLbl="node1" presStyleIdx="0" presStyleCnt="4">
        <dgm:presLayoutVars>
          <dgm:chMax val="0"/>
          <dgm:chPref val="0"/>
          <dgm:bulletEnabled val="1"/>
        </dgm:presLayoutVars>
      </dgm:prSet>
      <dgm:spPr/>
    </dgm:pt>
    <dgm:pt modelId="{D98D01E5-480B-4E28-A7C3-3D53D3DE54A0}" type="pres">
      <dgm:prSet presAssocID="{AC15EDA9-99D0-4CF6-B996-2D208788F5ED}" presName="parTxOnlySpace" presStyleCnt="0"/>
      <dgm:spPr/>
    </dgm:pt>
    <dgm:pt modelId="{441AF2EA-504A-454D-AA7D-BFE168AC91C7}" type="pres">
      <dgm:prSet presAssocID="{CA8239EF-A9FA-4549-A36D-1B7CE6D68189}" presName="parTxOnly" presStyleLbl="node1" presStyleIdx="1" presStyleCnt="4">
        <dgm:presLayoutVars>
          <dgm:chMax val="0"/>
          <dgm:chPref val="0"/>
          <dgm:bulletEnabled val="1"/>
        </dgm:presLayoutVars>
      </dgm:prSet>
      <dgm:spPr/>
    </dgm:pt>
    <dgm:pt modelId="{3A682067-ECF5-49A8-A1B9-B55A22C290F3}" type="pres">
      <dgm:prSet presAssocID="{670BE1E0-409A-4CAB-98FC-9690764AA749}" presName="parTxOnlySpace" presStyleCnt="0"/>
      <dgm:spPr/>
    </dgm:pt>
    <dgm:pt modelId="{A62DC73F-D61B-4717-926B-C722014F1017}" type="pres">
      <dgm:prSet presAssocID="{70E4D9C6-B2F3-48EE-A376-0ECCD0E85286}" presName="parTxOnly" presStyleLbl="node1" presStyleIdx="2" presStyleCnt="4">
        <dgm:presLayoutVars>
          <dgm:chMax val="0"/>
          <dgm:chPref val="0"/>
          <dgm:bulletEnabled val="1"/>
        </dgm:presLayoutVars>
      </dgm:prSet>
      <dgm:spPr/>
    </dgm:pt>
    <dgm:pt modelId="{C24EF8EF-E775-4797-90FF-4BB17DC7C4FB}" type="pres">
      <dgm:prSet presAssocID="{099103DC-4A5C-47A6-A2E3-2F6818A26D53}" presName="parTxOnlySpace" presStyleCnt="0"/>
      <dgm:spPr/>
    </dgm:pt>
    <dgm:pt modelId="{8FFE6A7A-EECD-454E-859A-8BF35B1FE2E4}" type="pres">
      <dgm:prSet presAssocID="{B23FE098-C976-4FBC-9D78-8CA751EF4717}" presName="parTxOnly" presStyleLbl="node1" presStyleIdx="3" presStyleCnt="4">
        <dgm:presLayoutVars>
          <dgm:chMax val="0"/>
          <dgm:chPref val="0"/>
          <dgm:bulletEnabled val="1"/>
        </dgm:presLayoutVars>
      </dgm:prSet>
      <dgm:spPr/>
    </dgm:pt>
  </dgm:ptLst>
  <dgm:cxnLst>
    <dgm:cxn modelId="{63FB8108-9A36-42E1-B6DC-0B0C3F01B754}" srcId="{C0A83402-1956-4973-8921-3F8B2DCA2F2B}" destId="{CA8239EF-A9FA-4549-A36D-1B7CE6D68189}" srcOrd="1" destOrd="0" parTransId="{B4C13BFD-E484-4E4E-B24A-7C01B4617A99}" sibTransId="{670BE1E0-409A-4CAB-98FC-9690764AA749}"/>
    <dgm:cxn modelId="{122C6A30-54B7-4B79-8E49-0C6832030BF5}" srcId="{C0A83402-1956-4973-8921-3F8B2DCA2F2B}" destId="{70E4D9C6-B2F3-48EE-A376-0ECCD0E85286}" srcOrd="2" destOrd="0" parTransId="{BFD3C3CD-2F29-408F-AC80-F03F3F42C683}" sibTransId="{099103DC-4A5C-47A6-A2E3-2F6818A26D53}"/>
    <dgm:cxn modelId="{537E7C36-00BA-4846-9BC2-0E00209C6FBA}" type="presOf" srcId="{C0A83402-1956-4973-8921-3F8B2DCA2F2B}" destId="{C1332346-2216-4FCB-9AE3-E35B1D8D994D}" srcOrd="0" destOrd="0" presId="urn:microsoft.com/office/officeart/2005/8/layout/chevron1"/>
    <dgm:cxn modelId="{C60C0346-7876-47AA-8366-CB20DDA6EFA3}" type="presOf" srcId="{2B2AB6D8-1B80-4E20-9E1D-E25A2677E565}" destId="{436305FE-87CD-473B-BA25-EF134F5429ED}" srcOrd="0" destOrd="0" presId="urn:microsoft.com/office/officeart/2005/8/layout/chevron1"/>
    <dgm:cxn modelId="{FA01B171-F1AD-4BEB-A89E-B73A53D20037}" type="presOf" srcId="{70E4D9C6-B2F3-48EE-A376-0ECCD0E85286}" destId="{A62DC73F-D61B-4717-926B-C722014F1017}" srcOrd="0" destOrd="0" presId="urn:microsoft.com/office/officeart/2005/8/layout/chevron1"/>
    <dgm:cxn modelId="{1F80667E-EAA9-460B-A3D5-91C806BD183E}" srcId="{C0A83402-1956-4973-8921-3F8B2DCA2F2B}" destId="{B23FE098-C976-4FBC-9D78-8CA751EF4717}" srcOrd="3" destOrd="0" parTransId="{7D5BB294-B773-4B89-880D-1F6A75887A74}" sibTransId="{455AF7DC-0CE2-4E53-ADAC-43D19BF1F892}"/>
    <dgm:cxn modelId="{AF31B989-7CB8-4EE0-9825-E91AF34539BB}" type="presOf" srcId="{CA8239EF-A9FA-4549-A36D-1B7CE6D68189}" destId="{441AF2EA-504A-454D-AA7D-BFE168AC91C7}" srcOrd="0" destOrd="0" presId="urn:microsoft.com/office/officeart/2005/8/layout/chevron1"/>
    <dgm:cxn modelId="{4E80B7BD-D6FC-4611-8441-D0800EC4DAFB}" srcId="{C0A83402-1956-4973-8921-3F8B2DCA2F2B}" destId="{2B2AB6D8-1B80-4E20-9E1D-E25A2677E565}" srcOrd="0" destOrd="0" parTransId="{83620C35-F0B8-40B2-BEE6-3B142DDA6635}" sibTransId="{AC15EDA9-99D0-4CF6-B996-2D208788F5ED}"/>
    <dgm:cxn modelId="{E70D01F6-0895-44CA-AB18-2625904BB611}" type="presOf" srcId="{B23FE098-C976-4FBC-9D78-8CA751EF4717}" destId="{8FFE6A7A-EECD-454E-859A-8BF35B1FE2E4}" srcOrd="0" destOrd="0" presId="urn:microsoft.com/office/officeart/2005/8/layout/chevron1"/>
    <dgm:cxn modelId="{98E6CAD1-3F09-46EE-A304-FFFB94AF950D}" type="presParOf" srcId="{C1332346-2216-4FCB-9AE3-E35B1D8D994D}" destId="{436305FE-87CD-473B-BA25-EF134F5429ED}" srcOrd="0" destOrd="0" presId="urn:microsoft.com/office/officeart/2005/8/layout/chevron1"/>
    <dgm:cxn modelId="{0CEAF9A1-14FB-4858-9F19-79EBE13857CF}" type="presParOf" srcId="{C1332346-2216-4FCB-9AE3-E35B1D8D994D}" destId="{D98D01E5-480B-4E28-A7C3-3D53D3DE54A0}" srcOrd="1" destOrd="0" presId="urn:microsoft.com/office/officeart/2005/8/layout/chevron1"/>
    <dgm:cxn modelId="{64048654-FB85-4E07-B147-4BD37CE6291B}" type="presParOf" srcId="{C1332346-2216-4FCB-9AE3-E35B1D8D994D}" destId="{441AF2EA-504A-454D-AA7D-BFE168AC91C7}" srcOrd="2" destOrd="0" presId="urn:microsoft.com/office/officeart/2005/8/layout/chevron1"/>
    <dgm:cxn modelId="{47E2EC2F-2C3F-4824-8B30-64C8C37142B1}" type="presParOf" srcId="{C1332346-2216-4FCB-9AE3-E35B1D8D994D}" destId="{3A682067-ECF5-49A8-A1B9-B55A22C290F3}" srcOrd="3" destOrd="0" presId="urn:microsoft.com/office/officeart/2005/8/layout/chevron1"/>
    <dgm:cxn modelId="{9E644BA0-C558-45A1-85FC-2E4F4DA0DAC0}" type="presParOf" srcId="{C1332346-2216-4FCB-9AE3-E35B1D8D994D}" destId="{A62DC73F-D61B-4717-926B-C722014F1017}" srcOrd="4" destOrd="0" presId="urn:microsoft.com/office/officeart/2005/8/layout/chevron1"/>
    <dgm:cxn modelId="{CD5C98BD-31B0-48EA-AECC-16AF67D6BEEF}" type="presParOf" srcId="{C1332346-2216-4FCB-9AE3-E35B1D8D994D}" destId="{C24EF8EF-E775-4797-90FF-4BB17DC7C4FB}" srcOrd="5" destOrd="0" presId="urn:microsoft.com/office/officeart/2005/8/layout/chevron1"/>
    <dgm:cxn modelId="{0AC6DC39-0431-4866-A00B-D3DCDA8B1E19}" type="presParOf" srcId="{C1332346-2216-4FCB-9AE3-E35B1D8D994D}" destId="{8FFE6A7A-EECD-454E-859A-8BF35B1FE2E4}"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A3AAB22F-53F6-48BA-AFC9-2BD6093693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37797E-E380-4DB4-ACC6-ADE3D3B2A6AA}">
      <dgm:prSet/>
      <dgm:spPr/>
      <dgm:t>
        <a:bodyPr/>
        <a:lstStyle/>
        <a:p>
          <a:pPr>
            <a:lnSpc>
              <a:spcPct val="100000"/>
            </a:lnSpc>
          </a:pPr>
          <a:r>
            <a:rPr lang="en-US"/>
            <a:t>Non-linear Relationships: MLPs are capable of modeling complex, non-linear relationships in the data. In the context of predicting customer defaults, relationships between customer attributes (e.g., age, gender, credit score) and default behavior are often not linear, making MLPs effective at capturing these intricate patterns.</a:t>
          </a:r>
        </a:p>
      </dgm:t>
    </dgm:pt>
    <dgm:pt modelId="{49665554-B488-48BF-AD93-02C29C601106}" type="parTrans" cxnId="{B593BBAE-3973-4B83-9338-8DF1E2F77DC4}">
      <dgm:prSet/>
      <dgm:spPr/>
      <dgm:t>
        <a:bodyPr/>
        <a:lstStyle/>
        <a:p>
          <a:endParaRPr lang="en-US"/>
        </a:p>
      </dgm:t>
    </dgm:pt>
    <dgm:pt modelId="{69BF780A-1A54-4272-9D23-ADA53EFCEF47}" type="sibTrans" cxnId="{B593BBAE-3973-4B83-9338-8DF1E2F77DC4}">
      <dgm:prSet/>
      <dgm:spPr/>
      <dgm:t>
        <a:bodyPr/>
        <a:lstStyle/>
        <a:p>
          <a:endParaRPr lang="en-US"/>
        </a:p>
      </dgm:t>
    </dgm:pt>
    <dgm:pt modelId="{D6B3B3D3-004D-4DD2-8628-169343C92129}">
      <dgm:prSet/>
      <dgm:spPr/>
      <dgm:t>
        <a:bodyPr/>
        <a:lstStyle/>
        <a:p>
          <a:pPr>
            <a:lnSpc>
              <a:spcPct val="100000"/>
            </a:lnSpc>
          </a:pPr>
          <a:r>
            <a:rPr lang="en-US"/>
            <a:t>Flexibility and Expressiveness: MLPs consist of multiple layers and neurons, allowing them to learn and represent a wide range of functions. This flexibility enables them to adapt to various data distributions and feature interactions, making them well-suited for the heterogeneous and multifaceted nature of customer data.</a:t>
          </a:r>
        </a:p>
      </dgm:t>
    </dgm:pt>
    <dgm:pt modelId="{A8101C1F-2A02-490D-9CCA-45FE201142D6}" type="parTrans" cxnId="{17CE18D2-A207-4F85-B0FA-5B65F39BFFF8}">
      <dgm:prSet/>
      <dgm:spPr/>
      <dgm:t>
        <a:bodyPr/>
        <a:lstStyle/>
        <a:p>
          <a:endParaRPr lang="en-US"/>
        </a:p>
      </dgm:t>
    </dgm:pt>
    <dgm:pt modelId="{EECFE74D-7863-43AE-B6C7-5E52026C022A}" type="sibTrans" cxnId="{17CE18D2-A207-4F85-B0FA-5B65F39BFFF8}">
      <dgm:prSet/>
      <dgm:spPr/>
      <dgm:t>
        <a:bodyPr/>
        <a:lstStyle/>
        <a:p>
          <a:endParaRPr lang="en-US"/>
        </a:p>
      </dgm:t>
    </dgm:pt>
    <dgm:pt modelId="{555543A9-926C-4A62-8D88-64D9E8C21F0B}">
      <dgm:prSet/>
      <dgm:spPr/>
      <dgm:t>
        <a:bodyPr/>
        <a:lstStyle/>
        <a:p>
          <a:pPr>
            <a:lnSpc>
              <a:spcPct val="100000"/>
            </a:lnSpc>
          </a:pPr>
          <a:r>
            <a:rPr lang="en-US"/>
            <a:t>Scalability: MLPs can handle both small and large datasets efficiently. As Verizon's customer base grows, having a scalable model is crucial to accommodate increasing volumes of data without sacrificing predictive accuracy.</a:t>
          </a:r>
        </a:p>
      </dgm:t>
    </dgm:pt>
    <dgm:pt modelId="{2B2770B1-CBE3-408B-8B7D-E1F062BBEAF7}" type="parTrans" cxnId="{7A9EC5E1-F436-4559-8020-71DF4DE56E7F}">
      <dgm:prSet/>
      <dgm:spPr/>
      <dgm:t>
        <a:bodyPr/>
        <a:lstStyle/>
        <a:p>
          <a:endParaRPr lang="en-US"/>
        </a:p>
      </dgm:t>
    </dgm:pt>
    <dgm:pt modelId="{30B70D73-3D26-4FF7-A9DA-7E4A5AC80D18}" type="sibTrans" cxnId="{7A9EC5E1-F436-4559-8020-71DF4DE56E7F}">
      <dgm:prSet/>
      <dgm:spPr/>
      <dgm:t>
        <a:bodyPr/>
        <a:lstStyle/>
        <a:p>
          <a:endParaRPr lang="en-US"/>
        </a:p>
      </dgm:t>
    </dgm:pt>
    <dgm:pt modelId="{14A93622-4A6D-4F49-94C1-9E6975C14EA9}" type="pres">
      <dgm:prSet presAssocID="{A3AAB22F-53F6-48BA-AFC9-2BD60936932F}" presName="root" presStyleCnt="0">
        <dgm:presLayoutVars>
          <dgm:dir/>
          <dgm:resizeHandles val="exact"/>
        </dgm:presLayoutVars>
      </dgm:prSet>
      <dgm:spPr/>
    </dgm:pt>
    <dgm:pt modelId="{111B6EE1-7E00-4B6E-A59A-30017D4FB3D5}" type="pres">
      <dgm:prSet presAssocID="{6C37797E-E380-4DB4-ACC6-ADE3D3B2A6AA}" presName="compNode" presStyleCnt="0"/>
      <dgm:spPr/>
    </dgm:pt>
    <dgm:pt modelId="{50BCC297-ECC2-4BD5-86C9-E2AD078753EC}" type="pres">
      <dgm:prSet presAssocID="{6C37797E-E380-4DB4-ACC6-ADE3D3B2A6AA}" presName="bgRect" presStyleLbl="bgShp" presStyleIdx="0" presStyleCnt="3"/>
      <dgm:spPr/>
    </dgm:pt>
    <dgm:pt modelId="{83284D46-100F-4BF8-9249-8D2306B3521E}" type="pres">
      <dgm:prSet presAssocID="{6C37797E-E380-4DB4-ACC6-ADE3D3B2A6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s with Lines"/>
        </a:ext>
      </dgm:extLst>
    </dgm:pt>
    <dgm:pt modelId="{915466DF-4C83-475B-B6BA-B912CC08FA42}" type="pres">
      <dgm:prSet presAssocID="{6C37797E-E380-4DB4-ACC6-ADE3D3B2A6AA}" presName="spaceRect" presStyleCnt="0"/>
      <dgm:spPr/>
    </dgm:pt>
    <dgm:pt modelId="{6988A5C0-B397-47A9-BFDB-C7CB53F9B225}" type="pres">
      <dgm:prSet presAssocID="{6C37797E-E380-4DB4-ACC6-ADE3D3B2A6AA}" presName="parTx" presStyleLbl="revTx" presStyleIdx="0" presStyleCnt="3">
        <dgm:presLayoutVars>
          <dgm:chMax val="0"/>
          <dgm:chPref val="0"/>
        </dgm:presLayoutVars>
      </dgm:prSet>
      <dgm:spPr/>
    </dgm:pt>
    <dgm:pt modelId="{FDFE5A28-B9CE-4641-9679-4FB572566BCE}" type="pres">
      <dgm:prSet presAssocID="{69BF780A-1A54-4272-9D23-ADA53EFCEF47}" presName="sibTrans" presStyleCnt="0"/>
      <dgm:spPr/>
    </dgm:pt>
    <dgm:pt modelId="{AEAF821F-6090-48ED-828C-A8A538956474}" type="pres">
      <dgm:prSet presAssocID="{D6B3B3D3-004D-4DD2-8628-169343C92129}" presName="compNode" presStyleCnt="0"/>
      <dgm:spPr/>
    </dgm:pt>
    <dgm:pt modelId="{62EFEA36-2FA4-4572-8DA1-FB6DABDB1C3E}" type="pres">
      <dgm:prSet presAssocID="{D6B3B3D3-004D-4DD2-8628-169343C92129}" presName="bgRect" presStyleLbl="bgShp" presStyleIdx="1" presStyleCnt="3"/>
      <dgm:spPr/>
    </dgm:pt>
    <dgm:pt modelId="{BCE418D2-3E79-463F-A056-5F0026BFEE78}" type="pres">
      <dgm:prSet presAssocID="{D6B3B3D3-004D-4DD2-8628-169343C921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CDCE3AA3-35CA-4F21-BDC1-201DC9B0138D}" type="pres">
      <dgm:prSet presAssocID="{D6B3B3D3-004D-4DD2-8628-169343C92129}" presName="spaceRect" presStyleCnt="0"/>
      <dgm:spPr/>
    </dgm:pt>
    <dgm:pt modelId="{AFE2C2D5-75DD-4994-B2E2-6A721C457DCA}" type="pres">
      <dgm:prSet presAssocID="{D6B3B3D3-004D-4DD2-8628-169343C92129}" presName="parTx" presStyleLbl="revTx" presStyleIdx="1" presStyleCnt="3">
        <dgm:presLayoutVars>
          <dgm:chMax val="0"/>
          <dgm:chPref val="0"/>
        </dgm:presLayoutVars>
      </dgm:prSet>
      <dgm:spPr/>
    </dgm:pt>
    <dgm:pt modelId="{3984C815-6F3B-4A6C-BCB9-50550A93C3A5}" type="pres">
      <dgm:prSet presAssocID="{EECFE74D-7863-43AE-B6C7-5E52026C022A}" presName="sibTrans" presStyleCnt="0"/>
      <dgm:spPr/>
    </dgm:pt>
    <dgm:pt modelId="{9EEA84A4-4C55-487D-ADBB-7A7EC51567A6}" type="pres">
      <dgm:prSet presAssocID="{555543A9-926C-4A62-8D88-64D9E8C21F0B}" presName="compNode" presStyleCnt="0"/>
      <dgm:spPr/>
    </dgm:pt>
    <dgm:pt modelId="{79ACBE9F-E390-476A-A58B-FCA14487C39C}" type="pres">
      <dgm:prSet presAssocID="{555543A9-926C-4A62-8D88-64D9E8C21F0B}" presName="bgRect" presStyleLbl="bgShp" presStyleIdx="2" presStyleCnt="3"/>
      <dgm:spPr/>
    </dgm:pt>
    <dgm:pt modelId="{DCC39BEF-59E4-454B-B722-55D3A78D0314}" type="pres">
      <dgm:prSet presAssocID="{555543A9-926C-4A62-8D88-64D9E8C21F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04BD0B0-7442-42FC-AF13-9F62C64B65B3}" type="pres">
      <dgm:prSet presAssocID="{555543A9-926C-4A62-8D88-64D9E8C21F0B}" presName="spaceRect" presStyleCnt="0"/>
      <dgm:spPr/>
    </dgm:pt>
    <dgm:pt modelId="{A045FCF4-6BF0-42F8-A06B-FC622853E5AB}" type="pres">
      <dgm:prSet presAssocID="{555543A9-926C-4A62-8D88-64D9E8C21F0B}" presName="parTx" presStyleLbl="revTx" presStyleIdx="2" presStyleCnt="3">
        <dgm:presLayoutVars>
          <dgm:chMax val="0"/>
          <dgm:chPref val="0"/>
        </dgm:presLayoutVars>
      </dgm:prSet>
      <dgm:spPr/>
    </dgm:pt>
  </dgm:ptLst>
  <dgm:cxnLst>
    <dgm:cxn modelId="{3B2D8E28-DE78-4F27-941A-A82B9DD828F3}" type="presOf" srcId="{D6B3B3D3-004D-4DD2-8628-169343C92129}" destId="{AFE2C2D5-75DD-4994-B2E2-6A721C457DCA}" srcOrd="0" destOrd="0" presId="urn:microsoft.com/office/officeart/2018/2/layout/IconVerticalSolidList"/>
    <dgm:cxn modelId="{B593BBAE-3973-4B83-9338-8DF1E2F77DC4}" srcId="{A3AAB22F-53F6-48BA-AFC9-2BD60936932F}" destId="{6C37797E-E380-4DB4-ACC6-ADE3D3B2A6AA}" srcOrd="0" destOrd="0" parTransId="{49665554-B488-48BF-AD93-02C29C601106}" sibTransId="{69BF780A-1A54-4272-9D23-ADA53EFCEF47}"/>
    <dgm:cxn modelId="{BF93D5C5-0432-432B-AE7D-4F60D5537CA1}" type="presOf" srcId="{6C37797E-E380-4DB4-ACC6-ADE3D3B2A6AA}" destId="{6988A5C0-B397-47A9-BFDB-C7CB53F9B225}" srcOrd="0" destOrd="0" presId="urn:microsoft.com/office/officeart/2018/2/layout/IconVerticalSolidList"/>
    <dgm:cxn modelId="{17CE18D2-A207-4F85-B0FA-5B65F39BFFF8}" srcId="{A3AAB22F-53F6-48BA-AFC9-2BD60936932F}" destId="{D6B3B3D3-004D-4DD2-8628-169343C92129}" srcOrd="1" destOrd="0" parTransId="{A8101C1F-2A02-490D-9CCA-45FE201142D6}" sibTransId="{EECFE74D-7863-43AE-B6C7-5E52026C022A}"/>
    <dgm:cxn modelId="{7A9EC5E1-F436-4559-8020-71DF4DE56E7F}" srcId="{A3AAB22F-53F6-48BA-AFC9-2BD60936932F}" destId="{555543A9-926C-4A62-8D88-64D9E8C21F0B}" srcOrd="2" destOrd="0" parTransId="{2B2770B1-CBE3-408B-8B7D-E1F062BBEAF7}" sibTransId="{30B70D73-3D26-4FF7-A9DA-7E4A5AC80D18}"/>
    <dgm:cxn modelId="{BC1F3DE3-266A-498D-A0AD-EA1D60DC26C0}" type="presOf" srcId="{A3AAB22F-53F6-48BA-AFC9-2BD60936932F}" destId="{14A93622-4A6D-4F49-94C1-9E6975C14EA9}" srcOrd="0" destOrd="0" presId="urn:microsoft.com/office/officeart/2018/2/layout/IconVerticalSolidList"/>
    <dgm:cxn modelId="{B13276FE-9456-46E8-A8EC-9A2EF47B93C8}" type="presOf" srcId="{555543A9-926C-4A62-8D88-64D9E8C21F0B}" destId="{A045FCF4-6BF0-42F8-A06B-FC622853E5AB}" srcOrd="0" destOrd="0" presId="urn:microsoft.com/office/officeart/2018/2/layout/IconVerticalSolidList"/>
    <dgm:cxn modelId="{6C5D5F87-CDA8-4FC2-9BC7-307160D81A1C}" type="presParOf" srcId="{14A93622-4A6D-4F49-94C1-9E6975C14EA9}" destId="{111B6EE1-7E00-4B6E-A59A-30017D4FB3D5}" srcOrd="0" destOrd="0" presId="urn:microsoft.com/office/officeart/2018/2/layout/IconVerticalSolidList"/>
    <dgm:cxn modelId="{CB1ED3E0-F8EE-485A-A084-E1A2CFB635CD}" type="presParOf" srcId="{111B6EE1-7E00-4B6E-A59A-30017D4FB3D5}" destId="{50BCC297-ECC2-4BD5-86C9-E2AD078753EC}" srcOrd="0" destOrd="0" presId="urn:microsoft.com/office/officeart/2018/2/layout/IconVerticalSolidList"/>
    <dgm:cxn modelId="{B89E337B-066F-489C-AFAC-703D81F83F3F}" type="presParOf" srcId="{111B6EE1-7E00-4B6E-A59A-30017D4FB3D5}" destId="{83284D46-100F-4BF8-9249-8D2306B3521E}" srcOrd="1" destOrd="0" presId="urn:microsoft.com/office/officeart/2018/2/layout/IconVerticalSolidList"/>
    <dgm:cxn modelId="{1BF220CE-9266-4450-AE91-F82EE9361042}" type="presParOf" srcId="{111B6EE1-7E00-4B6E-A59A-30017D4FB3D5}" destId="{915466DF-4C83-475B-B6BA-B912CC08FA42}" srcOrd="2" destOrd="0" presId="urn:microsoft.com/office/officeart/2018/2/layout/IconVerticalSolidList"/>
    <dgm:cxn modelId="{D77FF8E9-5F8E-4188-88BC-768B33B9CD95}" type="presParOf" srcId="{111B6EE1-7E00-4B6E-A59A-30017D4FB3D5}" destId="{6988A5C0-B397-47A9-BFDB-C7CB53F9B225}" srcOrd="3" destOrd="0" presId="urn:microsoft.com/office/officeart/2018/2/layout/IconVerticalSolidList"/>
    <dgm:cxn modelId="{4EF72632-BBEF-469F-BE84-624D128C3C56}" type="presParOf" srcId="{14A93622-4A6D-4F49-94C1-9E6975C14EA9}" destId="{FDFE5A28-B9CE-4641-9679-4FB572566BCE}" srcOrd="1" destOrd="0" presId="urn:microsoft.com/office/officeart/2018/2/layout/IconVerticalSolidList"/>
    <dgm:cxn modelId="{CF1C3C10-4CD7-4803-9F09-CD1FF631BC61}" type="presParOf" srcId="{14A93622-4A6D-4F49-94C1-9E6975C14EA9}" destId="{AEAF821F-6090-48ED-828C-A8A538956474}" srcOrd="2" destOrd="0" presId="urn:microsoft.com/office/officeart/2018/2/layout/IconVerticalSolidList"/>
    <dgm:cxn modelId="{31FF70A8-DED6-4790-8306-B0400152AB4A}" type="presParOf" srcId="{AEAF821F-6090-48ED-828C-A8A538956474}" destId="{62EFEA36-2FA4-4572-8DA1-FB6DABDB1C3E}" srcOrd="0" destOrd="0" presId="urn:microsoft.com/office/officeart/2018/2/layout/IconVerticalSolidList"/>
    <dgm:cxn modelId="{7960C908-47B3-413C-8C2C-A82D6656DBEF}" type="presParOf" srcId="{AEAF821F-6090-48ED-828C-A8A538956474}" destId="{BCE418D2-3E79-463F-A056-5F0026BFEE78}" srcOrd="1" destOrd="0" presId="urn:microsoft.com/office/officeart/2018/2/layout/IconVerticalSolidList"/>
    <dgm:cxn modelId="{B6846165-E77E-4DD5-B01F-CAF90F34EE21}" type="presParOf" srcId="{AEAF821F-6090-48ED-828C-A8A538956474}" destId="{CDCE3AA3-35CA-4F21-BDC1-201DC9B0138D}" srcOrd="2" destOrd="0" presId="urn:microsoft.com/office/officeart/2018/2/layout/IconVerticalSolidList"/>
    <dgm:cxn modelId="{1EAC3110-782D-456A-8317-276A86007223}" type="presParOf" srcId="{AEAF821F-6090-48ED-828C-A8A538956474}" destId="{AFE2C2D5-75DD-4994-B2E2-6A721C457DCA}" srcOrd="3" destOrd="0" presId="urn:microsoft.com/office/officeart/2018/2/layout/IconVerticalSolidList"/>
    <dgm:cxn modelId="{BFA0CB12-0B47-4C2D-86DB-B0056B9FCCCB}" type="presParOf" srcId="{14A93622-4A6D-4F49-94C1-9E6975C14EA9}" destId="{3984C815-6F3B-4A6C-BCB9-50550A93C3A5}" srcOrd="3" destOrd="0" presId="urn:microsoft.com/office/officeart/2018/2/layout/IconVerticalSolidList"/>
    <dgm:cxn modelId="{08ED3697-D984-41A2-BF75-C1E5236C94DF}" type="presParOf" srcId="{14A93622-4A6D-4F49-94C1-9E6975C14EA9}" destId="{9EEA84A4-4C55-487D-ADBB-7A7EC51567A6}" srcOrd="4" destOrd="0" presId="urn:microsoft.com/office/officeart/2018/2/layout/IconVerticalSolidList"/>
    <dgm:cxn modelId="{2B9B3AF8-1460-4326-AB16-0F6766F538D3}" type="presParOf" srcId="{9EEA84A4-4C55-487D-ADBB-7A7EC51567A6}" destId="{79ACBE9F-E390-476A-A58B-FCA14487C39C}" srcOrd="0" destOrd="0" presId="urn:microsoft.com/office/officeart/2018/2/layout/IconVerticalSolidList"/>
    <dgm:cxn modelId="{6591CE82-251C-4BFF-90F6-D8116269D2FB}" type="presParOf" srcId="{9EEA84A4-4C55-487D-ADBB-7A7EC51567A6}" destId="{DCC39BEF-59E4-454B-B722-55D3A78D0314}" srcOrd="1" destOrd="0" presId="urn:microsoft.com/office/officeart/2018/2/layout/IconVerticalSolidList"/>
    <dgm:cxn modelId="{CB116A2E-9A7B-42BA-B818-DA321DFB6BC8}" type="presParOf" srcId="{9EEA84A4-4C55-487D-ADBB-7A7EC51567A6}" destId="{204BD0B0-7442-42FC-AF13-9F62C64B65B3}" srcOrd="2" destOrd="0" presId="urn:microsoft.com/office/officeart/2018/2/layout/IconVerticalSolidList"/>
    <dgm:cxn modelId="{C655B772-1805-4B64-924F-8BD29A9759E7}" type="presParOf" srcId="{9EEA84A4-4C55-487D-ADBB-7A7EC51567A6}" destId="{A045FCF4-6BF0-42F8-A06B-FC622853E5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F3D17-3FD8-453B-B595-C56AAAEAC229}">
      <dsp:nvSpPr>
        <dsp:cNvPr id="0" name=""/>
        <dsp:cNvSpPr/>
      </dsp:nvSpPr>
      <dsp:spPr>
        <a:xfrm>
          <a:off x="1227618" y="1068245"/>
          <a:ext cx="1102275" cy="11022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9CAC1-28A6-4C60-A1CE-D736C78D5C03}">
      <dsp:nvSpPr>
        <dsp:cNvPr id="0" name=""/>
        <dsp:cNvSpPr/>
      </dsp:nvSpPr>
      <dsp:spPr>
        <a:xfrm>
          <a:off x="554006" y="2520112"/>
          <a:ext cx="2449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b="1" kern="1200"/>
            <a:t>Problem Definition</a:t>
          </a:r>
        </a:p>
      </dsp:txBody>
      <dsp:txXfrm>
        <a:off x="554006" y="2520112"/>
        <a:ext cx="2449500" cy="877500"/>
      </dsp:txXfrm>
    </dsp:sp>
    <dsp:sp modelId="{870F366B-7280-459A-B052-F4BC430DDEAF}">
      <dsp:nvSpPr>
        <dsp:cNvPr id="0" name=""/>
        <dsp:cNvSpPr/>
      </dsp:nvSpPr>
      <dsp:spPr>
        <a:xfrm>
          <a:off x="4105781" y="1068245"/>
          <a:ext cx="1102275" cy="11022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CE992-5D8D-4E51-8A77-7B043BE374B5}">
      <dsp:nvSpPr>
        <dsp:cNvPr id="0" name=""/>
        <dsp:cNvSpPr/>
      </dsp:nvSpPr>
      <dsp:spPr>
        <a:xfrm>
          <a:off x="3432168" y="2520112"/>
          <a:ext cx="2449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b="1" kern="1200"/>
            <a:t>Model Selection</a:t>
          </a:r>
        </a:p>
      </dsp:txBody>
      <dsp:txXfrm>
        <a:off x="3432168" y="2520112"/>
        <a:ext cx="2449500" cy="877500"/>
      </dsp:txXfrm>
    </dsp:sp>
    <dsp:sp modelId="{A87128DD-3777-4E5B-83B8-2D1CE32DC4C9}">
      <dsp:nvSpPr>
        <dsp:cNvPr id="0" name=""/>
        <dsp:cNvSpPr/>
      </dsp:nvSpPr>
      <dsp:spPr>
        <a:xfrm>
          <a:off x="6983943" y="1068245"/>
          <a:ext cx="1102275" cy="11022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4CE98-6B56-43BB-B405-DA3E0E368627}">
      <dsp:nvSpPr>
        <dsp:cNvPr id="0" name=""/>
        <dsp:cNvSpPr/>
      </dsp:nvSpPr>
      <dsp:spPr>
        <a:xfrm>
          <a:off x="6310331" y="2520112"/>
          <a:ext cx="2449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b="1" kern="1200"/>
            <a:t>Model Performance</a:t>
          </a:r>
        </a:p>
      </dsp:txBody>
      <dsp:txXfrm>
        <a:off x="6310331" y="2520112"/>
        <a:ext cx="2449500" cy="877500"/>
      </dsp:txXfrm>
    </dsp:sp>
    <dsp:sp modelId="{F15EBE53-262A-459B-B490-D840407BF6A3}">
      <dsp:nvSpPr>
        <dsp:cNvPr id="0" name=""/>
        <dsp:cNvSpPr/>
      </dsp:nvSpPr>
      <dsp:spPr>
        <a:xfrm>
          <a:off x="9862106" y="1068245"/>
          <a:ext cx="1102275" cy="11022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730A6-FD94-46B9-BCD4-63E9E482A9A7}">
      <dsp:nvSpPr>
        <dsp:cNvPr id="0" name=""/>
        <dsp:cNvSpPr/>
      </dsp:nvSpPr>
      <dsp:spPr>
        <a:xfrm>
          <a:off x="9188493" y="2520112"/>
          <a:ext cx="2449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b="1" kern="1200"/>
            <a:t>Business Value</a:t>
          </a:r>
        </a:p>
      </dsp:txBody>
      <dsp:txXfrm>
        <a:off x="9188493" y="2520112"/>
        <a:ext cx="2449500" cy="877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6C9AB-D688-4124-BFB9-7FCA2FA77317}">
      <dsp:nvSpPr>
        <dsp:cNvPr id="0" name=""/>
        <dsp:cNvSpPr/>
      </dsp:nvSpPr>
      <dsp:spPr>
        <a:xfrm>
          <a:off x="5262" y="0"/>
          <a:ext cx="5062686" cy="330431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Profit Potential of Denied Contract / Would Pay</a:t>
          </a:r>
        </a:p>
      </dsp:txBody>
      <dsp:txXfrm>
        <a:off x="5262" y="0"/>
        <a:ext cx="5062686" cy="991293"/>
      </dsp:txXfrm>
    </dsp:sp>
    <dsp:sp modelId="{10D227A0-D0EF-4473-AD98-09C98AFAE55F}">
      <dsp:nvSpPr>
        <dsp:cNvPr id="0" name=""/>
        <dsp:cNvSpPr/>
      </dsp:nvSpPr>
      <dsp:spPr>
        <a:xfrm>
          <a:off x="511531" y="991293"/>
          <a:ext cx="4050149" cy="21478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US" sz="3400" kern="1200"/>
            <a:t>$250 per 36-month contract</a:t>
          </a:r>
        </a:p>
      </dsp:txBody>
      <dsp:txXfrm>
        <a:off x="574438" y="1054200"/>
        <a:ext cx="3924335" cy="2021987"/>
      </dsp:txXfrm>
    </dsp:sp>
    <dsp:sp modelId="{38299450-9F83-4B0E-99BF-0BAF6F6D8CBF}">
      <dsp:nvSpPr>
        <dsp:cNvPr id="0" name=""/>
        <dsp:cNvSpPr/>
      </dsp:nvSpPr>
      <dsp:spPr>
        <a:xfrm>
          <a:off x="5447650" y="0"/>
          <a:ext cx="5062686" cy="330431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Revenue Loss From Defaulted Contracts</a:t>
          </a:r>
        </a:p>
      </dsp:txBody>
      <dsp:txXfrm>
        <a:off x="5447650" y="0"/>
        <a:ext cx="5062686" cy="991293"/>
      </dsp:txXfrm>
    </dsp:sp>
    <dsp:sp modelId="{4131CF83-08D8-4861-AA66-632D192D2040}">
      <dsp:nvSpPr>
        <dsp:cNvPr id="0" name=""/>
        <dsp:cNvSpPr/>
      </dsp:nvSpPr>
      <dsp:spPr>
        <a:xfrm>
          <a:off x="5953919" y="991293"/>
          <a:ext cx="4050149" cy="21478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64770" rIns="86360" bIns="64770" numCol="1" spcCol="1270" anchor="ctr" anchorCtr="0">
          <a:noAutofit/>
        </a:bodyPr>
        <a:lstStyle/>
        <a:p>
          <a:pPr marL="0" lvl="0" indent="0" algn="ctr" defTabSz="1511300">
            <a:lnSpc>
              <a:spcPct val="90000"/>
            </a:lnSpc>
            <a:spcBef>
              <a:spcPct val="0"/>
            </a:spcBef>
            <a:spcAft>
              <a:spcPct val="35000"/>
            </a:spcAft>
            <a:buNone/>
          </a:pPr>
          <a:r>
            <a:rPr lang="en-US" sz="3400" kern="1200"/>
            <a:t>$1000 per customer</a:t>
          </a:r>
        </a:p>
      </dsp:txBody>
      <dsp:txXfrm>
        <a:off x="6016826" y="1054200"/>
        <a:ext cx="3924335" cy="20219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305FE-87CD-473B-BA25-EF134F5429ED}">
      <dsp:nvSpPr>
        <dsp:cNvPr id="0" name=""/>
        <dsp:cNvSpPr/>
      </dsp:nvSpPr>
      <dsp:spPr>
        <a:xfrm>
          <a:off x="4263"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Problem Definition</a:t>
          </a:r>
        </a:p>
      </dsp:txBody>
      <dsp:txXfrm>
        <a:off x="303069" y="0"/>
        <a:ext cx="1884214" cy="597611"/>
      </dsp:txXfrm>
    </dsp:sp>
    <dsp:sp modelId="{441AF2EA-504A-454D-AA7D-BFE168AC91C7}">
      <dsp:nvSpPr>
        <dsp:cNvPr id="0" name=""/>
        <dsp:cNvSpPr/>
      </dsp:nvSpPr>
      <dsp:spPr>
        <a:xfrm>
          <a:off x="2237906"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Selection</a:t>
          </a:r>
        </a:p>
      </dsp:txBody>
      <dsp:txXfrm>
        <a:off x="2536712" y="0"/>
        <a:ext cx="1884214" cy="597611"/>
      </dsp:txXfrm>
    </dsp:sp>
    <dsp:sp modelId="{A62DC73F-D61B-4717-926B-C722014F1017}">
      <dsp:nvSpPr>
        <dsp:cNvPr id="0" name=""/>
        <dsp:cNvSpPr/>
      </dsp:nvSpPr>
      <dsp:spPr>
        <a:xfrm>
          <a:off x="4471548" y="0"/>
          <a:ext cx="2481825" cy="59761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Model Performance</a:t>
          </a:r>
        </a:p>
      </dsp:txBody>
      <dsp:txXfrm>
        <a:off x="4770354" y="0"/>
        <a:ext cx="1884214" cy="597611"/>
      </dsp:txXfrm>
    </dsp:sp>
    <dsp:sp modelId="{8FFE6A7A-EECD-454E-859A-8BF35B1FE2E4}">
      <dsp:nvSpPr>
        <dsp:cNvPr id="0" name=""/>
        <dsp:cNvSpPr/>
      </dsp:nvSpPr>
      <dsp:spPr>
        <a:xfrm>
          <a:off x="6705191" y="0"/>
          <a:ext cx="2481825" cy="597611"/>
        </a:xfrm>
        <a:prstGeom prst="chevron">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Business Value</a:t>
          </a:r>
        </a:p>
      </dsp:txBody>
      <dsp:txXfrm>
        <a:off x="7003997" y="0"/>
        <a:ext cx="1884214" cy="5976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CC297-ECC2-4BD5-86C9-E2AD078753EC}">
      <dsp:nvSpPr>
        <dsp:cNvPr id="0" name=""/>
        <dsp:cNvSpPr/>
      </dsp:nvSpPr>
      <dsp:spPr>
        <a:xfrm>
          <a:off x="0" y="512"/>
          <a:ext cx="10515600" cy="1198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84D46-100F-4BF8-9249-8D2306B3521E}">
      <dsp:nvSpPr>
        <dsp:cNvPr id="0" name=""/>
        <dsp:cNvSpPr/>
      </dsp:nvSpPr>
      <dsp:spPr>
        <a:xfrm>
          <a:off x="362631" y="270237"/>
          <a:ext cx="659329" cy="6593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8A5C0-B397-47A9-BFDB-C7CB53F9B225}">
      <dsp:nvSpPr>
        <dsp:cNvPr id="0" name=""/>
        <dsp:cNvSpPr/>
      </dsp:nvSpPr>
      <dsp:spPr>
        <a:xfrm>
          <a:off x="1384591" y="512"/>
          <a:ext cx="9131008" cy="119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71" tIns="126871" rIns="126871" bIns="126871" numCol="1" spcCol="1270" anchor="ctr" anchorCtr="0">
          <a:noAutofit/>
        </a:bodyPr>
        <a:lstStyle/>
        <a:p>
          <a:pPr marL="0" lvl="0" indent="0" algn="l" defTabSz="711200">
            <a:lnSpc>
              <a:spcPct val="100000"/>
            </a:lnSpc>
            <a:spcBef>
              <a:spcPct val="0"/>
            </a:spcBef>
            <a:spcAft>
              <a:spcPct val="35000"/>
            </a:spcAft>
            <a:buNone/>
          </a:pPr>
          <a:r>
            <a:rPr lang="en-US" sz="1600" kern="1200"/>
            <a:t>Non-linear Relationships: MLPs are capable of modeling complex, non-linear relationships in the data. In the context of predicting customer defaults, relationships between customer attributes (e.g., age, gender, credit score) and default behavior are often not linear, making MLPs effective at capturing these intricate patterns.</a:t>
          </a:r>
        </a:p>
      </dsp:txBody>
      <dsp:txXfrm>
        <a:off x="1384591" y="512"/>
        <a:ext cx="9131008" cy="1198780"/>
      </dsp:txXfrm>
    </dsp:sp>
    <dsp:sp modelId="{62EFEA36-2FA4-4572-8DA1-FB6DABDB1C3E}">
      <dsp:nvSpPr>
        <dsp:cNvPr id="0" name=""/>
        <dsp:cNvSpPr/>
      </dsp:nvSpPr>
      <dsp:spPr>
        <a:xfrm>
          <a:off x="0" y="1498987"/>
          <a:ext cx="10515600" cy="1198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418D2-3E79-463F-A056-5F0026BFEE78}">
      <dsp:nvSpPr>
        <dsp:cNvPr id="0" name=""/>
        <dsp:cNvSpPr/>
      </dsp:nvSpPr>
      <dsp:spPr>
        <a:xfrm>
          <a:off x="362631" y="1768713"/>
          <a:ext cx="659329" cy="6593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E2C2D5-75DD-4994-B2E2-6A721C457DCA}">
      <dsp:nvSpPr>
        <dsp:cNvPr id="0" name=""/>
        <dsp:cNvSpPr/>
      </dsp:nvSpPr>
      <dsp:spPr>
        <a:xfrm>
          <a:off x="1384591" y="1498987"/>
          <a:ext cx="9131008" cy="119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71" tIns="126871" rIns="126871" bIns="126871" numCol="1" spcCol="1270" anchor="ctr" anchorCtr="0">
          <a:noAutofit/>
        </a:bodyPr>
        <a:lstStyle/>
        <a:p>
          <a:pPr marL="0" lvl="0" indent="0" algn="l" defTabSz="711200">
            <a:lnSpc>
              <a:spcPct val="100000"/>
            </a:lnSpc>
            <a:spcBef>
              <a:spcPct val="0"/>
            </a:spcBef>
            <a:spcAft>
              <a:spcPct val="35000"/>
            </a:spcAft>
            <a:buNone/>
          </a:pPr>
          <a:r>
            <a:rPr lang="en-US" sz="1600" kern="1200"/>
            <a:t>Flexibility and Expressiveness: MLPs consist of multiple layers and neurons, allowing them to learn and represent a wide range of functions. This flexibility enables them to adapt to various data distributions and feature interactions, making them well-suited for the heterogeneous and multifaceted nature of customer data.</a:t>
          </a:r>
        </a:p>
      </dsp:txBody>
      <dsp:txXfrm>
        <a:off x="1384591" y="1498987"/>
        <a:ext cx="9131008" cy="1198780"/>
      </dsp:txXfrm>
    </dsp:sp>
    <dsp:sp modelId="{79ACBE9F-E390-476A-A58B-FCA14487C39C}">
      <dsp:nvSpPr>
        <dsp:cNvPr id="0" name=""/>
        <dsp:cNvSpPr/>
      </dsp:nvSpPr>
      <dsp:spPr>
        <a:xfrm>
          <a:off x="0" y="2997463"/>
          <a:ext cx="10515600" cy="1198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39BEF-59E4-454B-B722-55D3A78D0314}">
      <dsp:nvSpPr>
        <dsp:cNvPr id="0" name=""/>
        <dsp:cNvSpPr/>
      </dsp:nvSpPr>
      <dsp:spPr>
        <a:xfrm>
          <a:off x="362631" y="3267188"/>
          <a:ext cx="659329" cy="6593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5FCF4-6BF0-42F8-A06B-FC622853E5AB}">
      <dsp:nvSpPr>
        <dsp:cNvPr id="0" name=""/>
        <dsp:cNvSpPr/>
      </dsp:nvSpPr>
      <dsp:spPr>
        <a:xfrm>
          <a:off x="1384591" y="2997463"/>
          <a:ext cx="9131008" cy="1198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71" tIns="126871" rIns="126871" bIns="126871" numCol="1" spcCol="1270" anchor="ctr" anchorCtr="0">
          <a:noAutofit/>
        </a:bodyPr>
        <a:lstStyle/>
        <a:p>
          <a:pPr marL="0" lvl="0" indent="0" algn="l" defTabSz="711200">
            <a:lnSpc>
              <a:spcPct val="100000"/>
            </a:lnSpc>
            <a:spcBef>
              <a:spcPct val="0"/>
            </a:spcBef>
            <a:spcAft>
              <a:spcPct val="35000"/>
            </a:spcAft>
            <a:buNone/>
          </a:pPr>
          <a:r>
            <a:rPr lang="en-US" sz="1600" kern="1200"/>
            <a:t>Scalability: MLPs can handle both small and large datasets efficiently. As Verizon's customer base grows, having a scalable model is crucial to accommodate increasing volumes of data without sacrificing predictive accuracy.</a:t>
          </a:r>
        </a:p>
      </dsp:txBody>
      <dsp:txXfrm>
        <a:off x="1384591" y="2997463"/>
        <a:ext cx="9131008" cy="11987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41C7F-02A1-4A9C-9A92-F234BADB78B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AABB5-42FA-49B8-86EC-5810760C7196}" type="slidenum">
              <a:rPr lang="en-US" smtClean="0"/>
              <a:t>‹#›</a:t>
            </a:fld>
            <a:endParaRPr lang="en-US"/>
          </a:p>
        </p:txBody>
      </p:sp>
    </p:spTree>
    <p:extLst>
      <p:ext uri="{BB962C8B-B14F-4D97-AF65-F5344CB8AC3E}">
        <p14:creationId xmlns:p14="http://schemas.microsoft.com/office/powerpoint/2010/main" val="271879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5AABB5-42FA-49B8-86EC-5810760C7196}" type="slidenum">
              <a:rPr lang="en-US" smtClean="0"/>
              <a:t>4</a:t>
            </a:fld>
            <a:endParaRPr lang="en-US"/>
          </a:p>
        </p:txBody>
      </p:sp>
    </p:spTree>
    <p:extLst>
      <p:ext uri="{BB962C8B-B14F-4D97-AF65-F5344CB8AC3E}">
        <p14:creationId xmlns:p14="http://schemas.microsoft.com/office/powerpoint/2010/main" val="287889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outlines the top predictors of default based on our model</a:t>
            </a:r>
          </a:p>
        </p:txBody>
      </p:sp>
      <p:sp>
        <p:nvSpPr>
          <p:cNvPr id="4" name="Slide Number Placeholder 3"/>
          <p:cNvSpPr>
            <a:spLocks noGrp="1"/>
          </p:cNvSpPr>
          <p:nvPr>
            <p:ph type="sldNum" sz="quarter" idx="5"/>
          </p:nvPr>
        </p:nvSpPr>
        <p:spPr/>
        <p:txBody>
          <a:bodyPr/>
          <a:lstStyle/>
          <a:p>
            <a:fld id="{135AABB5-42FA-49B8-86EC-5810760C7196}" type="slidenum">
              <a:rPr lang="en-US" smtClean="0"/>
              <a:t>6</a:t>
            </a:fld>
            <a:endParaRPr lang="en-US"/>
          </a:p>
        </p:txBody>
      </p:sp>
    </p:spTree>
    <p:extLst>
      <p:ext uri="{BB962C8B-B14F-4D97-AF65-F5344CB8AC3E}">
        <p14:creationId xmlns:p14="http://schemas.microsoft.com/office/powerpoint/2010/main" val="289240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5AABB5-42FA-49B8-86EC-5810760C7196}" type="slidenum">
              <a:rPr lang="en-US" smtClean="0"/>
              <a:t>7</a:t>
            </a:fld>
            <a:endParaRPr lang="en-US"/>
          </a:p>
        </p:txBody>
      </p:sp>
    </p:spTree>
    <p:extLst>
      <p:ext uri="{BB962C8B-B14F-4D97-AF65-F5344CB8AC3E}">
        <p14:creationId xmlns:p14="http://schemas.microsoft.com/office/powerpoint/2010/main" val="3516859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Assumptions used for this estimate:</a:t>
            </a:r>
          </a:p>
          <a:p>
            <a:pPr marL="171450" indent="-171450">
              <a:lnSpc>
                <a:spcPct val="90000"/>
              </a:lnSpc>
              <a:spcBef>
                <a:spcPts val="1000"/>
              </a:spcBef>
              <a:buFont typeface="Arial"/>
              <a:buChar char="•"/>
            </a:pPr>
            <a:r>
              <a:rPr lang="en-US" b="1"/>
              <a:t>Profit per paying customer:</a:t>
            </a:r>
            <a:r>
              <a:rPr lang="en-US"/>
              <a:t> $250</a:t>
            </a:r>
            <a:endParaRPr lang="en-US">
              <a:cs typeface="Calibri"/>
            </a:endParaRPr>
          </a:p>
          <a:p>
            <a:pPr marL="171450" indent="-171450">
              <a:lnSpc>
                <a:spcPct val="90000"/>
              </a:lnSpc>
              <a:spcBef>
                <a:spcPts val="1000"/>
              </a:spcBef>
              <a:buFont typeface="Arial"/>
              <a:buChar char="•"/>
            </a:pPr>
            <a:r>
              <a:rPr lang="en-US" b="1"/>
              <a:t>Loss per default:</a:t>
            </a:r>
            <a:r>
              <a:rPr lang="en-US"/>
              <a:t> $1000</a:t>
            </a:r>
            <a:endParaRPr lang="en-US">
              <a:cs typeface="Calibri"/>
            </a:endParaRPr>
          </a:p>
          <a:p>
            <a:pPr marL="171450" indent="-171450">
              <a:lnSpc>
                <a:spcPct val="90000"/>
              </a:lnSpc>
              <a:spcBef>
                <a:spcPts val="1000"/>
              </a:spcBef>
              <a:buFont typeface="Arial"/>
              <a:buChar char="•"/>
            </a:pPr>
            <a:r>
              <a:rPr lang="en-US" b="1"/>
              <a:t>Model used:</a:t>
            </a:r>
            <a:r>
              <a:rPr lang="en-US"/>
              <a:t> MLP Model</a:t>
            </a:r>
          </a:p>
        </p:txBody>
      </p:sp>
      <p:sp>
        <p:nvSpPr>
          <p:cNvPr id="4" name="Slide Number Placeholder 3"/>
          <p:cNvSpPr>
            <a:spLocks noGrp="1"/>
          </p:cNvSpPr>
          <p:nvPr>
            <p:ph type="sldNum" sz="quarter" idx="5"/>
          </p:nvPr>
        </p:nvSpPr>
        <p:spPr/>
        <p:txBody>
          <a:bodyPr/>
          <a:lstStyle/>
          <a:p>
            <a:fld id="{135AABB5-42FA-49B8-86EC-5810760C7196}" type="slidenum">
              <a:rPr lang="en-US" smtClean="0"/>
              <a:t>8</a:t>
            </a:fld>
            <a:endParaRPr lang="en-US"/>
          </a:p>
        </p:txBody>
      </p:sp>
    </p:spTree>
    <p:extLst>
      <p:ext uri="{BB962C8B-B14F-4D97-AF65-F5344CB8AC3E}">
        <p14:creationId xmlns:p14="http://schemas.microsoft.com/office/powerpoint/2010/main" val="205399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885F-69A3-380E-9285-7BF388CE4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096BAE-DD52-CF0D-8D2F-79538AEFF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CF3BF-E8EF-F11E-6266-FFD1CA50BDFF}"/>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F7ADD0D0-37AC-C192-3962-76B06204E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9D8B8-3074-6F02-660D-91CCDE6DB6C8}"/>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79660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137C-CBE3-2BAE-2BC2-AF6E8FF5B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3A182-DFDF-4C60-697F-C1E88B5A28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16BD5-38D9-CB75-16E6-057B168D1E96}"/>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DD07B1D0-D363-EAE2-F763-7FED578FB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C3C24-6503-74F2-DE7A-BEF31FFF09C4}"/>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231506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593EF-2C00-1077-CAED-9089C631A5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6DD6A8-88E3-5CAB-6FCD-A7AE818A4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42158-D320-9961-93E2-4CB30FDA5B47}"/>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B443D48C-887F-C9B3-0966-4E659B05B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80176-32F1-4D67-7E68-74F8738E4922}"/>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159919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19B9-B639-B0F0-15F3-A4CCF8F32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D8B4F-EF31-76CC-9DB9-EF18FF686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AAE9-B55E-5ACF-AB1C-116711E58497}"/>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58A6BA9B-05BA-5E93-5BB6-FFE7251A9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27EC8-7BEE-2667-7F04-A5A5D1BBA188}"/>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315377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786F-3F04-9D65-47CE-E92C2482F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A98817-FC8A-CD88-F478-3CA823325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EBEEF-285D-B95A-A3C7-4CAE0A4E8C6F}"/>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FDD86D5F-BB78-C4B9-9049-30D29EF6B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2F2BF-F792-D950-8BBD-894E4C010F9F}"/>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82217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49E6-74D5-1CA2-27C6-5D51BF89D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DE5EC-56AC-239E-9E54-1F82BD9B0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18DBE-D989-D0E9-291D-9A9A4D304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FAAC08-85DA-5A47-D8BA-A3D7DEB77F07}"/>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6" name="Footer Placeholder 5">
            <a:extLst>
              <a:ext uri="{FF2B5EF4-FFF2-40B4-BE49-F238E27FC236}">
                <a16:creationId xmlns:a16="http://schemas.microsoft.com/office/drawing/2014/main" id="{ACCFBADC-B077-CF8B-E813-C490F66AB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1B056-2463-F623-03D1-31F6D8905366}"/>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298735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80C5-647A-6AE0-9B29-849CC07587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E584C-2055-8A3D-0379-124C4763E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24B6F-8BE1-1838-8943-2FD60BCC3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D6F42-92D3-37A7-F30C-4C36FF3C9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55FB7-118B-86AE-6764-86BA9FEB0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02E4B0-C567-5AFD-7E8D-A6F69FEBD19A}"/>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8" name="Footer Placeholder 7">
            <a:extLst>
              <a:ext uri="{FF2B5EF4-FFF2-40B4-BE49-F238E27FC236}">
                <a16:creationId xmlns:a16="http://schemas.microsoft.com/office/drawing/2014/main" id="{A7660D54-E8AE-6F61-C789-0F826810B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58B960-456F-8E17-9CEE-BBCFFAAE1C14}"/>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131981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5735-7507-E98A-0045-4C45E3F10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47CAC-2EBD-10E7-1391-1733479725C7}"/>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4" name="Footer Placeholder 3">
            <a:extLst>
              <a:ext uri="{FF2B5EF4-FFF2-40B4-BE49-F238E27FC236}">
                <a16:creationId xmlns:a16="http://schemas.microsoft.com/office/drawing/2014/main" id="{26C8A9A4-9AD8-46D7-6086-91277FCF1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9E0ED-9EC7-4E6B-68FA-31C71DE97045}"/>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184401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01E23-0409-E8FC-79C8-38551A3986C5}"/>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3" name="Footer Placeholder 2">
            <a:extLst>
              <a:ext uri="{FF2B5EF4-FFF2-40B4-BE49-F238E27FC236}">
                <a16:creationId xmlns:a16="http://schemas.microsoft.com/office/drawing/2014/main" id="{5A8038FE-2A9F-C92F-52EF-7D44AF12C2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73A4E-09BE-0C1D-DE6C-BBF9F9F98D9B}"/>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378186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8A7E-3934-EBE7-BE7A-F6B3F9874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EBFFB-C228-63D5-8F71-B5CF1ECA0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028C1D-D024-D46A-B119-E73BF9399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364C4-44C4-3FD9-1904-6AEA03E1A307}"/>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6" name="Footer Placeholder 5">
            <a:extLst>
              <a:ext uri="{FF2B5EF4-FFF2-40B4-BE49-F238E27FC236}">
                <a16:creationId xmlns:a16="http://schemas.microsoft.com/office/drawing/2014/main" id="{68B54EDB-D7EC-C071-0A56-CE534BA24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FDFF5-0039-4BEF-260D-5FA789335B58}"/>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134470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755D-0766-9FE2-F336-20AD78E8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E8A554-E4C0-36F6-84B9-87E31826A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1D8F4-28B4-E39D-ACCA-72E04EB07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FC58D-04BC-E808-AB8A-C4417CC3C07E}"/>
              </a:ext>
            </a:extLst>
          </p:cNvPr>
          <p:cNvSpPr>
            <a:spLocks noGrp="1"/>
          </p:cNvSpPr>
          <p:nvPr>
            <p:ph type="dt" sz="half" idx="10"/>
          </p:nvPr>
        </p:nvSpPr>
        <p:spPr/>
        <p:txBody>
          <a:bodyPr/>
          <a:lstStyle/>
          <a:p>
            <a:fld id="{E708101A-CD1D-4CAC-8FF9-1A067E503BD5}" type="datetimeFigureOut">
              <a:rPr lang="en-US" smtClean="0"/>
              <a:t>11/9/2023</a:t>
            </a:fld>
            <a:endParaRPr lang="en-US"/>
          </a:p>
        </p:txBody>
      </p:sp>
      <p:sp>
        <p:nvSpPr>
          <p:cNvPr id="6" name="Footer Placeholder 5">
            <a:extLst>
              <a:ext uri="{FF2B5EF4-FFF2-40B4-BE49-F238E27FC236}">
                <a16:creationId xmlns:a16="http://schemas.microsoft.com/office/drawing/2014/main" id="{0CAD3C75-831D-A5F1-9F10-F436437FA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EDAE9-0CA1-482C-6676-3378C8BC3A5E}"/>
              </a:ext>
            </a:extLst>
          </p:cNvPr>
          <p:cNvSpPr>
            <a:spLocks noGrp="1"/>
          </p:cNvSpPr>
          <p:nvPr>
            <p:ph type="sldNum" sz="quarter" idx="12"/>
          </p:nvPr>
        </p:nvSpPr>
        <p:spPr/>
        <p:txBody>
          <a:bodyPr/>
          <a:lstStyle/>
          <a:p>
            <a:fld id="{52C819C7-40A0-4D09-B33E-72D1CB47BCE6}" type="slidenum">
              <a:rPr lang="en-US" smtClean="0"/>
              <a:t>‹#›</a:t>
            </a:fld>
            <a:endParaRPr lang="en-US"/>
          </a:p>
        </p:txBody>
      </p:sp>
    </p:spTree>
    <p:extLst>
      <p:ext uri="{BB962C8B-B14F-4D97-AF65-F5344CB8AC3E}">
        <p14:creationId xmlns:p14="http://schemas.microsoft.com/office/powerpoint/2010/main" val="171686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67FCE-34D7-708F-AB30-75352AB1F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EB33EF-D253-A4C4-4448-8482052D4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51F10-D374-792C-5136-6DD36AF03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8101A-CD1D-4CAC-8FF9-1A067E503BD5}" type="datetimeFigureOut">
              <a:rPr lang="en-US" smtClean="0"/>
              <a:t>11/9/2023</a:t>
            </a:fld>
            <a:endParaRPr lang="en-US"/>
          </a:p>
        </p:txBody>
      </p:sp>
      <p:sp>
        <p:nvSpPr>
          <p:cNvPr id="5" name="Footer Placeholder 4">
            <a:extLst>
              <a:ext uri="{FF2B5EF4-FFF2-40B4-BE49-F238E27FC236}">
                <a16:creationId xmlns:a16="http://schemas.microsoft.com/office/drawing/2014/main" id="{42B53B70-4E11-2FFD-843C-E47B41436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E09459-CD2B-9F7A-5B20-6CE1034182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819C7-40A0-4D09-B33E-72D1CB47BCE6}" type="slidenum">
              <a:rPr lang="en-US" smtClean="0"/>
              <a:t>‹#›</a:t>
            </a:fld>
            <a:endParaRPr lang="en-US"/>
          </a:p>
        </p:txBody>
      </p:sp>
    </p:spTree>
    <p:extLst>
      <p:ext uri="{BB962C8B-B14F-4D97-AF65-F5344CB8AC3E}">
        <p14:creationId xmlns:p14="http://schemas.microsoft.com/office/powerpoint/2010/main" val="235156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Layout" Target="../diagrams/layout9.xml"/><Relationship Id="rId7" Type="http://schemas.openxmlformats.org/officeDocument/2006/relationships/image" Target="../media/image10.png"/><Relationship Id="rId12" Type="http://schemas.microsoft.com/office/2007/relationships/diagramDrawing" Target="../diagrams/drawing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diagramColors" Target="../diagrams/colors10.xml"/><Relationship Id="rId5" Type="http://schemas.openxmlformats.org/officeDocument/2006/relationships/diagramColors" Target="../diagrams/colors9.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png"/><Relationship Id="rId7" Type="http://schemas.openxmlformats.org/officeDocument/2006/relationships/diagramColors" Target="../diagrams/colors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0.png"/><Relationship Id="rId7" Type="http://schemas.openxmlformats.org/officeDocument/2006/relationships/diagramColors" Target="../diagrams/colors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0.png"/><Relationship Id="rId7" Type="http://schemas.openxmlformats.org/officeDocument/2006/relationships/diagramColors" Target="../diagrams/colors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est smartphone 2023: top Apple and Android phones reviewed | Stuff">
            <a:extLst>
              <a:ext uri="{FF2B5EF4-FFF2-40B4-BE49-F238E27FC236}">
                <a16:creationId xmlns:a16="http://schemas.microsoft.com/office/drawing/2014/main" id="{5DEECD64-6ADA-531F-A252-44197072ADC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714" b="1101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B0E653-C7ED-65B1-3F05-F291C0E496E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Predicting Customer Default at Verizon</a:t>
            </a:r>
          </a:p>
        </p:txBody>
      </p:sp>
      <p:sp>
        <p:nvSpPr>
          <p:cNvPr id="3" name="Subtitle 2">
            <a:extLst>
              <a:ext uri="{FF2B5EF4-FFF2-40B4-BE49-F238E27FC236}">
                <a16:creationId xmlns:a16="http://schemas.microsoft.com/office/drawing/2014/main" id="{85AFB41E-DEE6-2A84-EA0A-59AF9C297AC5}"/>
              </a:ext>
            </a:extLst>
          </p:cNvPr>
          <p:cNvSpPr>
            <a:spLocks noGrp="1"/>
          </p:cNvSpPr>
          <p:nvPr>
            <p:ph type="subTitle" idx="1"/>
          </p:nvPr>
        </p:nvSpPr>
        <p:spPr>
          <a:xfrm>
            <a:off x="1524000" y="4159404"/>
            <a:ext cx="9144000" cy="2321607"/>
          </a:xfrm>
        </p:spPr>
        <p:txBody>
          <a:bodyPr>
            <a:normAutofit/>
          </a:bodyPr>
          <a:lstStyle/>
          <a:p>
            <a:r>
              <a:rPr lang="en-US" sz="1800" b="1" u="sng">
                <a:solidFill>
                  <a:srgbClr val="FFFFFF"/>
                </a:solidFill>
              </a:rPr>
              <a:t>Team 3 Consulting, Fridays 9am-12pm</a:t>
            </a:r>
            <a:endParaRPr lang="en-US" sz="1800" b="1">
              <a:solidFill>
                <a:srgbClr val="FFFFFF"/>
              </a:solidFill>
            </a:endParaRPr>
          </a:p>
          <a:p>
            <a:r>
              <a:rPr lang="en-US" sz="1800">
                <a:solidFill>
                  <a:srgbClr val="FFFFFF"/>
                </a:solidFill>
              </a:rPr>
              <a:t>Brittany Creel</a:t>
            </a:r>
          </a:p>
          <a:p>
            <a:r>
              <a:rPr lang="en-US" sz="1800" err="1">
                <a:solidFill>
                  <a:srgbClr val="FFFFFF"/>
                </a:solidFill>
              </a:rPr>
              <a:t>Shubhankar</a:t>
            </a:r>
            <a:r>
              <a:rPr lang="en-US" sz="1800">
                <a:solidFill>
                  <a:srgbClr val="FFFFFF"/>
                </a:solidFill>
              </a:rPr>
              <a:t> Kumar</a:t>
            </a:r>
          </a:p>
          <a:p>
            <a:r>
              <a:rPr lang="en-US" sz="1800">
                <a:solidFill>
                  <a:srgbClr val="FFFFFF"/>
                </a:solidFill>
              </a:rPr>
              <a:t>Jacky Lin</a:t>
            </a:r>
          </a:p>
          <a:p>
            <a:r>
              <a:rPr lang="en-US" sz="1800">
                <a:solidFill>
                  <a:srgbClr val="FFFFFF"/>
                </a:solidFill>
              </a:rPr>
              <a:t>Steven Luo</a:t>
            </a:r>
          </a:p>
          <a:p>
            <a:r>
              <a:rPr lang="en-US" sz="1800">
                <a:solidFill>
                  <a:srgbClr val="FFFFFF"/>
                </a:solidFill>
              </a:rPr>
              <a:t>Dheeraj </a:t>
            </a:r>
            <a:r>
              <a:rPr lang="en-US" sz="1800" err="1">
                <a:solidFill>
                  <a:srgbClr val="FFFFFF"/>
                </a:solidFill>
              </a:rPr>
              <a:t>Maroju</a:t>
            </a:r>
            <a:endParaRPr lang="en-US" sz="1800">
              <a:solidFill>
                <a:srgbClr val="FFFFFF"/>
              </a:solidFill>
            </a:endParaRPr>
          </a:p>
        </p:txBody>
      </p:sp>
    </p:spTree>
    <p:extLst>
      <p:ext uri="{BB962C8B-B14F-4D97-AF65-F5344CB8AC3E}">
        <p14:creationId xmlns:p14="http://schemas.microsoft.com/office/powerpoint/2010/main" val="31665099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a:xfrm>
            <a:off x="838200" y="353450"/>
            <a:ext cx="10515600" cy="1325563"/>
          </a:xfrm>
        </p:spPr>
        <p:txBody>
          <a:bodyPr>
            <a:normAutofit/>
          </a:bodyPr>
          <a:lstStyle/>
          <a:p>
            <a:r>
              <a:rPr lang="en-US" sz="3600"/>
              <a:t>Why MLP </a:t>
            </a:r>
            <a:r>
              <a:rPr lang="en-US" sz="3600">
                <a:ea typeface="+mj-lt"/>
                <a:cs typeface="+mj-lt"/>
              </a:rPr>
              <a:t>is a suitable choice for the Verizon Case</a:t>
            </a:r>
            <a:endParaRPr lang="en-US" sz="4800"/>
          </a:p>
        </p:txBody>
      </p:sp>
      <p:graphicFrame>
        <p:nvGraphicFramePr>
          <p:cNvPr id="13" name="Content Placeholder 2">
            <a:extLst>
              <a:ext uri="{FF2B5EF4-FFF2-40B4-BE49-F238E27FC236}">
                <a16:creationId xmlns:a16="http://schemas.microsoft.com/office/drawing/2014/main" id="{A1F743BF-D3D1-2BCC-5E68-90D88EE74CAA}"/>
              </a:ext>
            </a:extLst>
          </p:cNvPr>
          <p:cNvGraphicFramePr>
            <a:graphicFrameLocks noGrp="1"/>
          </p:cNvGraphicFramePr>
          <p:nvPr>
            <p:ph idx="1"/>
            <p:extLst>
              <p:ext uri="{D42A27DB-BD31-4B8C-83A1-F6EECF244321}">
                <p14:modId xmlns:p14="http://schemas.microsoft.com/office/powerpoint/2010/main" val="569926185"/>
              </p:ext>
            </p:extLst>
          </p:nvPr>
        </p:nvGraphicFramePr>
        <p:xfrm>
          <a:off x="838200" y="1582994"/>
          <a:ext cx="10515600" cy="4196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Verizon Logo | Real Company | Alphabet, Letter V Logo">
            <a:extLst>
              <a:ext uri="{FF2B5EF4-FFF2-40B4-BE49-F238E27FC236}">
                <a16:creationId xmlns:a16="http://schemas.microsoft.com/office/drawing/2014/main" id="{0FAF5B6A-1966-C0A7-EA57-60008E8F53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D87E0622-7064-42D2-ACD2-BF3ED4022516}"/>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Slide Number Placeholder 4">
            <a:extLst>
              <a:ext uri="{FF2B5EF4-FFF2-40B4-BE49-F238E27FC236}">
                <a16:creationId xmlns:a16="http://schemas.microsoft.com/office/drawing/2014/main" id="{01793302-2375-04E2-9DD9-CEC260648CB0}"/>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10</a:t>
            </a:fld>
            <a:endParaRPr lang="en-US" sz="1400">
              <a:solidFill>
                <a:schemeClr val="tx1"/>
              </a:solidFill>
            </a:endParaRPr>
          </a:p>
        </p:txBody>
      </p:sp>
    </p:spTree>
    <p:extLst>
      <p:ext uri="{BB962C8B-B14F-4D97-AF65-F5344CB8AC3E}">
        <p14:creationId xmlns:p14="http://schemas.microsoft.com/office/powerpoint/2010/main" val="400078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p:txBody>
          <a:bodyPr>
            <a:normAutofit/>
          </a:bodyPr>
          <a:lstStyle/>
          <a:p>
            <a:r>
              <a:rPr lang="en-US" sz="4000"/>
              <a:t>Model Performance comparisons</a:t>
            </a:r>
          </a:p>
        </p:txBody>
      </p:sp>
      <p:pic>
        <p:nvPicPr>
          <p:cNvPr id="4" name="Picture 2" descr="Verizon Logo | Real Company | Alphabet, Letter V Logo">
            <a:extLst>
              <a:ext uri="{FF2B5EF4-FFF2-40B4-BE49-F238E27FC236}">
                <a16:creationId xmlns:a16="http://schemas.microsoft.com/office/drawing/2014/main" id="{0FAF5B6A-1966-C0A7-EA57-60008E8F5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D87E0622-7064-42D2-ACD2-BF3ED4022516}"/>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01793302-2375-04E2-9DD9-CEC260648CB0}"/>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11</a:t>
            </a:fld>
            <a:endParaRPr lang="en-US" sz="1400">
              <a:solidFill>
                <a:schemeClr val="tx1"/>
              </a:solidFill>
            </a:endParaRPr>
          </a:p>
        </p:txBody>
      </p:sp>
      <p:graphicFrame>
        <p:nvGraphicFramePr>
          <p:cNvPr id="24" name="Content Placeholder 23">
            <a:extLst>
              <a:ext uri="{FF2B5EF4-FFF2-40B4-BE49-F238E27FC236}">
                <a16:creationId xmlns:a16="http://schemas.microsoft.com/office/drawing/2014/main" id="{8783D0F9-3391-352F-E8FE-5431E0CC8758}"/>
              </a:ext>
            </a:extLst>
          </p:cNvPr>
          <p:cNvGraphicFramePr>
            <a:graphicFrameLocks noGrp="1"/>
          </p:cNvGraphicFramePr>
          <p:nvPr>
            <p:ph idx="1"/>
            <p:extLst>
              <p:ext uri="{D42A27DB-BD31-4B8C-83A1-F6EECF244321}">
                <p14:modId xmlns:p14="http://schemas.microsoft.com/office/powerpoint/2010/main" val="1488335422"/>
              </p:ext>
            </p:extLst>
          </p:nvPr>
        </p:nvGraphicFramePr>
        <p:xfrm>
          <a:off x="838200" y="1825625"/>
          <a:ext cx="10515594" cy="2595879"/>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2524674725"/>
                    </a:ext>
                  </a:extLst>
                </a:gridCol>
                <a:gridCol w="1928812">
                  <a:extLst>
                    <a:ext uri="{9D8B030D-6E8A-4147-A177-3AD203B41FA5}">
                      <a16:colId xmlns:a16="http://schemas.microsoft.com/office/drawing/2014/main" val="2745002206"/>
                    </a:ext>
                  </a:extLst>
                </a:gridCol>
                <a:gridCol w="2277425">
                  <a:extLst>
                    <a:ext uri="{9D8B030D-6E8A-4147-A177-3AD203B41FA5}">
                      <a16:colId xmlns:a16="http://schemas.microsoft.com/office/drawing/2014/main" val="203924322"/>
                    </a:ext>
                  </a:extLst>
                </a:gridCol>
                <a:gridCol w="2103119">
                  <a:extLst>
                    <a:ext uri="{9D8B030D-6E8A-4147-A177-3AD203B41FA5}">
                      <a16:colId xmlns:a16="http://schemas.microsoft.com/office/drawing/2014/main" val="2637803563"/>
                    </a:ext>
                  </a:extLst>
                </a:gridCol>
                <a:gridCol w="2103119">
                  <a:extLst>
                    <a:ext uri="{9D8B030D-6E8A-4147-A177-3AD203B41FA5}">
                      <a16:colId xmlns:a16="http://schemas.microsoft.com/office/drawing/2014/main" val="1138361805"/>
                    </a:ext>
                  </a:extLst>
                </a:gridCol>
              </a:tblGrid>
              <a:tr h="370840">
                <a:tc>
                  <a:txBody>
                    <a:bodyPr/>
                    <a:lstStyle/>
                    <a:p>
                      <a:pPr lvl="0">
                        <a:buNone/>
                      </a:pPr>
                      <a:endParaRPr lang="en-US"/>
                    </a:p>
                  </a:txBody>
                  <a:tcPr/>
                </a:tc>
                <a:tc>
                  <a:txBody>
                    <a:bodyPr/>
                    <a:lstStyle/>
                    <a:p>
                      <a:pPr algn="ctr"/>
                      <a:r>
                        <a:rPr lang="en-US"/>
                        <a:t>MLP Classifier</a:t>
                      </a:r>
                    </a:p>
                  </a:txBody>
                  <a:tcPr anchor="ctr"/>
                </a:tc>
                <a:tc>
                  <a:txBody>
                    <a:bodyPr/>
                    <a:lstStyle/>
                    <a:p>
                      <a:pPr algn="ctr"/>
                      <a:r>
                        <a:rPr lang="en-US"/>
                        <a:t>XGBoost Classifier</a:t>
                      </a:r>
                    </a:p>
                  </a:txBody>
                  <a:tcPr anchor="ctr"/>
                </a:tc>
                <a:tc>
                  <a:txBody>
                    <a:bodyPr/>
                    <a:lstStyle/>
                    <a:p>
                      <a:pPr algn="ctr"/>
                      <a:r>
                        <a:rPr lang="en-US"/>
                        <a:t>Isolation Forest</a:t>
                      </a:r>
                    </a:p>
                  </a:txBody>
                  <a:tcPr anchor="ctr"/>
                </a:tc>
                <a:tc>
                  <a:txBody>
                    <a:bodyPr/>
                    <a:lstStyle/>
                    <a:p>
                      <a:pPr algn="ctr"/>
                      <a:r>
                        <a:rPr lang="en-US"/>
                        <a:t>OneClass SVM</a:t>
                      </a:r>
                    </a:p>
                  </a:txBody>
                  <a:tcPr anchor="ctr"/>
                </a:tc>
                <a:extLst>
                  <a:ext uri="{0D108BD9-81ED-4DB2-BD59-A6C34878D82A}">
                    <a16:rowId xmlns:a16="http://schemas.microsoft.com/office/drawing/2014/main" val="1030407247"/>
                  </a:ext>
                </a:extLst>
              </a:tr>
              <a:tr h="370840">
                <a:tc>
                  <a:txBody>
                    <a:bodyPr/>
                    <a:lstStyle/>
                    <a:p>
                      <a:pPr lvl="0">
                        <a:buNone/>
                      </a:pPr>
                      <a:r>
                        <a:rPr lang="en-US"/>
                        <a:t>Class</a:t>
                      </a:r>
                    </a:p>
                  </a:txBody>
                  <a:tcPr/>
                </a:tc>
                <a:tc gridSpan="2">
                  <a:txBody>
                    <a:bodyPr/>
                    <a:lstStyle/>
                    <a:p>
                      <a:pPr algn="ctr"/>
                      <a:r>
                        <a:rPr lang="en-US"/>
                        <a:t>Supervised</a:t>
                      </a:r>
                    </a:p>
                  </a:txBody>
                  <a:tcPr anchor="ctr"/>
                </a:tc>
                <a:tc hMerge="1">
                  <a:txBody>
                    <a:bodyPr/>
                    <a:lstStyle/>
                    <a:p>
                      <a:endParaRPr lang="en-US"/>
                    </a:p>
                  </a:txBody>
                  <a:tcPr/>
                </a:tc>
                <a:tc gridSpan="2">
                  <a:txBody>
                    <a:bodyPr/>
                    <a:lstStyle/>
                    <a:p>
                      <a:pPr algn="ctr"/>
                      <a:r>
                        <a:rPr lang="en-US"/>
                        <a:t>Anomaly Detection</a:t>
                      </a:r>
                    </a:p>
                  </a:txBody>
                  <a:tcPr anchor="ctr"/>
                </a:tc>
                <a:tc hMerge="1">
                  <a:txBody>
                    <a:bodyPr/>
                    <a:lstStyle/>
                    <a:p>
                      <a:endParaRPr lang="en-US"/>
                    </a:p>
                  </a:txBody>
                  <a:tcPr anchor="ctr"/>
                </a:tc>
                <a:extLst>
                  <a:ext uri="{0D108BD9-81ED-4DB2-BD59-A6C34878D82A}">
                    <a16:rowId xmlns:a16="http://schemas.microsoft.com/office/drawing/2014/main" val="2178938313"/>
                  </a:ext>
                </a:extLst>
              </a:tr>
              <a:tr h="370840">
                <a:tc>
                  <a:txBody>
                    <a:bodyPr/>
                    <a:lstStyle/>
                    <a:p>
                      <a:pPr lvl="0">
                        <a:buNone/>
                      </a:pPr>
                      <a:r>
                        <a:rPr lang="en-US"/>
                        <a:t>Accuracy</a:t>
                      </a:r>
                    </a:p>
                  </a:txBody>
                  <a:tcPr/>
                </a:tc>
                <a:tc>
                  <a:txBody>
                    <a:bodyPr/>
                    <a:lstStyle/>
                    <a:p>
                      <a:pPr algn="ctr"/>
                      <a:r>
                        <a:rPr lang="en-US"/>
                        <a:t>0.90</a:t>
                      </a:r>
                    </a:p>
                  </a:txBody>
                  <a:tcPr anchor="ctr"/>
                </a:tc>
                <a:tc>
                  <a:txBody>
                    <a:bodyPr/>
                    <a:lstStyle/>
                    <a:p>
                      <a:pPr lvl="0" algn="ctr">
                        <a:buNone/>
                      </a:pPr>
                      <a:r>
                        <a:rPr lang="en-US"/>
                        <a:t>0.89</a:t>
                      </a:r>
                    </a:p>
                  </a:txBody>
                  <a:tcPr anchor="ctr"/>
                </a:tc>
                <a:tc>
                  <a:txBody>
                    <a:bodyPr/>
                    <a:lstStyle/>
                    <a:p>
                      <a:pPr algn="ctr"/>
                      <a:r>
                        <a:rPr lang="en-US"/>
                        <a:t>0.59</a:t>
                      </a:r>
                    </a:p>
                  </a:txBody>
                  <a:tcPr anchor="ctr"/>
                </a:tc>
                <a:tc>
                  <a:txBody>
                    <a:bodyPr/>
                    <a:lstStyle/>
                    <a:p>
                      <a:pPr algn="ctr"/>
                      <a:r>
                        <a:rPr lang="en-US"/>
                        <a:t>0.57</a:t>
                      </a:r>
                    </a:p>
                  </a:txBody>
                  <a:tcPr anchor="ctr"/>
                </a:tc>
                <a:extLst>
                  <a:ext uri="{0D108BD9-81ED-4DB2-BD59-A6C34878D82A}">
                    <a16:rowId xmlns:a16="http://schemas.microsoft.com/office/drawing/2014/main" val="3244350202"/>
                  </a:ext>
                </a:extLst>
              </a:tr>
              <a:tr h="370840">
                <a:tc>
                  <a:txBody>
                    <a:bodyPr/>
                    <a:lstStyle/>
                    <a:p>
                      <a:pPr lvl="0">
                        <a:buNone/>
                      </a:pPr>
                      <a:r>
                        <a:rPr lang="en-US"/>
                        <a:t>Precision</a:t>
                      </a:r>
                    </a:p>
                  </a:txBody>
                  <a:tcPr/>
                </a:tc>
                <a:tc>
                  <a:txBody>
                    <a:bodyPr/>
                    <a:lstStyle/>
                    <a:p>
                      <a:pPr algn="ctr"/>
                      <a:r>
                        <a:rPr lang="en-US"/>
                        <a:t>0.59</a:t>
                      </a:r>
                    </a:p>
                  </a:txBody>
                  <a:tcPr anchor="ctr"/>
                </a:tc>
                <a:tc>
                  <a:txBody>
                    <a:bodyPr/>
                    <a:lstStyle/>
                    <a:p>
                      <a:pPr algn="ctr"/>
                      <a:r>
                        <a:rPr lang="en-US"/>
                        <a:t>0.51</a:t>
                      </a:r>
                    </a:p>
                  </a:txBody>
                  <a:tcPr anchor="ctr"/>
                </a:tc>
                <a:tc>
                  <a:txBody>
                    <a:bodyPr/>
                    <a:lstStyle/>
                    <a:p>
                      <a:pPr algn="ctr"/>
                      <a:r>
                        <a:rPr lang="en-US"/>
                        <a:t>0.04</a:t>
                      </a:r>
                    </a:p>
                  </a:txBody>
                  <a:tcPr anchor="ctr"/>
                </a:tc>
                <a:tc>
                  <a:txBody>
                    <a:bodyPr/>
                    <a:lstStyle/>
                    <a:p>
                      <a:pPr algn="ctr"/>
                      <a:r>
                        <a:rPr lang="en-US"/>
                        <a:t>0.05</a:t>
                      </a:r>
                    </a:p>
                  </a:txBody>
                  <a:tcPr anchor="ctr"/>
                </a:tc>
                <a:extLst>
                  <a:ext uri="{0D108BD9-81ED-4DB2-BD59-A6C34878D82A}">
                    <a16:rowId xmlns:a16="http://schemas.microsoft.com/office/drawing/2014/main" val="109677807"/>
                  </a:ext>
                </a:extLst>
              </a:tr>
              <a:tr h="370840">
                <a:tc>
                  <a:txBody>
                    <a:bodyPr/>
                    <a:lstStyle/>
                    <a:p>
                      <a:pPr lvl="0">
                        <a:buNone/>
                      </a:pPr>
                      <a:r>
                        <a:rPr lang="en-US"/>
                        <a:t>Recall</a:t>
                      </a:r>
                    </a:p>
                  </a:txBody>
                  <a:tcPr/>
                </a:tc>
                <a:tc>
                  <a:txBody>
                    <a:bodyPr/>
                    <a:lstStyle/>
                    <a:p>
                      <a:pPr lvl="0" algn="ctr">
                        <a:buNone/>
                      </a:pPr>
                      <a:r>
                        <a:rPr lang="en-US"/>
                        <a:t>0.69</a:t>
                      </a:r>
                    </a:p>
                  </a:txBody>
                  <a:tcPr anchor="ctr"/>
                </a:tc>
                <a:tc>
                  <a:txBody>
                    <a:bodyPr/>
                    <a:lstStyle/>
                    <a:p>
                      <a:pPr algn="ctr"/>
                      <a:r>
                        <a:rPr lang="en-US"/>
                        <a:t>0.79</a:t>
                      </a:r>
                    </a:p>
                  </a:txBody>
                  <a:tcPr anchor="ctr"/>
                </a:tc>
                <a:tc>
                  <a:txBody>
                    <a:bodyPr/>
                    <a:lstStyle/>
                    <a:p>
                      <a:pPr algn="ctr"/>
                      <a:r>
                        <a:rPr lang="en-US"/>
                        <a:t>0.130</a:t>
                      </a:r>
                    </a:p>
                  </a:txBody>
                  <a:tcPr anchor="ctr"/>
                </a:tc>
                <a:tc>
                  <a:txBody>
                    <a:bodyPr/>
                    <a:lstStyle/>
                    <a:p>
                      <a:pPr algn="ctr"/>
                      <a:r>
                        <a:rPr lang="en-US"/>
                        <a:t>0.15</a:t>
                      </a:r>
                    </a:p>
                  </a:txBody>
                  <a:tcPr anchor="ctr"/>
                </a:tc>
                <a:extLst>
                  <a:ext uri="{0D108BD9-81ED-4DB2-BD59-A6C34878D82A}">
                    <a16:rowId xmlns:a16="http://schemas.microsoft.com/office/drawing/2014/main" val="1010338521"/>
                  </a:ext>
                </a:extLst>
              </a:tr>
              <a:tr h="370839">
                <a:tc>
                  <a:txBody>
                    <a:bodyPr/>
                    <a:lstStyle/>
                    <a:p>
                      <a:pPr lvl="0">
                        <a:buNone/>
                      </a:pPr>
                      <a:r>
                        <a:rPr lang="en-US"/>
                        <a:t>F1 Score</a:t>
                      </a:r>
                    </a:p>
                  </a:txBody>
                  <a:tcPr/>
                </a:tc>
                <a:tc>
                  <a:txBody>
                    <a:bodyPr/>
                    <a:lstStyle/>
                    <a:p>
                      <a:pPr lvl="0" algn="ctr">
                        <a:buNone/>
                      </a:pPr>
                      <a:r>
                        <a:rPr lang="en-US"/>
                        <a:t>0.65</a:t>
                      </a:r>
                    </a:p>
                  </a:txBody>
                  <a:tcPr anchor="ctr"/>
                </a:tc>
                <a:tc>
                  <a:txBody>
                    <a:bodyPr/>
                    <a:lstStyle/>
                    <a:p>
                      <a:pPr lvl="0" algn="ctr">
                        <a:buNone/>
                      </a:pPr>
                      <a:r>
                        <a:rPr lang="en-US"/>
                        <a:t>0.62</a:t>
                      </a:r>
                    </a:p>
                  </a:txBody>
                  <a:tcPr anchor="ctr"/>
                </a:tc>
                <a:tc>
                  <a:txBody>
                    <a:bodyPr/>
                    <a:lstStyle/>
                    <a:p>
                      <a:pPr lvl="0" algn="ctr">
                        <a:buNone/>
                      </a:pPr>
                      <a:r>
                        <a:rPr lang="en-US"/>
                        <a:t>0.07</a:t>
                      </a:r>
                    </a:p>
                  </a:txBody>
                  <a:tcPr anchor="ctr"/>
                </a:tc>
                <a:tc>
                  <a:txBody>
                    <a:bodyPr/>
                    <a:lstStyle/>
                    <a:p>
                      <a:pPr lvl="0" algn="ctr">
                        <a:buNone/>
                      </a:pPr>
                      <a:r>
                        <a:rPr lang="en-US"/>
                        <a:t>0.07</a:t>
                      </a:r>
                    </a:p>
                  </a:txBody>
                  <a:tcPr anchor="ctr"/>
                </a:tc>
                <a:extLst>
                  <a:ext uri="{0D108BD9-81ED-4DB2-BD59-A6C34878D82A}">
                    <a16:rowId xmlns:a16="http://schemas.microsoft.com/office/drawing/2014/main" val="3014856017"/>
                  </a:ext>
                </a:extLst>
              </a:tr>
              <a:tr h="370840">
                <a:tc>
                  <a:txBody>
                    <a:bodyPr/>
                    <a:lstStyle/>
                    <a:p>
                      <a:pPr lvl="0">
                        <a:buNone/>
                      </a:pPr>
                      <a:r>
                        <a:rPr lang="en-US"/>
                        <a:t>ROC-AUC</a:t>
                      </a:r>
                    </a:p>
                  </a:txBody>
                  <a:tcPr/>
                </a:tc>
                <a:tc>
                  <a:txBody>
                    <a:bodyPr/>
                    <a:lstStyle/>
                    <a:p>
                      <a:pPr algn="ctr"/>
                      <a:r>
                        <a:rPr lang="en-US"/>
                        <a:t>0.94</a:t>
                      </a:r>
                    </a:p>
                  </a:txBody>
                  <a:tcPr anchor="ctr"/>
                </a:tc>
                <a:tc>
                  <a:txBody>
                    <a:bodyPr/>
                    <a:lstStyle/>
                    <a:p>
                      <a:pPr algn="ctr"/>
                      <a:r>
                        <a:rPr lang="en-US"/>
                        <a:t>0.94</a:t>
                      </a:r>
                    </a:p>
                  </a:txBody>
                  <a:tcPr anchor="ctr"/>
                </a:tc>
                <a:tc>
                  <a:txBody>
                    <a:bodyPr/>
                    <a:lstStyle/>
                    <a:p>
                      <a:pPr algn="ctr"/>
                      <a:r>
                        <a:rPr lang="en-US"/>
                        <a:t>0.37</a:t>
                      </a:r>
                    </a:p>
                  </a:txBody>
                  <a:tcPr anchor="ctr"/>
                </a:tc>
                <a:tc>
                  <a:txBody>
                    <a:bodyPr/>
                    <a:lstStyle/>
                    <a:p>
                      <a:pPr algn="ctr"/>
                      <a:r>
                        <a:rPr lang="en-US"/>
                        <a:t>0.45</a:t>
                      </a:r>
                    </a:p>
                  </a:txBody>
                  <a:tcPr anchor="ctr"/>
                </a:tc>
                <a:extLst>
                  <a:ext uri="{0D108BD9-81ED-4DB2-BD59-A6C34878D82A}">
                    <a16:rowId xmlns:a16="http://schemas.microsoft.com/office/drawing/2014/main" val="162606702"/>
                  </a:ext>
                </a:extLst>
              </a:tr>
            </a:tbl>
          </a:graphicData>
        </a:graphic>
      </p:graphicFrame>
    </p:spTree>
    <p:extLst>
      <p:ext uri="{BB962C8B-B14F-4D97-AF65-F5344CB8AC3E}">
        <p14:creationId xmlns:p14="http://schemas.microsoft.com/office/powerpoint/2010/main" val="206541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EAAE-5F5F-799B-E7C5-1D66F814AEE2}"/>
              </a:ext>
            </a:extLst>
          </p:cNvPr>
          <p:cNvSpPr>
            <a:spLocks noGrp="1"/>
          </p:cNvSpPr>
          <p:nvPr>
            <p:ph type="title"/>
          </p:nvPr>
        </p:nvSpPr>
        <p:spPr>
          <a:xfrm>
            <a:off x="471948" y="365125"/>
            <a:ext cx="11189109" cy="1325563"/>
          </a:xfrm>
        </p:spPr>
        <p:txBody>
          <a:bodyPr>
            <a:noAutofit/>
          </a:bodyPr>
          <a:lstStyle/>
          <a:p>
            <a:r>
              <a:rPr lang="en-US" sz="3600"/>
              <a:t>Asymmetric Costs </a:t>
            </a:r>
            <a:r>
              <a:rPr lang="en-US" sz="3600">
                <a:ea typeface="+mj-lt"/>
                <a:cs typeface="+mj-lt"/>
              </a:rPr>
              <a:t>in the context of the MLP model for predicting customer defaults</a:t>
            </a:r>
            <a:endParaRPr lang="en-US" sz="3600"/>
          </a:p>
        </p:txBody>
      </p:sp>
      <p:sp>
        <p:nvSpPr>
          <p:cNvPr id="3" name="Content Placeholder 2">
            <a:extLst>
              <a:ext uri="{FF2B5EF4-FFF2-40B4-BE49-F238E27FC236}">
                <a16:creationId xmlns:a16="http://schemas.microsoft.com/office/drawing/2014/main" id="{991EFB6E-D7B2-C9D8-5394-A851D6DA5E6B}"/>
              </a:ext>
            </a:extLst>
          </p:cNvPr>
          <p:cNvSpPr>
            <a:spLocks noGrp="1"/>
          </p:cNvSpPr>
          <p:nvPr>
            <p:ph idx="1"/>
          </p:nvPr>
        </p:nvSpPr>
        <p:spPr/>
        <p:txBody>
          <a:bodyPr/>
          <a:lstStyle/>
          <a:p>
            <a:r>
              <a:rPr lang="en-US" sz="1800" b="1">
                <a:ea typeface="+mn-lt"/>
                <a:cs typeface="+mn-lt"/>
              </a:rPr>
              <a:t>True Positives (TP):</a:t>
            </a:r>
            <a:endParaRPr lang="en-US" sz="1800" b="1"/>
          </a:p>
          <a:p>
            <a:pPr lvl="1">
              <a:buFont typeface="Courier New" panose="020B0604020202020204" pitchFamily="34" charset="0"/>
              <a:buChar char="o"/>
            </a:pPr>
            <a:r>
              <a:rPr lang="en-US" sz="1800">
                <a:ea typeface="+mn-lt"/>
                <a:cs typeface="+mn-lt"/>
              </a:rPr>
              <a:t>These are cases where the model correctly identifies applicants who will default.</a:t>
            </a:r>
            <a:endParaRPr lang="en-US" sz="1800">
              <a:cs typeface="Arial"/>
            </a:endParaRPr>
          </a:p>
          <a:p>
            <a:pPr lvl="1">
              <a:buFont typeface="Courier New" panose="020B0604020202020204" pitchFamily="34" charset="0"/>
              <a:buChar char="o"/>
            </a:pPr>
            <a:r>
              <a:rPr lang="en-US" sz="1800">
                <a:ea typeface="+mn-lt"/>
                <a:cs typeface="+mn-lt"/>
              </a:rPr>
              <a:t>Action: When a TP occurs, Verizon can take steps to reject the applicant, preventing potential losses. The phone can be retained and possibly sold to other customers.</a:t>
            </a:r>
            <a:endParaRPr lang="en-US" sz="1800">
              <a:cs typeface="Arial"/>
            </a:endParaRPr>
          </a:p>
          <a:p>
            <a:pPr lvl="1">
              <a:buFont typeface="Courier New" panose="020B0604020202020204" pitchFamily="34" charset="0"/>
              <a:buChar char="o"/>
            </a:pPr>
            <a:r>
              <a:rPr lang="en-US" sz="1800">
                <a:ea typeface="+mn-lt"/>
                <a:cs typeface="+mn-lt"/>
              </a:rPr>
              <a:t>Model Focus: The model will be designed to have high sensitivity (recall) to capture as many true positives as possible while still maintaining reasonable specificity.</a:t>
            </a:r>
            <a:endParaRPr lang="en-US" sz="1800">
              <a:cs typeface="Arial"/>
            </a:endParaRPr>
          </a:p>
          <a:p>
            <a:pPr marL="457200" lvl="1" indent="0">
              <a:buNone/>
            </a:pPr>
            <a:endParaRPr lang="en-US" sz="1800">
              <a:ea typeface="+mn-lt"/>
              <a:cs typeface="+mn-lt"/>
            </a:endParaRPr>
          </a:p>
          <a:p>
            <a:r>
              <a:rPr lang="en-US" sz="1800" b="1">
                <a:ea typeface="+mn-lt"/>
                <a:cs typeface="+mn-lt"/>
              </a:rPr>
              <a:t>False Positives (FP):</a:t>
            </a:r>
          </a:p>
          <a:p>
            <a:pPr lvl="1">
              <a:buFont typeface="Courier New" panose="020B0604020202020204" pitchFamily="34" charset="0"/>
              <a:buChar char="o"/>
            </a:pPr>
            <a:r>
              <a:rPr lang="en-US" sz="1800">
                <a:ea typeface="+mn-lt"/>
                <a:cs typeface="+mn-lt"/>
              </a:rPr>
              <a:t>These are cases where the model incorrectly rejects applicants who would have honored their contracts.</a:t>
            </a:r>
            <a:endParaRPr lang="en-US" sz="1800">
              <a:cs typeface="Arial"/>
            </a:endParaRPr>
          </a:p>
          <a:p>
            <a:pPr lvl="1">
              <a:buFont typeface="Courier New" panose="020B0604020202020204" pitchFamily="34" charset="0"/>
              <a:buChar char="o"/>
            </a:pPr>
            <a:r>
              <a:rPr lang="en-US" sz="1800">
                <a:ea typeface="+mn-lt"/>
                <a:cs typeface="+mn-lt"/>
              </a:rPr>
              <a:t>Action: Verizon should aim to minimize false positives to prevent lost profits. Strategies could include providing alternative payment options or special offers to these applicants.</a:t>
            </a:r>
            <a:endParaRPr lang="en-US" sz="1800">
              <a:cs typeface="Arial"/>
            </a:endParaRPr>
          </a:p>
          <a:p>
            <a:pPr lvl="1">
              <a:buFont typeface="Courier New" panose="020B0604020202020204" pitchFamily="34" charset="0"/>
              <a:buChar char="o"/>
            </a:pPr>
            <a:r>
              <a:rPr lang="en-US" sz="1800">
                <a:ea typeface="+mn-lt"/>
                <a:cs typeface="+mn-lt"/>
              </a:rPr>
              <a:t>Model Focus: The model will be tuned to reduce the occurrence of false positives, possibly by adjusting the classification threshold.</a:t>
            </a:r>
            <a:endParaRPr lang="en-US" sz="1800">
              <a:cs typeface="Arial"/>
            </a:endParaRPr>
          </a:p>
        </p:txBody>
      </p:sp>
      <p:sp>
        <p:nvSpPr>
          <p:cNvPr id="4" name="Slide Number Placeholder 4">
            <a:extLst>
              <a:ext uri="{FF2B5EF4-FFF2-40B4-BE49-F238E27FC236}">
                <a16:creationId xmlns:a16="http://schemas.microsoft.com/office/drawing/2014/main" id="{DBAD4980-B842-66BD-B9B0-91DE9CD9CC30}"/>
              </a:ext>
            </a:extLst>
          </p:cNvPr>
          <p:cNvSpPr>
            <a:spLocks noGrp="1"/>
          </p:cNvSpPr>
          <p:nvPr>
            <p:ph type="sldNum" sz="quarter" idx="12"/>
          </p:nvPr>
        </p:nvSpPr>
        <p:spPr>
          <a:xfrm>
            <a:off x="8610600" y="6356350"/>
            <a:ext cx="2743200" cy="365125"/>
          </a:xfrm>
        </p:spPr>
        <p:txBody>
          <a:bodyPr>
            <a:normAutofit/>
          </a:bodyPr>
          <a:lstStyle/>
          <a:p>
            <a:pPr>
              <a:spcAft>
                <a:spcPts val="600"/>
              </a:spcAft>
            </a:pPr>
            <a:fld id="{52C819C7-40A0-4D09-B33E-72D1CB47BCE6}" type="slidenum">
              <a:rPr lang="en-US" smtClean="0"/>
              <a:pPr>
                <a:spcAft>
                  <a:spcPts val="600"/>
                </a:spcAft>
              </a:pPr>
              <a:t>12</a:t>
            </a:fld>
            <a:endParaRPr lang="en-US"/>
          </a:p>
        </p:txBody>
      </p:sp>
      <p:pic>
        <p:nvPicPr>
          <p:cNvPr id="5" name="Picture 4" descr="Verizon Logo | Real Company | Alphabet, Letter V Logo">
            <a:extLst>
              <a:ext uri="{FF2B5EF4-FFF2-40B4-BE49-F238E27FC236}">
                <a16:creationId xmlns:a16="http://schemas.microsoft.com/office/drawing/2014/main" id="{4F98A742-EF35-8325-3476-9374CF64C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3FB3B504-5D7B-FD8B-9350-41DC74DA3370}"/>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59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723DB46A-1C0B-528D-38B8-2B526D697775}"/>
              </a:ext>
            </a:extLst>
          </p:cNvPr>
          <p:cNvSpPr>
            <a:spLocks noGrp="1"/>
          </p:cNvSpPr>
          <p:nvPr>
            <p:ph type="sldNum" sz="quarter" idx="12"/>
          </p:nvPr>
        </p:nvSpPr>
        <p:spPr>
          <a:xfrm>
            <a:off x="8610600" y="6356350"/>
            <a:ext cx="2743200" cy="365125"/>
          </a:xfrm>
        </p:spPr>
        <p:txBody>
          <a:bodyPr>
            <a:normAutofit/>
          </a:bodyPr>
          <a:lstStyle/>
          <a:p>
            <a:pPr>
              <a:spcAft>
                <a:spcPts val="600"/>
              </a:spcAft>
            </a:pPr>
            <a:fld id="{52C819C7-40A0-4D09-B33E-72D1CB47BCE6}" type="slidenum">
              <a:rPr lang="en-US" smtClean="0"/>
              <a:pPr>
                <a:spcAft>
                  <a:spcPts val="600"/>
                </a:spcAft>
              </a:pPr>
              <a:t>13</a:t>
            </a:fld>
            <a:endParaRPr lang="en-US"/>
          </a:p>
        </p:txBody>
      </p:sp>
      <p:pic>
        <p:nvPicPr>
          <p:cNvPr id="5" name="Picture 4" descr="Verizon Logo | Real Company | Alphabet, Letter V Logo">
            <a:extLst>
              <a:ext uri="{FF2B5EF4-FFF2-40B4-BE49-F238E27FC236}">
                <a16:creationId xmlns:a16="http://schemas.microsoft.com/office/drawing/2014/main" id="{2BC05388-9F1D-39F0-5670-32D1D37C6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5CA194DC-3B17-2B82-FEA5-04A32A9640F5}"/>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BF0FEACC-E4D1-76F9-1007-680A7B863AAD}"/>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1800" b="1">
                <a:ea typeface="+mn-lt"/>
                <a:cs typeface="+mn-lt"/>
              </a:rPr>
              <a:t>True Negatives (TN):</a:t>
            </a:r>
            <a:endParaRPr lang="en-US" sz="1800" b="1">
              <a:cs typeface="Arial"/>
            </a:endParaRPr>
          </a:p>
          <a:p>
            <a:pPr lvl="1">
              <a:buFont typeface="Courier New,monospace" panose="020B0604020202020204" pitchFamily="34" charset="0"/>
              <a:buChar char="o"/>
            </a:pPr>
            <a:r>
              <a:rPr lang="en-US" sz="1800">
                <a:ea typeface="+mn-lt"/>
                <a:cs typeface="+mn-lt"/>
              </a:rPr>
              <a:t>These are cases where the model correctly approves applicants who will make every payment.</a:t>
            </a:r>
            <a:endParaRPr lang="en-US" sz="1800">
              <a:cs typeface="Arial"/>
            </a:endParaRPr>
          </a:p>
          <a:p>
            <a:pPr lvl="1">
              <a:buFont typeface="Courier New,monospace" panose="020B0604020202020204" pitchFamily="34" charset="0"/>
              <a:buChar char="o"/>
            </a:pPr>
            <a:r>
              <a:rPr lang="en-US" sz="1800">
                <a:ea typeface="+mn-lt"/>
                <a:cs typeface="+mn-lt"/>
              </a:rPr>
              <a:t>Action: Verizon benefits from these customers as they are likely to generate profits over time. Special attention can be given to retaining and nurturing these customers.</a:t>
            </a:r>
            <a:endParaRPr lang="en-US" sz="1800">
              <a:cs typeface="Arial"/>
            </a:endParaRPr>
          </a:p>
          <a:p>
            <a:pPr lvl="1">
              <a:buFont typeface="Courier New,monospace" panose="020B0604020202020204" pitchFamily="34" charset="0"/>
              <a:buChar char="o"/>
            </a:pPr>
            <a:r>
              <a:rPr lang="en-US" sz="1800">
                <a:ea typeface="+mn-lt"/>
                <a:cs typeface="+mn-lt"/>
              </a:rPr>
              <a:t>Model Focus: The model will ensure that it correctly identifies these cases while allowing some flexibility for false negatives to avoid overly conservative decisions.</a:t>
            </a:r>
            <a:endParaRPr lang="en-US" sz="1800">
              <a:cs typeface="Arial"/>
            </a:endParaRPr>
          </a:p>
          <a:p>
            <a:pPr marL="457200" lvl="1" indent="0">
              <a:buNone/>
            </a:pPr>
            <a:endParaRPr lang="en-US" sz="1800">
              <a:ea typeface="+mn-lt"/>
              <a:cs typeface="+mn-lt"/>
            </a:endParaRPr>
          </a:p>
          <a:p>
            <a:pPr>
              <a:buFont typeface="Courier New,monospace" panose="020B0604020202020204" pitchFamily="34" charset="0"/>
              <a:buChar char="o"/>
            </a:pPr>
            <a:r>
              <a:rPr lang="en-US" sz="1800" b="1">
                <a:ea typeface="+mn-lt"/>
                <a:cs typeface="+mn-lt"/>
              </a:rPr>
              <a:t>False Negatives (FN)</a:t>
            </a:r>
            <a:endParaRPr lang="en-US" sz="1800" b="1">
              <a:cs typeface="Arial"/>
            </a:endParaRPr>
          </a:p>
          <a:p>
            <a:pPr lvl="1">
              <a:buFont typeface="Courier New,monospace" panose="020B0604020202020204" pitchFamily="34" charset="0"/>
              <a:buChar char="o"/>
            </a:pPr>
            <a:r>
              <a:rPr lang="en-US" sz="1800">
                <a:ea typeface="+mn-lt"/>
                <a:cs typeface="+mn-lt"/>
              </a:rPr>
              <a:t>These are cases where the model incorrectly approves applicants who will default.</a:t>
            </a:r>
            <a:endParaRPr lang="en-US" sz="1800">
              <a:cs typeface="Arial"/>
            </a:endParaRPr>
          </a:p>
          <a:p>
            <a:pPr lvl="1">
              <a:buFont typeface="Courier New,monospace" panose="020B0604020202020204" pitchFamily="34" charset="0"/>
              <a:buChar char="o"/>
            </a:pPr>
            <a:r>
              <a:rPr lang="en-US" sz="1800">
                <a:ea typeface="+mn-lt"/>
                <a:cs typeface="+mn-lt"/>
              </a:rPr>
              <a:t>Action: FN cases result in potential losses for Verizon, both in terms of missed monthly payments and the phone's unrecoverable or diminished value. Mitigating these losses is crucial.</a:t>
            </a:r>
            <a:endParaRPr lang="en-US" sz="1800">
              <a:cs typeface="Arial"/>
            </a:endParaRPr>
          </a:p>
          <a:p>
            <a:pPr lvl="1">
              <a:buFont typeface="Courier New,monospace" panose="020B0604020202020204" pitchFamily="34" charset="0"/>
              <a:buChar char="o"/>
            </a:pPr>
            <a:r>
              <a:rPr lang="en-US" sz="1800">
                <a:ea typeface="+mn-lt"/>
                <a:cs typeface="+mn-lt"/>
              </a:rPr>
              <a:t>Model Focus: While minimizing false negatives is important, it may require a balance with false positives. Setting the classification threshold too low to catch all potential defaulters could lead to too many false positives.</a:t>
            </a:r>
            <a:endParaRPr lang="en-US" sz="1800">
              <a:cs typeface="Arial"/>
            </a:endParaRPr>
          </a:p>
        </p:txBody>
      </p:sp>
      <p:sp>
        <p:nvSpPr>
          <p:cNvPr id="12" name="Title 1">
            <a:extLst>
              <a:ext uri="{FF2B5EF4-FFF2-40B4-BE49-F238E27FC236}">
                <a16:creationId xmlns:a16="http://schemas.microsoft.com/office/drawing/2014/main" id="{5B49A2CA-E903-FC5C-DD90-C3D990843167}"/>
              </a:ext>
            </a:extLst>
          </p:cNvPr>
          <p:cNvSpPr>
            <a:spLocks noGrp="1"/>
          </p:cNvSpPr>
          <p:nvPr>
            <p:ph type="title"/>
          </p:nvPr>
        </p:nvSpPr>
        <p:spPr>
          <a:xfrm>
            <a:off x="471948" y="365125"/>
            <a:ext cx="11189109" cy="1325563"/>
          </a:xfrm>
        </p:spPr>
        <p:txBody>
          <a:bodyPr>
            <a:noAutofit/>
          </a:bodyPr>
          <a:lstStyle/>
          <a:p>
            <a:r>
              <a:rPr lang="en-US" sz="3600"/>
              <a:t>Asymmetric Costs </a:t>
            </a:r>
            <a:r>
              <a:rPr lang="en-US" sz="3600">
                <a:ea typeface="+mj-lt"/>
                <a:cs typeface="+mj-lt"/>
              </a:rPr>
              <a:t>in the context of the MLP model for predicting customer defaults</a:t>
            </a:r>
            <a:endParaRPr lang="en-US" sz="3600"/>
          </a:p>
        </p:txBody>
      </p:sp>
    </p:spTree>
    <p:extLst>
      <p:ext uri="{BB962C8B-B14F-4D97-AF65-F5344CB8AC3E}">
        <p14:creationId xmlns:p14="http://schemas.microsoft.com/office/powerpoint/2010/main" val="185892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p:txBody>
          <a:bodyPr>
            <a:normAutofit/>
          </a:bodyPr>
          <a:lstStyle/>
          <a:p>
            <a:r>
              <a:rPr lang="en-US" sz="4000"/>
              <a:t>Agenda</a:t>
            </a:r>
          </a:p>
        </p:txBody>
      </p:sp>
      <p:graphicFrame>
        <p:nvGraphicFramePr>
          <p:cNvPr id="5" name="Content Placeholder 2">
            <a:extLst>
              <a:ext uri="{FF2B5EF4-FFF2-40B4-BE49-F238E27FC236}">
                <a16:creationId xmlns:a16="http://schemas.microsoft.com/office/drawing/2014/main" id="{9FBDEF5E-B263-FE53-5759-3AE9F7DCE3BD}"/>
              </a:ext>
            </a:extLst>
          </p:cNvPr>
          <p:cNvGraphicFramePr>
            <a:graphicFrameLocks noGrp="1"/>
          </p:cNvGraphicFramePr>
          <p:nvPr>
            <p:ph idx="1"/>
            <p:extLst>
              <p:ext uri="{D42A27DB-BD31-4B8C-83A1-F6EECF244321}">
                <p14:modId xmlns:p14="http://schemas.microsoft.com/office/powerpoint/2010/main" val="205087975"/>
              </p:ext>
            </p:extLst>
          </p:nvPr>
        </p:nvGraphicFramePr>
        <p:xfrm>
          <a:off x="0" y="1756372"/>
          <a:ext cx="12192000" cy="4465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44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A7B9-E77D-52D9-0507-CBFD13FDCC2F}"/>
              </a:ext>
            </a:extLst>
          </p:cNvPr>
          <p:cNvSpPr>
            <a:spLocks noGrp="1"/>
          </p:cNvSpPr>
          <p:nvPr>
            <p:ph type="title"/>
          </p:nvPr>
        </p:nvSpPr>
        <p:spPr>
          <a:xfrm>
            <a:off x="838200" y="136525"/>
            <a:ext cx="10515600" cy="1325563"/>
          </a:xfrm>
        </p:spPr>
        <p:txBody>
          <a:bodyPr>
            <a:normAutofit/>
          </a:bodyPr>
          <a:lstStyle/>
          <a:p>
            <a:r>
              <a:rPr lang="en-US" sz="4000"/>
              <a:t>Currently, 12% of customers default on their contracts</a:t>
            </a:r>
          </a:p>
        </p:txBody>
      </p:sp>
      <p:pic>
        <p:nvPicPr>
          <p:cNvPr id="4" name="Picture 2" descr="Verizon Logo | Real Company | Alphabet, Letter V Logo">
            <a:extLst>
              <a:ext uri="{FF2B5EF4-FFF2-40B4-BE49-F238E27FC236}">
                <a16:creationId xmlns:a16="http://schemas.microsoft.com/office/drawing/2014/main" id="{BBBB033F-02EE-03F7-4C19-7CDAA972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FD51D8B-54B2-28EE-4DF0-085C29C2F116}"/>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4">
            <a:extLst>
              <a:ext uri="{FF2B5EF4-FFF2-40B4-BE49-F238E27FC236}">
                <a16:creationId xmlns:a16="http://schemas.microsoft.com/office/drawing/2014/main" id="{0DA0D1CD-52E7-C7D6-C5A2-D5E4E83410EE}"/>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3</a:t>
            </a:fld>
            <a:endParaRPr lang="en-US" sz="1400">
              <a:solidFill>
                <a:schemeClr val="tx1"/>
              </a:solidFill>
            </a:endParaRPr>
          </a:p>
        </p:txBody>
      </p:sp>
      <p:pic>
        <p:nvPicPr>
          <p:cNvPr id="47" name="Content Placeholder 46" descr="A bar graph with different colored squares&#10;&#10;Description automatically generated">
            <a:extLst>
              <a:ext uri="{FF2B5EF4-FFF2-40B4-BE49-F238E27FC236}">
                <a16:creationId xmlns:a16="http://schemas.microsoft.com/office/drawing/2014/main" id="{71386B55-D18A-3F81-305F-8B59F22E85FD}"/>
              </a:ext>
            </a:extLst>
          </p:cNvPr>
          <p:cNvPicPr>
            <a:picLocks noGrp="1" noChangeAspect="1"/>
          </p:cNvPicPr>
          <p:nvPr>
            <p:ph idx="1"/>
          </p:nvPr>
        </p:nvPicPr>
        <p:blipFill>
          <a:blip r:embed="rId8"/>
          <a:stretch>
            <a:fillRect/>
          </a:stretch>
        </p:blipFill>
        <p:spPr>
          <a:xfrm>
            <a:off x="3344956" y="1515269"/>
            <a:ext cx="5492563" cy="4429125"/>
          </a:xfrm>
        </p:spPr>
      </p:pic>
    </p:spTree>
    <p:extLst>
      <p:ext uri="{BB962C8B-B14F-4D97-AF65-F5344CB8AC3E}">
        <p14:creationId xmlns:p14="http://schemas.microsoft.com/office/powerpoint/2010/main" val="396994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p:txBody>
          <a:bodyPr>
            <a:noAutofit/>
          </a:bodyPr>
          <a:lstStyle/>
          <a:p>
            <a:r>
              <a:rPr lang="en-US" sz="3600"/>
              <a:t>Verizon needs to determine whether to grant contracts or not to maximize profit and minimize revenue loss</a:t>
            </a:r>
          </a:p>
        </p:txBody>
      </p:sp>
      <p:graphicFrame>
        <p:nvGraphicFramePr>
          <p:cNvPr id="11" name="Content Placeholder 10">
            <a:extLst>
              <a:ext uri="{FF2B5EF4-FFF2-40B4-BE49-F238E27FC236}">
                <a16:creationId xmlns:a16="http://schemas.microsoft.com/office/drawing/2014/main" id="{CF503665-0341-D250-4ED1-8E62A2AC48AA}"/>
              </a:ext>
            </a:extLst>
          </p:cNvPr>
          <p:cNvGraphicFramePr>
            <a:graphicFrameLocks noGrp="1"/>
          </p:cNvGraphicFramePr>
          <p:nvPr>
            <p:ph idx="1"/>
            <p:extLst>
              <p:ext uri="{D42A27DB-BD31-4B8C-83A1-F6EECF244321}">
                <p14:modId xmlns:p14="http://schemas.microsoft.com/office/powerpoint/2010/main" val="2029282880"/>
              </p:ext>
            </p:extLst>
          </p:nvPr>
        </p:nvGraphicFramePr>
        <p:xfrm>
          <a:off x="838200" y="2202873"/>
          <a:ext cx="10515600" cy="3304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2" descr="Verizon Logo | Real Company | Alphabet, Letter V Logo">
            <a:extLst>
              <a:ext uri="{FF2B5EF4-FFF2-40B4-BE49-F238E27FC236}">
                <a16:creationId xmlns:a16="http://schemas.microsoft.com/office/drawing/2014/main" id="{629CAC89-7D24-807F-71CD-BFBF70D6DA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90B9D004-DB5E-E5FA-6CAC-56D9AFA12DFA}"/>
              </a:ext>
            </a:extLst>
          </p:cNvPr>
          <p:cNvGraphicFramePr/>
          <p:nvPr>
            <p:extLst>
              <p:ext uri="{D42A27DB-BD31-4B8C-83A1-F6EECF244321}">
                <p14:modId xmlns:p14="http://schemas.microsoft.com/office/powerpoint/2010/main" val="578182526"/>
              </p:ext>
            </p:extLst>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Slide Number Placeholder 4">
            <a:extLst>
              <a:ext uri="{FF2B5EF4-FFF2-40B4-BE49-F238E27FC236}">
                <a16:creationId xmlns:a16="http://schemas.microsoft.com/office/drawing/2014/main" id="{D71C6275-E049-CABD-56C6-81C5A55853B8}"/>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4</a:t>
            </a:fld>
            <a:endParaRPr lang="en-US" sz="1400">
              <a:solidFill>
                <a:schemeClr val="tx1"/>
              </a:solidFill>
            </a:endParaRPr>
          </a:p>
        </p:txBody>
      </p:sp>
    </p:spTree>
    <p:extLst>
      <p:ext uri="{BB962C8B-B14F-4D97-AF65-F5344CB8AC3E}">
        <p14:creationId xmlns:p14="http://schemas.microsoft.com/office/powerpoint/2010/main" val="251584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a:xfrm>
            <a:off x="600075" y="241300"/>
            <a:ext cx="10829925" cy="1335088"/>
          </a:xfrm>
        </p:spPr>
        <p:txBody>
          <a:bodyPr>
            <a:normAutofit fontScale="90000"/>
          </a:bodyPr>
          <a:lstStyle/>
          <a:p>
            <a:r>
              <a:rPr lang="en-US" sz="4000"/>
              <a:t>Verizon can use the Multi-layer perceptron (MLP) model to address its problem</a:t>
            </a:r>
          </a:p>
        </p:txBody>
      </p:sp>
      <p:sp>
        <p:nvSpPr>
          <p:cNvPr id="3" name="Content Placeholder 2">
            <a:extLst>
              <a:ext uri="{FF2B5EF4-FFF2-40B4-BE49-F238E27FC236}">
                <a16:creationId xmlns:a16="http://schemas.microsoft.com/office/drawing/2014/main" id="{40EAC8BC-4F96-81C2-20B5-162F4466576C}"/>
              </a:ext>
            </a:extLst>
          </p:cNvPr>
          <p:cNvSpPr>
            <a:spLocks noGrp="1"/>
          </p:cNvSpPr>
          <p:nvPr>
            <p:ph idx="1"/>
          </p:nvPr>
        </p:nvSpPr>
        <p:spPr>
          <a:xfrm>
            <a:off x="695325" y="1778000"/>
            <a:ext cx="5943600" cy="4351338"/>
          </a:xfrm>
        </p:spPr>
        <p:txBody>
          <a:bodyPr vert="horz" lIns="91440" tIns="45720" rIns="91440" bIns="45720" rtlCol="0" anchor="t">
            <a:normAutofit lnSpcReduction="10000"/>
          </a:bodyPr>
          <a:lstStyle/>
          <a:p>
            <a:pPr marL="0" indent="0">
              <a:buNone/>
            </a:pPr>
            <a:r>
              <a:rPr lang="en-US">
                <a:cs typeface="Arial" panose="020B0604020202020204"/>
              </a:rPr>
              <a:t>The MLP model would be a suitable choice:</a:t>
            </a:r>
          </a:p>
          <a:p>
            <a:r>
              <a:rPr lang="en-US">
                <a:cs typeface="Arial" panose="020B0604020202020204"/>
              </a:rPr>
              <a:t>Good for classification problems</a:t>
            </a:r>
          </a:p>
          <a:p>
            <a:r>
              <a:rPr lang="en-US">
                <a:cs typeface="Arial" panose="020B0604020202020204"/>
              </a:rPr>
              <a:t>Ability to handle "imbalanced data"</a:t>
            </a:r>
          </a:p>
          <a:p>
            <a:r>
              <a:rPr lang="en-US">
                <a:cs typeface="Arial" panose="020B0604020202020204"/>
              </a:rPr>
              <a:t>Capable of modeling complex (non-linear) relationships in the data</a:t>
            </a:r>
          </a:p>
          <a:p>
            <a:r>
              <a:rPr lang="en-US">
                <a:cs typeface="Arial" panose="020B0604020202020204"/>
              </a:rPr>
              <a:t>Adaptable to various data types, including structured data and sequences</a:t>
            </a:r>
          </a:p>
          <a:p>
            <a:endParaRPr lang="en-US">
              <a:cs typeface="Arial" panose="020B0604020202020204"/>
            </a:endParaRPr>
          </a:p>
          <a:p>
            <a:endParaRPr lang="en-US">
              <a:cs typeface="Arial" panose="020B0604020202020204"/>
            </a:endParaRPr>
          </a:p>
          <a:p>
            <a:endParaRPr lang="en-US">
              <a:cs typeface="Arial" panose="020B0604020202020204"/>
            </a:endParaRPr>
          </a:p>
        </p:txBody>
      </p:sp>
      <p:pic>
        <p:nvPicPr>
          <p:cNvPr id="4" name="Picture 2" descr="Verizon Logo | Real Company | Alphabet, Letter V Logo">
            <a:extLst>
              <a:ext uri="{FF2B5EF4-FFF2-40B4-BE49-F238E27FC236}">
                <a16:creationId xmlns:a16="http://schemas.microsoft.com/office/drawing/2014/main" id="{0FAF5B6A-1966-C0A7-EA57-60008E8F5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D87E0622-7064-42D2-ACD2-BF3ED4022516}"/>
              </a:ext>
            </a:extLst>
          </p:cNvPr>
          <p:cNvGraphicFramePr/>
          <p:nvPr>
            <p:extLst>
              <p:ext uri="{D42A27DB-BD31-4B8C-83A1-F6EECF244321}">
                <p14:modId xmlns:p14="http://schemas.microsoft.com/office/powerpoint/2010/main" val="1964096881"/>
              </p:ext>
            </p:extLst>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01793302-2375-04E2-9DD9-CEC260648CB0}"/>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5</a:t>
            </a:fld>
            <a:endParaRPr lang="en-US" sz="1400">
              <a:solidFill>
                <a:schemeClr val="tx1"/>
              </a:solidFill>
            </a:endParaRPr>
          </a:p>
        </p:txBody>
      </p:sp>
      <p:pic>
        <p:nvPicPr>
          <p:cNvPr id="18" name="Picture 17" descr="A diagram of a network&#10;&#10;Description automatically generated">
            <a:extLst>
              <a:ext uri="{FF2B5EF4-FFF2-40B4-BE49-F238E27FC236}">
                <a16:creationId xmlns:a16="http://schemas.microsoft.com/office/drawing/2014/main" id="{3B4A9660-A802-01C1-D25F-41C18ACD0437}"/>
              </a:ext>
            </a:extLst>
          </p:cNvPr>
          <p:cNvPicPr>
            <a:picLocks noChangeAspect="1"/>
          </p:cNvPicPr>
          <p:nvPr/>
        </p:nvPicPr>
        <p:blipFill>
          <a:blip r:embed="rId8"/>
          <a:stretch>
            <a:fillRect/>
          </a:stretch>
        </p:blipFill>
        <p:spPr>
          <a:xfrm>
            <a:off x="6734175" y="2278924"/>
            <a:ext cx="4619625" cy="3024051"/>
          </a:xfrm>
          <a:prstGeom prst="rect">
            <a:avLst/>
          </a:prstGeom>
        </p:spPr>
      </p:pic>
      <p:sp>
        <p:nvSpPr>
          <p:cNvPr id="29" name="TextBox 28">
            <a:extLst>
              <a:ext uri="{FF2B5EF4-FFF2-40B4-BE49-F238E27FC236}">
                <a16:creationId xmlns:a16="http://schemas.microsoft.com/office/drawing/2014/main" id="{B0672601-415A-D94B-02B3-C0752694CF81}"/>
              </a:ext>
            </a:extLst>
          </p:cNvPr>
          <p:cNvSpPr txBox="1"/>
          <p:nvPr/>
        </p:nvSpPr>
        <p:spPr>
          <a:xfrm>
            <a:off x="8417718" y="5305425"/>
            <a:ext cx="19645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cs typeface="Arial"/>
              </a:rPr>
              <a:t>Multi-layer perceptron</a:t>
            </a:r>
          </a:p>
        </p:txBody>
      </p:sp>
    </p:spTree>
    <p:extLst>
      <p:ext uri="{BB962C8B-B14F-4D97-AF65-F5344CB8AC3E}">
        <p14:creationId xmlns:p14="http://schemas.microsoft.com/office/powerpoint/2010/main" val="199309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A7B9-E77D-52D9-0507-CBFD13FDCC2F}"/>
              </a:ext>
            </a:extLst>
          </p:cNvPr>
          <p:cNvSpPr>
            <a:spLocks noGrp="1"/>
          </p:cNvSpPr>
          <p:nvPr>
            <p:ph type="title"/>
          </p:nvPr>
        </p:nvSpPr>
        <p:spPr>
          <a:xfrm>
            <a:off x="681037" y="365125"/>
            <a:ext cx="10829925" cy="1325563"/>
          </a:xfrm>
        </p:spPr>
        <p:txBody>
          <a:bodyPr>
            <a:normAutofit/>
          </a:bodyPr>
          <a:lstStyle/>
          <a:p>
            <a:r>
              <a:rPr lang="en-US" sz="4000"/>
              <a:t>Payment type is the strongest predictor of default in the model</a:t>
            </a:r>
          </a:p>
        </p:txBody>
      </p:sp>
      <p:pic>
        <p:nvPicPr>
          <p:cNvPr id="4" name="Picture 2" descr="Verizon Logo | Real Company | Alphabet, Letter V Logo">
            <a:extLst>
              <a:ext uri="{FF2B5EF4-FFF2-40B4-BE49-F238E27FC236}">
                <a16:creationId xmlns:a16="http://schemas.microsoft.com/office/drawing/2014/main" id="{BBBB033F-02EE-03F7-4C19-7CDAA9723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FD51D8B-54B2-28EE-4DF0-085C29C2F116}"/>
              </a:ext>
            </a:extLst>
          </p:cNvPr>
          <p:cNvGraphicFramePr/>
          <p:nvPr>
            <p:extLst>
              <p:ext uri="{D42A27DB-BD31-4B8C-83A1-F6EECF244321}">
                <p14:modId xmlns:p14="http://schemas.microsoft.com/office/powerpoint/2010/main" val="1384555946"/>
              </p:ext>
            </p:extLst>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4">
            <a:extLst>
              <a:ext uri="{FF2B5EF4-FFF2-40B4-BE49-F238E27FC236}">
                <a16:creationId xmlns:a16="http://schemas.microsoft.com/office/drawing/2014/main" id="{0DA0D1CD-52E7-C7D6-C5A2-D5E4E83410EE}"/>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6</a:t>
            </a:fld>
            <a:endParaRPr lang="en-US" sz="1400">
              <a:solidFill>
                <a:schemeClr val="tx1"/>
              </a:solidFill>
            </a:endParaRPr>
          </a:p>
        </p:txBody>
      </p:sp>
      <p:pic>
        <p:nvPicPr>
          <p:cNvPr id="43" name="Picture 42" descr="A graph with numbers and a bar&#10;&#10;Description automatically generated">
            <a:extLst>
              <a:ext uri="{FF2B5EF4-FFF2-40B4-BE49-F238E27FC236}">
                <a16:creationId xmlns:a16="http://schemas.microsoft.com/office/drawing/2014/main" id="{9F1B7C29-DA84-149D-8D89-088523BD089E}"/>
              </a:ext>
            </a:extLst>
          </p:cNvPr>
          <p:cNvPicPr>
            <a:picLocks noChangeAspect="1"/>
          </p:cNvPicPr>
          <p:nvPr/>
        </p:nvPicPr>
        <p:blipFill>
          <a:blip r:embed="rId9"/>
          <a:stretch>
            <a:fillRect/>
          </a:stretch>
        </p:blipFill>
        <p:spPr>
          <a:xfrm>
            <a:off x="2222797" y="1690688"/>
            <a:ext cx="7746404" cy="4171541"/>
          </a:xfrm>
          <a:prstGeom prst="rect">
            <a:avLst/>
          </a:prstGeom>
        </p:spPr>
      </p:pic>
    </p:spTree>
    <p:extLst>
      <p:ext uri="{BB962C8B-B14F-4D97-AF65-F5344CB8AC3E}">
        <p14:creationId xmlns:p14="http://schemas.microsoft.com/office/powerpoint/2010/main" val="7604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a:xfrm>
            <a:off x="561975" y="365125"/>
            <a:ext cx="11137106" cy="1239838"/>
          </a:xfrm>
        </p:spPr>
        <p:txBody>
          <a:bodyPr>
            <a:noAutofit/>
          </a:bodyPr>
          <a:lstStyle/>
          <a:p>
            <a:r>
              <a:rPr lang="en-US" sz="3200"/>
              <a:t>To assess the model, we look at the model’s predictions compared to Verizon’s historical data</a:t>
            </a:r>
          </a:p>
        </p:txBody>
      </p:sp>
      <p:pic>
        <p:nvPicPr>
          <p:cNvPr id="4" name="Picture 2" descr="Verizon Logo | Real Company | Alphabet, Letter V Logo">
            <a:extLst>
              <a:ext uri="{FF2B5EF4-FFF2-40B4-BE49-F238E27FC236}">
                <a16:creationId xmlns:a16="http://schemas.microsoft.com/office/drawing/2014/main" id="{0FAF5B6A-1966-C0A7-EA57-60008E8F5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D87E0622-7064-42D2-ACD2-BF3ED4022516}"/>
              </a:ext>
            </a:extLst>
          </p:cNvPr>
          <p:cNvGraphicFramePr/>
          <p:nvPr>
            <p:extLst>
              <p:ext uri="{D42A27DB-BD31-4B8C-83A1-F6EECF244321}">
                <p14:modId xmlns:p14="http://schemas.microsoft.com/office/powerpoint/2010/main" val="238339924"/>
              </p:ext>
            </p:extLst>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4">
            <a:extLst>
              <a:ext uri="{FF2B5EF4-FFF2-40B4-BE49-F238E27FC236}">
                <a16:creationId xmlns:a16="http://schemas.microsoft.com/office/drawing/2014/main" id="{01793302-2375-04E2-9DD9-CEC260648CB0}"/>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7</a:t>
            </a:fld>
            <a:endParaRPr lang="en-US" sz="1400">
              <a:solidFill>
                <a:schemeClr val="tx1"/>
              </a:solidFill>
            </a:endParaRPr>
          </a:p>
        </p:txBody>
      </p:sp>
      <p:graphicFrame>
        <p:nvGraphicFramePr>
          <p:cNvPr id="17" name="Table 16">
            <a:extLst>
              <a:ext uri="{FF2B5EF4-FFF2-40B4-BE49-F238E27FC236}">
                <a16:creationId xmlns:a16="http://schemas.microsoft.com/office/drawing/2014/main" id="{1B4B836A-CCF5-A248-84E0-83C1673637F8}"/>
              </a:ext>
            </a:extLst>
          </p:cNvPr>
          <p:cNvGraphicFramePr>
            <a:graphicFrameLocks noGrp="1"/>
          </p:cNvGraphicFramePr>
          <p:nvPr>
            <p:extLst>
              <p:ext uri="{D42A27DB-BD31-4B8C-83A1-F6EECF244321}">
                <p14:modId xmlns:p14="http://schemas.microsoft.com/office/powerpoint/2010/main" val="1281642255"/>
              </p:ext>
            </p:extLst>
          </p:nvPr>
        </p:nvGraphicFramePr>
        <p:xfrm>
          <a:off x="2181225" y="1676400"/>
          <a:ext cx="8132902" cy="1748144"/>
        </p:xfrm>
        <a:graphic>
          <a:graphicData uri="http://schemas.openxmlformats.org/drawingml/2006/table">
            <a:tbl>
              <a:tblPr firstRow="1" bandRow="1">
                <a:tableStyleId>{073A0DAA-6AF3-43AB-8588-CEC1D06C72B9}</a:tableStyleId>
              </a:tblPr>
              <a:tblGrid>
                <a:gridCol w="2054980">
                  <a:extLst>
                    <a:ext uri="{9D8B030D-6E8A-4147-A177-3AD203B41FA5}">
                      <a16:colId xmlns:a16="http://schemas.microsoft.com/office/drawing/2014/main" val="3266107360"/>
                    </a:ext>
                  </a:extLst>
                </a:gridCol>
                <a:gridCol w="3319886">
                  <a:extLst>
                    <a:ext uri="{9D8B030D-6E8A-4147-A177-3AD203B41FA5}">
                      <a16:colId xmlns:a16="http://schemas.microsoft.com/office/drawing/2014/main" val="123297008"/>
                    </a:ext>
                  </a:extLst>
                </a:gridCol>
                <a:gridCol w="2758036">
                  <a:extLst>
                    <a:ext uri="{9D8B030D-6E8A-4147-A177-3AD203B41FA5}">
                      <a16:colId xmlns:a16="http://schemas.microsoft.com/office/drawing/2014/main" val="1429882064"/>
                    </a:ext>
                  </a:extLst>
                </a:gridCol>
              </a:tblGrid>
              <a:tr h="583406">
                <a:tc>
                  <a:txBody>
                    <a:bodyPr/>
                    <a:lstStyle/>
                    <a:p>
                      <a:pPr algn="ctr"/>
                      <a:endParaRPr lang="en-US" b="0">
                        <a:solidFill>
                          <a:schemeClr val="tx1"/>
                        </a:solidFill>
                      </a:endParaRPr>
                    </a:p>
                  </a:txBody>
                  <a:tcPr anchor="ctr">
                    <a:solidFill>
                      <a:schemeClr val="tx2">
                        <a:lumMod val="60000"/>
                        <a:lumOff val="40000"/>
                      </a:schemeClr>
                    </a:solidFill>
                  </a:tcPr>
                </a:tc>
                <a:tc>
                  <a:txBody>
                    <a:bodyPr/>
                    <a:lstStyle/>
                    <a:p>
                      <a:pPr lvl="0" algn="ctr">
                        <a:buNone/>
                      </a:pPr>
                      <a:r>
                        <a:rPr lang="en-US" b="0">
                          <a:solidFill>
                            <a:schemeClr val="tx1"/>
                          </a:solidFill>
                        </a:rPr>
                        <a:t>Customers who pays their bills</a:t>
                      </a:r>
                    </a:p>
                  </a:txBody>
                  <a:tcPr anchor="ctr">
                    <a:solidFill>
                      <a:schemeClr val="tx2">
                        <a:lumMod val="60000"/>
                        <a:lumOff val="40000"/>
                      </a:schemeClr>
                    </a:solidFill>
                  </a:tcPr>
                </a:tc>
                <a:tc>
                  <a:txBody>
                    <a:bodyPr/>
                    <a:lstStyle/>
                    <a:p>
                      <a:pPr algn="ctr"/>
                      <a:r>
                        <a:rPr lang="en-US" b="0">
                          <a:solidFill>
                            <a:schemeClr val="tx1"/>
                          </a:solidFill>
                        </a:rPr>
                        <a:t>Customers who Default</a:t>
                      </a:r>
                    </a:p>
                  </a:txBody>
                  <a:tcPr anchor="ctr">
                    <a:solidFill>
                      <a:schemeClr val="tx2">
                        <a:lumMod val="60000"/>
                        <a:lumOff val="40000"/>
                      </a:schemeClr>
                    </a:solidFill>
                  </a:tcPr>
                </a:tc>
                <a:extLst>
                  <a:ext uri="{0D108BD9-81ED-4DB2-BD59-A6C34878D82A}">
                    <a16:rowId xmlns:a16="http://schemas.microsoft.com/office/drawing/2014/main" val="4288111340"/>
                  </a:ext>
                </a:extLst>
              </a:tr>
              <a:tr h="582369">
                <a:tc>
                  <a:txBody>
                    <a:bodyPr/>
                    <a:lstStyle/>
                    <a:p>
                      <a:pPr algn="ctr"/>
                      <a:r>
                        <a:rPr lang="en-US" b="0">
                          <a:solidFill>
                            <a:schemeClr val="tx1"/>
                          </a:solidFill>
                        </a:rPr>
                        <a:t>Contract Accepted</a:t>
                      </a:r>
                    </a:p>
                  </a:txBody>
                  <a:tcPr anchor="ctr">
                    <a:solidFill>
                      <a:schemeClr val="tx2">
                        <a:lumMod val="60000"/>
                        <a:lumOff val="40000"/>
                      </a:schemeClr>
                    </a:solidFill>
                  </a:tcPr>
                </a:tc>
                <a:tc>
                  <a:txBody>
                    <a:bodyPr/>
                    <a:lstStyle/>
                    <a:p>
                      <a:pPr algn="ctr"/>
                      <a:r>
                        <a:rPr lang="en-US" b="0">
                          <a:solidFill>
                            <a:schemeClr val="tx1"/>
                          </a:solidFill>
                        </a:rPr>
                        <a:t>80%</a:t>
                      </a:r>
                    </a:p>
                  </a:txBody>
                  <a:tcPr anchor="ctr">
                    <a:solidFill>
                      <a:schemeClr val="accent5">
                        <a:lumMod val="60000"/>
                        <a:lumOff val="40000"/>
                      </a:schemeClr>
                    </a:solidFill>
                  </a:tcPr>
                </a:tc>
                <a:tc>
                  <a:txBody>
                    <a:bodyPr/>
                    <a:lstStyle/>
                    <a:p>
                      <a:pPr algn="ctr"/>
                      <a:r>
                        <a:rPr lang="en-US" b="0">
                          <a:solidFill>
                            <a:schemeClr val="bg1"/>
                          </a:solidFill>
                        </a:rPr>
                        <a:t>8%</a:t>
                      </a:r>
                    </a:p>
                  </a:txBody>
                  <a:tcPr anchor="ctr">
                    <a:solidFill>
                      <a:schemeClr val="accent1">
                        <a:lumMod val="75000"/>
                      </a:schemeClr>
                    </a:solidFill>
                  </a:tcPr>
                </a:tc>
                <a:extLst>
                  <a:ext uri="{0D108BD9-81ED-4DB2-BD59-A6C34878D82A}">
                    <a16:rowId xmlns:a16="http://schemas.microsoft.com/office/drawing/2014/main" val="3562417061"/>
                  </a:ext>
                </a:extLst>
              </a:tr>
              <a:tr h="582369">
                <a:tc>
                  <a:txBody>
                    <a:bodyPr/>
                    <a:lstStyle/>
                    <a:p>
                      <a:pPr algn="ctr"/>
                      <a:r>
                        <a:rPr lang="en-US" b="0">
                          <a:solidFill>
                            <a:schemeClr val="tx1"/>
                          </a:solidFill>
                        </a:rPr>
                        <a:t>Contract Declined</a:t>
                      </a:r>
                    </a:p>
                  </a:txBody>
                  <a:tcPr anchor="ctr">
                    <a:solidFill>
                      <a:schemeClr val="tx2">
                        <a:lumMod val="60000"/>
                        <a:lumOff val="40000"/>
                      </a:schemeClr>
                    </a:solidFill>
                  </a:tcPr>
                </a:tc>
                <a:tc>
                  <a:txBody>
                    <a:bodyPr/>
                    <a:lstStyle/>
                    <a:p>
                      <a:pPr algn="ctr"/>
                      <a:r>
                        <a:rPr lang="en-US" b="0">
                          <a:solidFill>
                            <a:schemeClr val="bg1"/>
                          </a:solidFill>
                        </a:rPr>
                        <a:t>3%</a:t>
                      </a:r>
                    </a:p>
                  </a:txBody>
                  <a:tcPr anchor="ctr">
                    <a:solidFill>
                      <a:schemeClr val="accent1">
                        <a:lumMod val="75000"/>
                      </a:schemeClr>
                    </a:solidFill>
                  </a:tcPr>
                </a:tc>
                <a:tc>
                  <a:txBody>
                    <a:bodyPr/>
                    <a:lstStyle/>
                    <a:p>
                      <a:pPr algn="ctr"/>
                      <a:r>
                        <a:rPr lang="en-US" b="0">
                          <a:solidFill>
                            <a:schemeClr val="tx1"/>
                          </a:solidFill>
                        </a:rPr>
                        <a:t>9%</a:t>
                      </a:r>
                    </a:p>
                  </a:txBody>
                  <a:tcPr anchor="ctr">
                    <a:solidFill>
                      <a:schemeClr val="accent5">
                        <a:lumMod val="60000"/>
                        <a:lumOff val="40000"/>
                      </a:schemeClr>
                    </a:solidFill>
                  </a:tcPr>
                </a:tc>
                <a:extLst>
                  <a:ext uri="{0D108BD9-81ED-4DB2-BD59-A6C34878D82A}">
                    <a16:rowId xmlns:a16="http://schemas.microsoft.com/office/drawing/2014/main" val="2363094890"/>
                  </a:ext>
                </a:extLst>
              </a:tr>
            </a:tbl>
          </a:graphicData>
        </a:graphic>
      </p:graphicFrame>
      <p:sp>
        <p:nvSpPr>
          <p:cNvPr id="35" name="TextBox 34">
            <a:extLst>
              <a:ext uri="{FF2B5EF4-FFF2-40B4-BE49-F238E27FC236}">
                <a16:creationId xmlns:a16="http://schemas.microsoft.com/office/drawing/2014/main" id="{C07B6B1C-204B-8195-3B86-3277F8E2B4EB}"/>
              </a:ext>
            </a:extLst>
          </p:cNvPr>
          <p:cNvSpPr txBox="1"/>
          <p:nvPr/>
        </p:nvSpPr>
        <p:spPr>
          <a:xfrm>
            <a:off x="500062" y="3762374"/>
            <a:ext cx="1113710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a:cs typeface="Arial" panose="020B0604020202020204"/>
              </a:rPr>
              <a:t>Of the 12% of contracts that were declined, the model correctly identified that 75% of the customers defaulted.</a:t>
            </a:r>
          </a:p>
          <a:p>
            <a:endParaRPr lang="en-US" sz="2600">
              <a:cs typeface="Arial" panose="020B0604020202020204"/>
            </a:endParaRPr>
          </a:p>
          <a:p>
            <a:pPr marL="285750" indent="-285750">
              <a:buFont typeface="Arial"/>
              <a:buChar char="•"/>
            </a:pPr>
            <a:r>
              <a:rPr lang="en-US" sz="2600">
                <a:cs typeface="Arial" panose="020B0604020202020204"/>
              </a:rPr>
              <a:t>Of the 88% of contracts that were accepted, the model correctly identified that 91% of the customers would pay their bill</a:t>
            </a:r>
          </a:p>
        </p:txBody>
      </p:sp>
    </p:spTree>
    <p:extLst>
      <p:ext uri="{BB962C8B-B14F-4D97-AF65-F5344CB8AC3E}">
        <p14:creationId xmlns:p14="http://schemas.microsoft.com/office/powerpoint/2010/main" val="184315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75D-C9F4-6837-8574-E72CBC69E6D2}"/>
              </a:ext>
            </a:extLst>
          </p:cNvPr>
          <p:cNvSpPr>
            <a:spLocks noGrp="1"/>
          </p:cNvSpPr>
          <p:nvPr>
            <p:ph type="title"/>
          </p:nvPr>
        </p:nvSpPr>
        <p:spPr/>
        <p:txBody>
          <a:bodyPr>
            <a:normAutofit fontScale="90000"/>
          </a:bodyPr>
          <a:lstStyle/>
          <a:p>
            <a:r>
              <a:rPr lang="en-US" sz="3600"/>
              <a:t>The business value of our model is approximately $200M per million applicants</a:t>
            </a:r>
          </a:p>
        </p:txBody>
      </p:sp>
      <p:sp>
        <p:nvSpPr>
          <p:cNvPr id="3" name="Content Placeholder 2">
            <a:extLst>
              <a:ext uri="{FF2B5EF4-FFF2-40B4-BE49-F238E27FC236}">
                <a16:creationId xmlns:a16="http://schemas.microsoft.com/office/drawing/2014/main" id="{40EAC8BC-4F96-81C2-20B5-162F4466576C}"/>
              </a:ext>
            </a:extLst>
          </p:cNvPr>
          <p:cNvSpPr>
            <a:spLocks noGrp="1"/>
          </p:cNvSpPr>
          <p:nvPr>
            <p:ph idx="1"/>
          </p:nvPr>
        </p:nvSpPr>
        <p:spPr>
          <a:xfrm>
            <a:off x="535919" y="4941092"/>
            <a:ext cx="10728585" cy="955758"/>
          </a:xfrm>
        </p:spPr>
        <p:txBody>
          <a:bodyPr vert="horz" lIns="91440" tIns="45720" rIns="91440" bIns="45720" rtlCol="0" anchor="t">
            <a:normAutofit/>
          </a:bodyPr>
          <a:lstStyle/>
          <a:p>
            <a:pPr marL="0" indent="0" algn="ctr">
              <a:buNone/>
            </a:pPr>
            <a:r>
              <a:rPr lang="en-US" sz="2000">
                <a:cs typeface="Arial"/>
              </a:rPr>
              <a:t>Value = Profit Gained + Loss Avoided – Loss Incurred – Profit Missed</a:t>
            </a:r>
          </a:p>
          <a:p>
            <a:pPr marL="0" indent="0" algn="ctr">
              <a:buNone/>
            </a:pPr>
            <a:r>
              <a:rPr lang="en-US">
                <a:cs typeface="Arial"/>
              </a:rPr>
              <a:t>=</a:t>
            </a:r>
            <a:r>
              <a:rPr lang="en-US" sz="3200">
                <a:cs typeface="Arial"/>
              </a:rPr>
              <a:t> </a:t>
            </a:r>
            <a:r>
              <a:rPr lang="en-US" sz="3200" b="1">
                <a:highlight>
                  <a:srgbClr val="34FF7D"/>
                </a:highlight>
                <a:cs typeface="Arial"/>
              </a:rPr>
              <a:t>$199,818,813 </a:t>
            </a:r>
            <a:r>
              <a:rPr lang="en-US" b="1">
                <a:cs typeface="Arial"/>
              </a:rPr>
              <a:t>per million applicants</a:t>
            </a:r>
          </a:p>
        </p:txBody>
      </p:sp>
      <p:pic>
        <p:nvPicPr>
          <p:cNvPr id="4" name="Picture 2" descr="Verizon Logo | Real Company | Alphabet, Letter V Logo">
            <a:extLst>
              <a:ext uri="{FF2B5EF4-FFF2-40B4-BE49-F238E27FC236}">
                <a16:creationId xmlns:a16="http://schemas.microsoft.com/office/drawing/2014/main" id="{0FAF5B6A-1966-C0A7-EA57-60008E8F5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13094"/>
            <a:ext cx="597612" cy="5976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D87E0622-7064-42D2-ACD2-BF3ED4022516}"/>
              </a:ext>
            </a:extLst>
          </p:cNvPr>
          <p:cNvGraphicFramePr/>
          <p:nvPr/>
        </p:nvGraphicFramePr>
        <p:xfrm>
          <a:off x="1654771" y="6013094"/>
          <a:ext cx="9191280" cy="597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4">
            <a:extLst>
              <a:ext uri="{FF2B5EF4-FFF2-40B4-BE49-F238E27FC236}">
                <a16:creationId xmlns:a16="http://schemas.microsoft.com/office/drawing/2014/main" id="{01793302-2375-04E2-9DD9-CEC260648CB0}"/>
              </a:ext>
            </a:extLst>
          </p:cNvPr>
          <p:cNvSpPr>
            <a:spLocks noGrp="1"/>
          </p:cNvSpPr>
          <p:nvPr>
            <p:ph type="sldNum" sz="quarter" idx="12"/>
          </p:nvPr>
        </p:nvSpPr>
        <p:spPr>
          <a:xfrm>
            <a:off x="10610661" y="6129337"/>
            <a:ext cx="743139" cy="365125"/>
          </a:xfrm>
        </p:spPr>
        <p:txBody>
          <a:bodyPr/>
          <a:lstStyle/>
          <a:p>
            <a:fld id="{52C819C7-40A0-4D09-B33E-72D1CB47BCE6}" type="slidenum">
              <a:rPr lang="en-US" sz="1400" smtClean="0">
                <a:solidFill>
                  <a:schemeClr val="tx1"/>
                </a:solidFill>
              </a:rPr>
              <a:t>8</a:t>
            </a:fld>
            <a:endParaRPr lang="en-US" sz="1400">
              <a:solidFill>
                <a:schemeClr val="tx1"/>
              </a:solidFill>
            </a:endParaRPr>
          </a:p>
        </p:txBody>
      </p:sp>
      <p:graphicFrame>
        <p:nvGraphicFramePr>
          <p:cNvPr id="18" name="Table 17">
            <a:extLst>
              <a:ext uri="{FF2B5EF4-FFF2-40B4-BE49-F238E27FC236}">
                <a16:creationId xmlns:a16="http://schemas.microsoft.com/office/drawing/2014/main" id="{1CF8246D-9DFB-A80E-55AF-E1865D8A1116}"/>
              </a:ext>
            </a:extLst>
          </p:cNvPr>
          <p:cNvGraphicFramePr>
            <a:graphicFrameLocks noGrp="1"/>
          </p:cNvGraphicFramePr>
          <p:nvPr>
            <p:extLst>
              <p:ext uri="{D42A27DB-BD31-4B8C-83A1-F6EECF244321}">
                <p14:modId xmlns:p14="http://schemas.microsoft.com/office/powerpoint/2010/main" val="986278619"/>
              </p:ext>
            </p:extLst>
          </p:nvPr>
        </p:nvGraphicFramePr>
        <p:xfrm>
          <a:off x="838200" y="1624449"/>
          <a:ext cx="10617013" cy="3200400"/>
        </p:xfrm>
        <a:graphic>
          <a:graphicData uri="http://schemas.openxmlformats.org/drawingml/2006/table">
            <a:tbl>
              <a:tblPr firstRow="1" bandRow="1">
                <a:tableStyleId>{073A0DAA-6AF3-43AB-8588-CEC1D06C72B9}</a:tableStyleId>
              </a:tblPr>
              <a:tblGrid>
                <a:gridCol w="2758440">
                  <a:extLst>
                    <a:ext uri="{9D8B030D-6E8A-4147-A177-3AD203B41FA5}">
                      <a16:colId xmlns:a16="http://schemas.microsoft.com/office/drawing/2014/main" val="3266107360"/>
                    </a:ext>
                  </a:extLst>
                </a:gridCol>
                <a:gridCol w="4292514">
                  <a:extLst>
                    <a:ext uri="{9D8B030D-6E8A-4147-A177-3AD203B41FA5}">
                      <a16:colId xmlns:a16="http://schemas.microsoft.com/office/drawing/2014/main" val="123297008"/>
                    </a:ext>
                  </a:extLst>
                </a:gridCol>
                <a:gridCol w="3566059">
                  <a:extLst>
                    <a:ext uri="{9D8B030D-6E8A-4147-A177-3AD203B41FA5}">
                      <a16:colId xmlns:a16="http://schemas.microsoft.com/office/drawing/2014/main" val="1429882064"/>
                    </a:ext>
                  </a:extLst>
                </a:gridCol>
              </a:tblGrid>
              <a:tr h="626734">
                <a:tc>
                  <a:txBody>
                    <a:bodyPr/>
                    <a:lstStyle/>
                    <a:p>
                      <a:pPr algn="ctr"/>
                      <a:endParaRPr lang="en-US" sz="2400" b="0">
                        <a:solidFill>
                          <a:schemeClr val="tx1"/>
                        </a:solidFill>
                        <a:latin typeface="+mn-lt"/>
                      </a:endParaRPr>
                    </a:p>
                  </a:txBody>
                  <a:tcPr anchor="ctr">
                    <a:solidFill>
                      <a:schemeClr val="tx2">
                        <a:lumMod val="60000"/>
                        <a:lumOff val="40000"/>
                      </a:schemeClr>
                    </a:solidFill>
                  </a:tcPr>
                </a:tc>
                <a:tc>
                  <a:txBody>
                    <a:bodyPr/>
                    <a:lstStyle/>
                    <a:p>
                      <a:pPr lvl="0" algn="ctr">
                        <a:buNone/>
                      </a:pPr>
                      <a:r>
                        <a:rPr lang="en-US" sz="2400" b="0">
                          <a:solidFill>
                            <a:schemeClr val="tx1"/>
                          </a:solidFill>
                          <a:latin typeface="+mn-lt"/>
                        </a:rPr>
                        <a:t>Customers who pays their bills</a:t>
                      </a:r>
                    </a:p>
                  </a:txBody>
                  <a:tcPr anchor="ctr">
                    <a:solidFill>
                      <a:schemeClr val="tx2">
                        <a:lumMod val="60000"/>
                        <a:lumOff val="40000"/>
                      </a:schemeClr>
                    </a:solidFill>
                  </a:tcPr>
                </a:tc>
                <a:tc>
                  <a:txBody>
                    <a:bodyPr/>
                    <a:lstStyle/>
                    <a:p>
                      <a:pPr algn="ctr"/>
                      <a:r>
                        <a:rPr lang="en-US" sz="2400" b="0">
                          <a:solidFill>
                            <a:schemeClr val="tx1"/>
                          </a:solidFill>
                          <a:latin typeface="+mn-lt"/>
                        </a:rPr>
                        <a:t>Customers who Default</a:t>
                      </a:r>
                    </a:p>
                  </a:txBody>
                  <a:tcPr anchor="ctr">
                    <a:solidFill>
                      <a:schemeClr val="tx2">
                        <a:lumMod val="60000"/>
                        <a:lumOff val="40000"/>
                      </a:schemeClr>
                    </a:solidFill>
                  </a:tcPr>
                </a:tc>
                <a:extLst>
                  <a:ext uri="{0D108BD9-81ED-4DB2-BD59-A6C34878D82A}">
                    <a16:rowId xmlns:a16="http://schemas.microsoft.com/office/drawing/2014/main" val="4288111340"/>
                  </a:ext>
                </a:extLst>
              </a:tr>
              <a:tr h="692930">
                <a:tc>
                  <a:txBody>
                    <a:bodyPr/>
                    <a:lstStyle/>
                    <a:p>
                      <a:pPr algn="ctr"/>
                      <a:r>
                        <a:rPr lang="en-US" sz="2400" b="0">
                          <a:solidFill>
                            <a:schemeClr val="tx1"/>
                          </a:solidFill>
                          <a:latin typeface="+mn-lt"/>
                        </a:rPr>
                        <a:t>Contract Accepted</a:t>
                      </a:r>
                    </a:p>
                  </a:txBody>
                  <a:tcPr anchor="ctr">
                    <a:solidFill>
                      <a:schemeClr val="tx2">
                        <a:lumMod val="60000"/>
                        <a:lumOff val="40000"/>
                      </a:schemeClr>
                    </a:solidFill>
                  </a:tcPr>
                </a:tc>
                <a:tc>
                  <a:txBody>
                    <a:bodyPr/>
                    <a:lstStyle/>
                    <a:p>
                      <a:pPr lvl="0" algn="ctr">
                        <a:buNone/>
                      </a:pPr>
                      <a:r>
                        <a:rPr lang="en-US" sz="2400" b="1">
                          <a:solidFill>
                            <a:schemeClr val="tx1"/>
                          </a:solidFill>
                          <a:latin typeface="+mn-lt"/>
                        </a:rPr>
                        <a:t>Profit Gained</a:t>
                      </a:r>
                    </a:p>
                    <a:p>
                      <a:pPr lvl="0" algn="ctr">
                        <a:buNone/>
                      </a:pPr>
                      <a:r>
                        <a:rPr lang="en-US" sz="2400" b="0">
                          <a:solidFill>
                            <a:schemeClr val="tx1"/>
                          </a:solidFill>
                          <a:latin typeface="+mn-lt"/>
                        </a:rPr>
                        <a:t>80% of 1M @ $250</a:t>
                      </a:r>
                    </a:p>
                    <a:p>
                      <a:pPr lvl="0" algn="ctr">
                        <a:buNone/>
                      </a:pPr>
                      <a:r>
                        <a:rPr lang="en-US" sz="2400" b="0">
                          <a:solidFill>
                            <a:schemeClr val="tx1"/>
                          </a:solidFill>
                          <a:latin typeface="+mn-lt"/>
                        </a:rPr>
                        <a:t>$</a:t>
                      </a:r>
                      <a:r>
                        <a:rPr lang="en-US" sz="2400" b="0" i="0" u="none" strike="noStrike" noProof="0">
                          <a:solidFill>
                            <a:schemeClr val="tx1"/>
                          </a:solidFill>
                          <a:latin typeface="+mn-lt"/>
                        </a:rPr>
                        <a:t>200,926,113</a:t>
                      </a:r>
                    </a:p>
                  </a:txBody>
                  <a:tcPr anchor="ctr">
                    <a:solidFill>
                      <a:schemeClr val="accent5">
                        <a:lumMod val="60000"/>
                        <a:lumOff val="40000"/>
                      </a:schemeClr>
                    </a:solidFill>
                  </a:tcPr>
                </a:tc>
                <a:tc>
                  <a:txBody>
                    <a:bodyPr/>
                    <a:lstStyle/>
                    <a:p>
                      <a:pPr lvl="0" algn="ctr">
                        <a:buNone/>
                      </a:pPr>
                      <a:r>
                        <a:rPr lang="en-US" sz="2400" b="1" u="none">
                          <a:solidFill>
                            <a:schemeClr val="bg1"/>
                          </a:solidFill>
                          <a:latin typeface="+mn-lt"/>
                        </a:rPr>
                        <a:t>Loss Incurred</a:t>
                      </a:r>
                    </a:p>
                    <a:p>
                      <a:pPr lvl="0" algn="ctr">
                        <a:buNone/>
                      </a:pPr>
                      <a:r>
                        <a:rPr lang="en-US" sz="2400" b="0">
                          <a:solidFill>
                            <a:schemeClr val="bg1"/>
                          </a:solidFill>
                          <a:latin typeface="+mn-lt"/>
                        </a:rPr>
                        <a:t>8% of 1M @ $1000</a:t>
                      </a:r>
                    </a:p>
                    <a:p>
                      <a:pPr lvl="0" algn="ctr">
                        <a:buNone/>
                      </a:pPr>
                      <a:r>
                        <a:rPr lang="en-US" sz="2400" b="0">
                          <a:solidFill>
                            <a:schemeClr val="bg1"/>
                          </a:solidFill>
                          <a:latin typeface="+mn-lt"/>
                        </a:rPr>
                        <a:t>$</a:t>
                      </a:r>
                      <a:r>
                        <a:rPr lang="en-US" sz="2400" b="0" i="0" u="none" strike="noStrike" noProof="0">
                          <a:solidFill>
                            <a:schemeClr val="bg1"/>
                          </a:solidFill>
                          <a:latin typeface="+mn-lt"/>
                        </a:rPr>
                        <a:t>84,356,750</a:t>
                      </a:r>
                      <a:endParaRPr lang="en-US" sz="2400">
                        <a:latin typeface="+mn-lt"/>
                      </a:endParaRPr>
                    </a:p>
                  </a:txBody>
                  <a:tcPr anchor="ctr">
                    <a:solidFill>
                      <a:schemeClr val="accent1">
                        <a:lumMod val="75000"/>
                      </a:schemeClr>
                    </a:solidFill>
                  </a:tcPr>
                </a:tc>
                <a:extLst>
                  <a:ext uri="{0D108BD9-81ED-4DB2-BD59-A6C34878D82A}">
                    <a16:rowId xmlns:a16="http://schemas.microsoft.com/office/drawing/2014/main" val="3562417061"/>
                  </a:ext>
                </a:extLst>
              </a:tr>
              <a:tr h="692930">
                <a:tc>
                  <a:txBody>
                    <a:bodyPr/>
                    <a:lstStyle/>
                    <a:p>
                      <a:pPr algn="ctr"/>
                      <a:r>
                        <a:rPr lang="en-US" sz="2400" b="0">
                          <a:solidFill>
                            <a:schemeClr val="tx1"/>
                          </a:solidFill>
                          <a:latin typeface="+mn-lt"/>
                        </a:rPr>
                        <a:t>Contract Declined</a:t>
                      </a:r>
                    </a:p>
                  </a:txBody>
                  <a:tcPr anchor="ctr">
                    <a:solidFill>
                      <a:schemeClr val="tx2">
                        <a:lumMod val="60000"/>
                        <a:lumOff val="40000"/>
                      </a:schemeClr>
                    </a:solidFill>
                  </a:tcPr>
                </a:tc>
                <a:tc>
                  <a:txBody>
                    <a:bodyPr/>
                    <a:lstStyle/>
                    <a:p>
                      <a:pPr lvl="0" algn="ctr">
                        <a:buNone/>
                      </a:pPr>
                      <a:r>
                        <a:rPr lang="en-US" sz="2400" b="1">
                          <a:solidFill>
                            <a:schemeClr val="bg1"/>
                          </a:solidFill>
                          <a:latin typeface="+mn-lt"/>
                        </a:rPr>
                        <a:t>Profit Missed</a:t>
                      </a:r>
                    </a:p>
                    <a:p>
                      <a:pPr lvl="0" algn="ctr">
                        <a:buNone/>
                      </a:pPr>
                      <a:r>
                        <a:rPr lang="en-US" sz="2400" b="0">
                          <a:solidFill>
                            <a:schemeClr val="bg1"/>
                          </a:solidFill>
                          <a:latin typeface="+mn-lt"/>
                        </a:rPr>
                        <a:t>3% of 1M @ $250</a:t>
                      </a:r>
                    </a:p>
                    <a:p>
                      <a:pPr lvl="0" algn="ctr">
                        <a:buNone/>
                      </a:pPr>
                      <a:r>
                        <a:rPr lang="en-US" sz="2400" b="0">
                          <a:solidFill>
                            <a:schemeClr val="bg1"/>
                          </a:solidFill>
                          <a:latin typeface="+mn-lt"/>
                        </a:rPr>
                        <a:t>$</a:t>
                      </a:r>
                      <a:r>
                        <a:rPr lang="en-US" sz="2400" b="0" i="0" u="none" strike="noStrike" noProof="0">
                          <a:solidFill>
                            <a:schemeClr val="bg1"/>
                          </a:solidFill>
                          <a:latin typeface="+mn-lt"/>
                        </a:rPr>
                        <a:t>5,737,870</a:t>
                      </a:r>
                    </a:p>
                  </a:txBody>
                  <a:tcPr anchor="ctr">
                    <a:solidFill>
                      <a:schemeClr val="accent1">
                        <a:lumMod val="75000"/>
                      </a:schemeClr>
                    </a:solidFill>
                  </a:tcPr>
                </a:tc>
                <a:tc>
                  <a:txBody>
                    <a:bodyPr/>
                    <a:lstStyle/>
                    <a:p>
                      <a:pPr lvl="0" algn="ctr">
                        <a:buNone/>
                      </a:pPr>
                      <a:r>
                        <a:rPr lang="en-US" sz="2400" b="1">
                          <a:solidFill>
                            <a:schemeClr val="tx1"/>
                          </a:solidFill>
                          <a:latin typeface="+mn-lt"/>
                        </a:rPr>
                        <a:t>Loss Avoided</a:t>
                      </a:r>
                    </a:p>
                    <a:p>
                      <a:pPr lvl="0" algn="ctr">
                        <a:buNone/>
                      </a:pPr>
                      <a:r>
                        <a:rPr lang="en-US" sz="2400" b="0">
                          <a:solidFill>
                            <a:schemeClr val="tx1"/>
                          </a:solidFill>
                          <a:latin typeface="+mn-lt"/>
                        </a:rPr>
                        <a:t>9% of 1M @ $1000</a:t>
                      </a:r>
                    </a:p>
                    <a:p>
                      <a:pPr lvl="0" algn="ctr">
                        <a:buNone/>
                      </a:pPr>
                      <a:r>
                        <a:rPr lang="en-US" sz="2400" b="0">
                          <a:solidFill>
                            <a:schemeClr val="tx1"/>
                          </a:solidFill>
                          <a:latin typeface="+mn-lt"/>
                        </a:rPr>
                        <a:t>$</a:t>
                      </a:r>
                      <a:r>
                        <a:rPr lang="en-US" sz="2400" b="0" i="0" u="none" strike="noStrike" noProof="0">
                          <a:solidFill>
                            <a:schemeClr val="tx1"/>
                          </a:solidFill>
                          <a:latin typeface="+mn-lt"/>
                        </a:rPr>
                        <a:t>88,987,320</a:t>
                      </a:r>
                    </a:p>
                  </a:txBody>
                  <a:tcPr anchor="ctr">
                    <a:solidFill>
                      <a:schemeClr val="accent5">
                        <a:lumMod val="60000"/>
                        <a:lumOff val="40000"/>
                      </a:schemeClr>
                    </a:solidFill>
                  </a:tcPr>
                </a:tc>
                <a:extLst>
                  <a:ext uri="{0D108BD9-81ED-4DB2-BD59-A6C34878D82A}">
                    <a16:rowId xmlns:a16="http://schemas.microsoft.com/office/drawing/2014/main" val="2363094890"/>
                  </a:ext>
                </a:extLst>
              </a:tr>
            </a:tbl>
          </a:graphicData>
        </a:graphic>
      </p:graphicFrame>
    </p:spTree>
    <p:extLst>
      <p:ext uri="{BB962C8B-B14F-4D97-AF65-F5344CB8AC3E}">
        <p14:creationId xmlns:p14="http://schemas.microsoft.com/office/powerpoint/2010/main" val="44877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est smartphone 2023: top Apple and Android phones reviewed | Stuff">
            <a:extLst>
              <a:ext uri="{FF2B5EF4-FFF2-40B4-BE49-F238E27FC236}">
                <a16:creationId xmlns:a16="http://schemas.microsoft.com/office/drawing/2014/main" id="{5DEECD64-6ADA-531F-A252-44197072ADC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714" b="1101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B0E653-C7ED-65B1-3F05-F291C0E496E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Appendix</a:t>
            </a:r>
          </a:p>
        </p:txBody>
      </p:sp>
    </p:spTree>
    <p:extLst>
      <p:ext uri="{BB962C8B-B14F-4D97-AF65-F5344CB8AC3E}">
        <p14:creationId xmlns:p14="http://schemas.microsoft.com/office/powerpoint/2010/main" val="36184120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Verizon">
      <a:dk1>
        <a:sysClr val="windowText" lastClr="000000"/>
      </a:dk1>
      <a:lt1>
        <a:sysClr val="window" lastClr="FFFFFF"/>
      </a:lt1>
      <a:dk2>
        <a:srgbClr val="747676"/>
      </a:dk2>
      <a:lt2>
        <a:srgbClr val="D8DADA"/>
      </a:lt2>
      <a:accent1>
        <a:srgbClr val="EE0000"/>
      </a:accent1>
      <a:accent2>
        <a:srgbClr val="333333"/>
      </a:accent2>
      <a:accent3>
        <a:srgbClr val="FFBC3D"/>
      </a:accent3>
      <a:accent4>
        <a:srgbClr val="ED7000"/>
      </a:accent4>
      <a:accent5>
        <a:srgbClr val="00AC3E"/>
      </a:accent5>
      <a:accent6>
        <a:srgbClr val="0088CE"/>
      </a:accent6>
      <a:hlink>
        <a:srgbClr val="000000"/>
      </a:hlink>
      <a:folHlink>
        <a:srgbClr val="0088C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BE43535DB561409FA63BEE21D712F2" ma:contentTypeVersion="9" ma:contentTypeDescription="Create a new document." ma:contentTypeScope="" ma:versionID="7d3a5bdd4d805a5c87948c3caf436ce3">
  <xsd:schema xmlns:xsd="http://www.w3.org/2001/XMLSchema" xmlns:xs="http://www.w3.org/2001/XMLSchema" xmlns:p="http://schemas.microsoft.com/office/2006/metadata/properties" xmlns:ns2="eac8f65b-4675-43eb-9b18-db15301fd911" xmlns:ns3="6fd2c7b8-d2e8-43a6-9401-4be68cd847c8" targetNamespace="http://schemas.microsoft.com/office/2006/metadata/properties" ma:root="true" ma:fieldsID="4e69f61094509cb75a59abe3bbf0a84d" ns2:_="" ns3:_="">
    <xsd:import namespace="eac8f65b-4675-43eb-9b18-db15301fd911"/>
    <xsd:import namespace="6fd2c7b8-d2e8-43a6-9401-4be68cd847c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8f65b-4675-43eb-9b18-db15301fd9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202a5bc-2d66-4d5e-909b-ce76855ba14b"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d2c7b8-d2e8-43a6-9401-4be68cd847c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f315ee-3a67-4fc4-81d9-99080ede1ce0}" ma:internalName="TaxCatchAll" ma:showField="CatchAllData" ma:web="6fd2c7b8-d2e8-43a6-9401-4be68cd8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ac8f65b-4675-43eb-9b18-db15301fd911">
      <Terms xmlns="http://schemas.microsoft.com/office/infopath/2007/PartnerControls"/>
    </lcf76f155ced4ddcb4097134ff3c332f>
    <TaxCatchAll xmlns="6fd2c7b8-d2e8-43a6-9401-4be68cd847c8" xsi:nil="true"/>
  </documentManagement>
</p:properties>
</file>

<file path=customXml/itemProps1.xml><?xml version="1.0" encoding="utf-8"?>
<ds:datastoreItem xmlns:ds="http://schemas.openxmlformats.org/officeDocument/2006/customXml" ds:itemID="{555496BB-3BEF-4242-8D8E-F7319B502BE7}">
  <ds:schemaRefs>
    <ds:schemaRef ds:uri="http://schemas.microsoft.com/sharepoint/v3/contenttype/forms"/>
  </ds:schemaRefs>
</ds:datastoreItem>
</file>

<file path=customXml/itemProps2.xml><?xml version="1.0" encoding="utf-8"?>
<ds:datastoreItem xmlns:ds="http://schemas.openxmlformats.org/officeDocument/2006/customXml" ds:itemID="{203A3D2D-1672-4AA9-A05C-4591085FCC49}">
  <ds:schemaRefs>
    <ds:schemaRef ds:uri="6fd2c7b8-d2e8-43a6-9401-4be68cd847c8"/>
    <ds:schemaRef ds:uri="eac8f65b-4675-43eb-9b18-db15301fd9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64DE2F-3665-43DD-B521-D496C8DEE8A4}">
  <ds:schemaRefs>
    <ds:schemaRef ds:uri="6fd2c7b8-d2e8-43a6-9401-4be68cd847c8"/>
    <ds:schemaRef ds:uri="eac8f65b-4675-43eb-9b18-db15301fd91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4</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Customer Default at Verizon</vt:lpstr>
      <vt:lpstr>Agenda</vt:lpstr>
      <vt:lpstr>Currently, 12% of customers default on their contracts</vt:lpstr>
      <vt:lpstr>Verizon needs to determine whether to grant contracts or not to maximize profit and minimize revenue loss</vt:lpstr>
      <vt:lpstr>Verizon can use the Multi-layer perceptron (MLP) model to address its problem</vt:lpstr>
      <vt:lpstr>Payment type is the strongest predictor of default in the model</vt:lpstr>
      <vt:lpstr>To assess the model, we look at the model’s predictions compared to Verizon’s historical data</vt:lpstr>
      <vt:lpstr>The business value of our model is approximately $200M per million applicants</vt:lpstr>
      <vt:lpstr>Appendix</vt:lpstr>
      <vt:lpstr>Why MLP is a suitable choice for the Verizon Case</vt:lpstr>
      <vt:lpstr>Model Performance comparisons</vt:lpstr>
      <vt:lpstr>Asymmetric Costs in the context of the MLP model for predicting customer defaults</vt:lpstr>
      <vt:lpstr>Asymmetric Costs in the context of the MLP model for predicting customer defaults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Default at Verizon</dc:title>
  <dc:creator>Brittany Creel</dc:creator>
  <cp:revision>1</cp:revision>
  <dcterms:created xsi:type="dcterms:W3CDTF">2023-11-03T18:55:59Z</dcterms:created>
  <dcterms:modified xsi:type="dcterms:W3CDTF">2023-11-09T22:58:00Z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0x01010034BE43535DB561409FA63BEE21D712F2</vt:lpwstr>
  </property>
  <property fmtid="{D5CDD505-2E9C-101B-9397-08002B2CF9AE}" pid="3" name="MediaServiceImageTags">
    <vt:lpwstr/>
  </property>
</Properties>
</file>