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3F52-8356-4BBF-AB37-2EB67F046F0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9B84-D68C-4D08-809D-26E0AC20F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3F52-8356-4BBF-AB37-2EB67F046F0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9B84-D68C-4D08-809D-26E0AC20F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7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3F52-8356-4BBF-AB37-2EB67F046F0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9B84-D68C-4D08-809D-26E0AC20F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9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3F52-8356-4BBF-AB37-2EB67F046F0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9B84-D68C-4D08-809D-26E0AC20F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3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3F52-8356-4BBF-AB37-2EB67F046F0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9B84-D68C-4D08-809D-26E0AC20F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1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3F52-8356-4BBF-AB37-2EB67F046F0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9B84-D68C-4D08-809D-26E0AC20F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2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3F52-8356-4BBF-AB37-2EB67F046F0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9B84-D68C-4D08-809D-26E0AC20F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5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3F52-8356-4BBF-AB37-2EB67F046F0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9B84-D68C-4D08-809D-26E0AC20F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4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3F52-8356-4BBF-AB37-2EB67F046F0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9B84-D68C-4D08-809D-26E0AC20F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9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3F52-8356-4BBF-AB37-2EB67F046F0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9B84-D68C-4D08-809D-26E0AC20F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6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3F52-8356-4BBF-AB37-2EB67F046F0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9B84-D68C-4D08-809D-26E0AC20F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3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F3F52-8356-4BBF-AB37-2EB67F046F0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A9B84-D68C-4D08-809D-26E0AC20F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9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312" y="1009629"/>
            <a:ext cx="10668000" cy="1558207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&amp; IOT INTERN @ The Spark Foundation</a:t>
            </a:r>
            <a:endParaRPr lang="en-US" u="sng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1830"/>
            <a:ext cx="9144000" cy="1655762"/>
          </a:xfrm>
        </p:spPr>
        <p:txBody>
          <a:bodyPr>
            <a:noAutofit/>
          </a:bodyPr>
          <a:lstStyle/>
          <a:p>
            <a:r>
              <a:rPr lang="en-US" sz="3200" u="sng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:	</a:t>
            </a:r>
            <a:r>
              <a:rPr lang="en-US" sz="3200" u="sng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#2 Color Identification in Images</a:t>
            </a:r>
          </a:p>
          <a:p>
            <a:endParaRPr lang="en-US" sz="3200" u="sng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u="sng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u="sng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:	</a:t>
            </a:r>
            <a:r>
              <a:rPr lang="en-US" sz="3200" u="sng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SHUBHAM PATHAK</a:t>
            </a:r>
            <a:endParaRPr lang="en-US" sz="3200" u="sng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42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COMPUTER VISION &amp; IOT INTERN @ The Spark Foundation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&amp; IOT INTERN @ The Spark Foundation</dc:title>
  <dc:creator>ASUS</dc:creator>
  <cp:lastModifiedBy>ASUS</cp:lastModifiedBy>
  <cp:revision>2</cp:revision>
  <dcterms:created xsi:type="dcterms:W3CDTF">2021-03-18T08:42:47Z</dcterms:created>
  <dcterms:modified xsi:type="dcterms:W3CDTF">2021-03-18T08:44:18Z</dcterms:modified>
</cp:coreProperties>
</file>