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1" r:id="rId2"/>
    <p:sldId id="277" r:id="rId3"/>
    <p:sldId id="280" r:id="rId4"/>
    <p:sldId id="278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742-8895-4293-87F2-02029321C9B1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86E2-29FA-499F-B6A0-5A715C1B3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3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9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5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897442"/>
            <a:ext cx="2651473" cy="1823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08960" y="2459736"/>
            <a:ext cx="8695944" cy="457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017520" y="1897820"/>
            <a:ext cx="8071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Business Problem 3 – Super Market in Europe </a:t>
            </a:r>
          </a:p>
        </p:txBody>
      </p:sp>
    </p:spTree>
    <p:extLst>
      <p:ext uri="{BB962C8B-B14F-4D97-AF65-F5344CB8AC3E}">
        <p14:creationId xmlns:p14="http://schemas.microsoft.com/office/powerpoint/2010/main" val="2986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uper mark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799" y="228247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9227" y="842113"/>
            <a:ext cx="85126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Business Problem: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have been hired by the Super Market in Europe as a Tableau Developer.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first assignment is to deliver a dashboard with Map view of profit margin and a scatter plot which has details about customer which will help business to find the profitable customers by State using action filter.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Create an interactive dashboard which will help business to take quick decisions in no time.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Also help business to educate what is the difference between Action filters and Highlighting. 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3356" y="2268436"/>
            <a:ext cx="2884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/>
              <a:t>What we will learn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i="1" dirty="0"/>
              <a:t>Maps – Filled Maps and Symbol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i="1" dirty="0"/>
              <a:t>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i="1"/>
              <a:t>Action </a:t>
            </a:r>
            <a:r>
              <a:rPr lang="en-IN" sz="1100" i="1" dirty="0"/>
              <a:t>Filters – Menu, Select and Hover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i="1" dirty="0"/>
              <a:t>Highlight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i="1" dirty="0"/>
              <a:t>How to create dashboards in Tableau</a:t>
            </a:r>
          </a:p>
        </p:txBody>
      </p:sp>
    </p:spTree>
    <p:extLst>
      <p:ext uri="{BB962C8B-B14F-4D97-AF65-F5344CB8AC3E}">
        <p14:creationId xmlns:p14="http://schemas.microsoft.com/office/powerpoint/2010/main" val="16112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897442"/>
            <a:ext cx="2651473" cy="1823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08960" y="2459736"/>
            <a:ext cx="8695944" cy="457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768" y="5998464"/>
            <a:ext cx="244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</a:rPr>
              <a:t>Powered by Stay Ahead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4137" y="6229296"/>
            <a:ext cx="150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prstClr val="black"/>
                </a:solidFill>
              </a:rPr>
              <a:t>We Build Network!!!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7520" y="1897820"/>
            <a:ext cx="565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prstClr val="black"/>
                </a:solidFill>
              </a:rPr>
              <a:t>Tip of the day – Custom Palettes</a:t>
            </a:r>
          </a:p>
        </p:txBody>
      </p:sp>
    </p:spTree>
    <p:extLst>
      <p:ext uri="{BB962C8B-B14F-4D97-AF65-F5344CB8AC3E}">
        <p14:creationId xmlns:p14="http://schemas.microsoft.com/office/powerpoint/2010/main" val="10017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742950"/>
            <a:ext cx="79057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1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990600"/>
            <a:ext cx="7934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1924050"/>
            <a:ext cx="79152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3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76212"/>
            <a:ext cx="7848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647825"/>
            <a:ext cx="8001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55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1_Deloitte_US_Brand</Template>
  <TotalTime>2085</TotalTime>
  <Words>147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Rahul</dc:creator>
  <cp:lastModifiedBy>baldev bhatt</cp:lastModifiedBy>
  <cp:revision>98</cp:revision>
  <dcterms:created xsi:type="dcterms:W3CDTF">2016-08-31T16:48:56Z</dcterms:created>
  <dcterms:modified xsi:type="dcterms:W3CDTF">2022-03-27T03:44:16Z</dcterms:modified>
</cp:coreProperties>
</file>