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71" r:id="rId2"/>
    <p:sldId id="277" r:id="rId3"/>
    <p:sldId id="278" r:id="rId4"/>
    <p:sldId id="279" r:id="rId5"/>
    <p:sldId id="280" r:id="rId6"/>
    <p:sldId id="281" r:id="rId7"/>
    <p:sldId id="2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1C742-8895-4293-87F2-02029321C9B1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A86E2-29FA-499F-B6A0-5A715C1B30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4665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A86E2-29FA-499F-B6A0-5A715C1B30A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4071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A86E2-29FA-499F-B6A0-5A715C1B30A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0435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A86E2-29FA-499F-B6A0-5A715C1B30A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056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A86E2-29FA-499F-B6A0-5A715C1B30A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265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A86E2-29FA-499F-B6A0-5A715C1B30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6656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A86E2-29FA-499F-B6A0-5A715C1B30A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6871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A86E2-29FA-499F-B6A0-5A715C1B30A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363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919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640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791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470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327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786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854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343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537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855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045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944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72600" y="4897442"/>
            <a:ext cx="2651473" cy="18233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08960" y="2459736"/>
            <a:ext cx="8695944" cy="4571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29768" y="5998464"/>
            <a:ext cx="244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Powered by Stay Ahead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404137" y="6229296"/>
            <a:ext cx="15009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i="1" dirty="0" smtClean="0"/>
              <a:t>We Build Network!!!</a:t>
            </a:r>
            <a:endParaRPr lang="en-IN" sz="12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3017520" y="1897820"/>
            <a:ext cx="6936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/>
              <a:t>Business Problem 6 – Finding the Gems 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xmlns="" val="29861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9227" y="842113"/>
            <a:ext cx="851262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Business Problem: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You have been </a:t>
            </a:r>
            <a:r>
              <a:rPr lang="en-US"/>
              <a:t>approached </a:t>
            </a:r>
            <a:r>
              <a:rPr lang="en-US" smtClean="0"/>
              <a:t>by </a:t>
            </a:r>
            <a:r>
              <a:rPr lang="en-US" dirty="0"/>
              <a:t>a Venture Capital Fund. The Board of Directors are currently reviewing 1000 potential interesting startups and deciding on which ones they are going to invest in.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criterion for selecting investments for this fund is a combination of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High Revenue (2015)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Low Expenses (2015)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Top Growth (2015)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Your task is to assist the Board in identifying which business represent the best investment opportunities.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13356" y="2268436"/>
            <a:ext cx="288420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i="1" dirty="0"/>
              <a:t>What we will learn 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i="1" dirty="0" smtClean="0"/>
              <a:t>What are groups?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i="1" dirty="0" smtClean="0"/>
              <a:t>What are sets?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100" i="1" dirty="0" smtClean="0"/>
              <a:t>Static 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100" i="1" dirty="0" smtClean="0"/>
              <a:t>Dynamic 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100" i="1" dirty="0" smtClean="0"/>
              <a:t>Combined 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100" i="1" dirty="0" smtClean="0"/>
              <a:t>Controlling sets with parameter</a:t>
            </a:r>
            <a:endParaRPr lang="en-IN" sz="1100" i="1" dirty="0"/>
          </a:p>
        </p:txBody>
      </p:sp>
      <p:pic>
        <p:nvPicPr>
          <p:cNvPr id="7" name="Picture 2" descr="Image result for venture capit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13356" y="624626"/>
            <a:ext cx="2772245" cy="147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1127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476250"/>
            <a:ext cx="939165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072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304800"/>
            <a:ext cx="95250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107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2" y="871537"/>
            <a:ext cx="93630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6122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50" y="504825"/>
            <a:ext cx="941070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8409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5" y="528637"/>
            <a:ext cx="942975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1078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1_Deloitte_US_Brand</Template>
  <TotalTime>1420</TotalTime>
  <Words>125</Words>
  <Application>Microsoft Office PowerPoint</Application>
  <PresentationFormat>Custom</PresentationFormat>
  <Paragraphs>27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1_Office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Deloitte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Tiwari, Rahul</dc:creator>
  <cp:lastModifiedBy>Bhatt</cp:lastModifiedBy>
  <cp:revision>97</cp:revision>
  <dcterms:created xsi:type="dcterms:W3CDTF">2016-08-31T16:48:56Z</dcterms:created>
  <dcterms:modified xsi:type="dcterms:W3CDTF">2020-03-08T03:47:37Z</dcterms:modified>
</cp:coreProperties>
</file>