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9" r:id="rId2"/>
    <p:sldId id="277" r:id="rId3"/>
    <p:sldId id="278" r:id="rId4"/>
    <p:sldId id="280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742-8895-4293-87F2-02029321C9B1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86E2-29FA-499F-B6A0-5A715C1B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897442"/>
            <a:ext cx="2651473" cy="1823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8960" y="2459736"/>
            <a:ext cx="8695944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7520" y="1897820"/>
            <a:ext cx="925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prstClr val="black"/>
                </a:solidFill>
              </a:rPr>
              <a:t>Business Problem 2 – Unemployment Trend in India </a:t>
            </a:r>
          </a:p>
        </p:txBody>
      </p:sp>
    </p:spTree>
    <p:extLst>
      <p:ext uri="{BB962C8B-B14F-4D97-AF65-F5344CB8AC3E}">
        <p14:creationId xmlns:p14="http://schemas.microsoft.com/office/powerpoint/2010/main" val="363119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dian government jo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95" y="293914"/>
            <a:ext cx="2884207" cy="15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9227" y="842113"/>
            <a:ext cx="8512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Business Problem: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have been hired by the </a:t>
            </a:r>
            <a:r>
              <a:rPr lang="en-US" b="1" i="1" dirty="0"/>
              <a:t>Government of India</a:t>
            </a:r>
            <a:r>
              <a:rPr lang="en-US" dirty="0"/>
              <a:t> as a Tableau Developer.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first assignment is to deliver an analysis with </a:t>
            </a:r>
            <a:r>
              <a:rPr lang="en-US" b="1" dirty="0"/>
              <a:t>area chart </a:t>
            </a:r>
            <a:r>
              <a:rPr lang="en-US" dirty="0"/>
              <a:t>which help in showing the unemployment across different age groups. Also help them to navigate the chart using different filter. 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3356" y="2268436"/>
            <a:ext cx="28842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i="1" dirty="0"/>
              <a:t>What we will learn today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Line Chart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Discrete </a:t>
            </a:r>
            <a:r>
              <a:rPr lang="en-IN" sz="1100" i="1" dirty="0" err="1"/>
              <a:t>vs</a:t>
            </a:r>
            <a:r>
              <a:rPr lang="en-IN" sz="1100" i="1" dirty="0"/>
              <a:t> Continuous Date Dimension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Relation between Granularity and Aggregation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Area Chart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Difference between Area and Line Chart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Filters in Tableau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Normal Filters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/>
              <a:t>How Filters behave when Dimensions, Measures and Date will be the part of Filters</a:t>
            </a:r>
          </a:p>
        </p:txBody>
      </p:sp>
    </p:spTree>
    <p:extLst>
      <p:ext uri="{BB962C8B-B14F-4D97-AF65-F5344CB8AC3E}">
        <p14:creationId xmlns:p14="http://schemas.microsoft.com/office/powerpoint/2010/main" val="16112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07831"/>
              </p:ext>
            </p:extLst>
          </p:nvPr>
        </p:nvGraphicFramePr>
        <p:xfrm>
          <a:off x="492930" y="1783904"/>
          <a:ext cx="3798159" cy="151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Customer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City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State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Country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Rahul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Mumbai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Maharashtra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Rohit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Maharashtra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Sachin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Gurgaon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Haryana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Swati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Gurgaon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Haryana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Surbhi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Deepti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Shivani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9227" y="842113"/>
            <a:ext cx="851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Granularity vs. Aggregation</a:t>
            </a:r>
          </a:p>
        </p:txBody>
      </p:sp>
      <p:sp>
        <p:nvSpPr>
          <p:cNvPr id="5" name="Left Arrow 4"/>
          <p:cNvSpPr/>
          <p:nvPr/>
        </p:nvSpPr>
        <p:spPr>
          <a:xfrm>
            <a:off x="1051560" y="3410712"/>
            <a:ext cx="3008376" cy="429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Granularity Increases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51560" y="3840479"/>
            <a:ext cx="3008376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Aggregation Decreases</a:t>
            </a:r>
          </a:p>
        </p:txBody>
      </p:sp>
    </p:spTree>
    <p:extLst>
      <p:ext uri="{BB962C8B-B14F-4D97-AF65-F5344CB8AC3E}">
        <p14:creationId xmlns:p14="http://schemas.microsoft.com/office/powerpoint/2010/main" val="316837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757237"/>
            <a:ext cx="78867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809625"/>
            <a:ext cx="80581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3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790575"/>
            <a:ext cx="8029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48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1_Deloitte_US_Brand</Template>
  <TotalTime>2194</TotalTime>
  <Words>157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Rahul</dc:creator>
  <cp:lastModifiedBy>baldev bhatt</cp:lastModifiedBy>
  <cp:revision>99</cp:revision>
  <dcterms:created xsi:type="dcterms:W3CDTF">2016-08-31T16:48:56Z</dcterms:created>
  <dcterms:modified xsi:type="dcterms:W3CDTF">2021-12-05T03:38:38Z</dcterms:modified>
</cp:coreProperties>
</file>