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80" r:id="rId3"/>
    <p:sldId id="285" r:id="rId4"/>
    <p:sldId id="279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7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748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</a:rPr>
              <a:t>Business Problem 4 – British Business Bank</a:t>
            </a:r>
          </a:p>
        </p:txBody>
      </p:sp>
    </p:spTree>
    <p:extLst>
      <p:ext uri="{BB962C8B-B14F-4D97-AF65-F5344CB8AC3E}">
        <p14:creationId xmlns:p14="http://schemas.microsoft.com/office/powerpoint/2010/main" val="367215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2125"/>
            <a:ext cx="8010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nk in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944" y="842113"/>
            <a:ext cx="2299281" cy="7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9227" y="842113"/>
            <a:ext cx="8512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Business Problem: </a:t>
            </a:r>
          </a:p>
          <a:p>
            <a:pPr algn="just"/>
            <a:r>
              <a:rPr lang="en-US" dirty="0"/>
              <a:t>You have been hired by the Bank in UK as a Tableau Developer.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first assignment is to deliver a Customer segmentation dashboard with </a:t>
            </a:r>
            <a:r>
              <a:rPr lang="en-US" b="1" dirty="0"/>
              <a:t>Map view of customers by state </a:t>
            </a:r>
            <a:r>
              <a:rPr lang="en-US" dirty="0"/>
              <a:t>and </a:t>
            </a:r>
            <a:r>
              <a:rPr lang="en-US" b="1" dirty="0"/>
              <a:t>show the distribution of customers by Age </a:t>
            </a:r>
            <a:r>
              <a:rPr lang="en-US" dirty="0"/>
              <a:t>and </a:t>
            </a:r>
            <a:r>
              <a:rPr lang="en-US" b="1" dirty="0"/>
              <a:t>Bank balance</a:t>
            </a:r>
            <a:r>
              <a:rPr lang="en-US" dirty="0"/>
              <a:t>. </a:t>
            </a:r>
            <a:r>
              <a:rPr lang="en-US" b="1" dirty="0"/>
              <a:t>Also create a </a:t>
            </a:r>
            <a:r>
              <a:rPr lang="en-US" b="1" dirty="0" err="1"/>
              <a:t>Donutchart</a:t>
            </a:r>
            <a:r>
              <a:rPr lang="en-US" b="1" dirty="0"/>
              <a:t> and provide details of percentage of customers by gender.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Show a data distribution based on different jobs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an interactive dashboard which will help business to take quick decisions in no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Also help business to educate what is the difference between Dashboards and Story in Tableau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3356" y="2268436"/>
            <a:ext cx="28842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i="1" dirty="0"/>
              <a:t>What we will learn today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Where to use which type of charts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b="1" i="1" dirty="0"/>
              <a:t>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Bins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b="1" i="1" dirty="0"/>
              <a:t>Variable sized bins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Charts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Donut Chart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Histogram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Tree Map</a:t>
            </a:r>
          </a:p>
          <a:p>
            <a:pPr marL="742950" lvl="1" indent="-285750" algn="just"/>
            <a:endParaRPr lang="en-IN" sz="11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/>
              <a:t>Story </a:t>
            </a:r>
            <a:r>
              <a:rPr lang="en-IN" sz="1100" i="1" dirty="0"/>
              <a:t>in Tableau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Difference between Story and Dashboard</a:t>
            </a:r>
          </a:p>
        </p:txBody>
      </p:sp>
    </p:spTree>
    <p:extLst>
      <p:ext uri="{BB962C8B-B14F-4D97-AF65-F5344CB8AC3E}">
        <p14:creationId xmlns:p14="http://schemas.microsoft.com/office/powerpoint/2010/main" val="5841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ype of ch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" y="0"/>
            <a:ext cx="101890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866775"/>
            <a:ext cx="82010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042987"/>
            <a:ext cx="8001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090612"/>
            <a:ext cx="7991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123950"/>
            <a:ext cx="8067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104900"/>
            <a:ext cx="8296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757237"/>
            <a:ext cx="81915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1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2462</TotalTime>
  <Words>147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baldev bhatt</cp:lastModifiedBy>
  <cp:revision>131</cp:revision>
  <dcterms:created xsi:type="dcterms:W3CDTF">2016-08-31T16:48:56Z</dcterms:created>
  <dcterms:modified xsi:type="dcterms:W3CDTF">2022-02-19T12:03:46Z</dcterms:modified>
</cp:coreProperties>
</file>