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47" r:id="rId1"/>
  </p:sldMasterIdLst>
  <p:notesMasterIdLst>
    <p:notesMasterId r:id="rId20"/>
  </p:notesMasterIdLst>
  <p:handoutMasterIdLst>
    <p:handoutMasterId r:id="rId21"/>
  </p:handoutMasterIdLst>
  <p:sldIdLst>
    <p:sldId id="352" r:id="rId2"/>
    <p:sldId id="364" r:id="rId3"/>
    <p:sldId id="353" r:id="rId4"/>
    <p:sldId id="354" r:id="rId5"/>
    <p:sldId id="355" r:id="rId6"/>
    <p:sldId id="356" r:id="rId7"/>
    <p:sldId id="357" r:id="rId8"/>
    <p:sldId id="358" r:id="rId9"/>
    <p:sldId id="365" r:id="rId10"/>
    <p:sldId id="366" r:id="rId11"/>
    <p:sldId id="367" r:id="rId12"/>
    <p:sldId id="368" r:id="rId13"/>
    <p:sldId id="359" r:id="rId14"/>
    <p:sldId id="360" r:id="rId15"/>
    <p:sldId id="361" r:id="rId16"/>
    <p:sldId id="362" r:id="rId17"/>
    <p:sldId id="363" r:id="rId18"/>
    <p:sldId id="369" r:id="rId19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p 10 Cultural Diversity and Communication" id="{01427F73-3B02-4FE0-8BA3-138E8C81BE8E}">
          <p14:sldIdLst>
            <p14:sldId id="352"/>
            <p14:sldId id="364"/>
            <p14:sldId id="353"/>
            <p14:sldId id="354"/>
            <p14:sldId id="355"/>
            <p14:sldId id="356"/>
            <p14:sldId id="357"/>
            <p14:sldId id="358"/>
            <p14:sldId id="365"/>
            <p14:sldId id="366"/>
            <p14:sldId id="367"/>
            <p14:sldId id="368"/>
            <p14:sldId id="359"/>
            <p14:sldId id="360"/>
            <p14:sldId id="361"/>
            <p14:sldId id="362"/>
            <p14:sldId id="363"/>
            <p14:sldId id="369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005A"/>
    <a:srgbClr val="000090"/>
    <a:srgbClr val="00544C"/>
    <a:srgbClr val="412A94"/>
    <a:srgbClr val="6E0043"/>
    <a:srgbClr val="FF66FF"/>
    <a:srgbClr val="EFD28B"/>
    <a:srgbClr val="F7F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11" autoAdjust="0"/>
    <p:restoredTop sz="93821" autoAdjust="0"/>
  </p:normalViewPr>
  <p:slideViewPr>
    <p:cSldViewPr>
      <p:cViewPr>
        <p:scale>
          <a:sx n="116" d="100"/>
          <a:sy n="116" d="100"/>
        </p:scale>
        <p:origin x="-148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194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6AE95B-2CB4-6042-B3DC-69972F621E65}" type="doc">
      <dgm:prSet loTypeId="urn:microsoft.com/office/officeart/2005/8/layout/pyramid4" loCatId="pyramid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362188-BC8F-7D43-9B0F-E266E2242AE1}">
      <dgm:prSet custT="1"/>
      <dgm:spPr>
        <a:solidFill>
          <a:srgbClr val="A5B6FF"/>
        </a:solidFill>
      </dgm:spPr>
      <dgm:t>
        <a:bodyPr/>
        <a:lstStyle/>
        <a:p>
          <a:pPr rtl="0"/>
          <a:r>
            <a:rPr lang="en-US" sz="2100" dirty="0">
              <a:solidFill>
                <a:schemeClr val="tx1"/>
              </a:solidFill>
            </a:rPr>
            <a:t>Culture</a:t>
          </a:r>
        </a:p>
      </dgm:t>
    </dgm:pt>
    <dgm:pt modelId="{20CCF6C3-231E-D843-A83A-0758B28AEFC9}" type="parTrans" cxnId="{39E1893A-3B99-A241-8FF5-EB74FFAB3B0E}">
      <dgm:prSet/>
      <dgm:spPr/>
      <dgm:t>
        <a:bodyPr/>
        <a:lstStyle/>
        <a:p>
          <a:endParaRPr lang="en-US"/>
        </a:p>
      </dgm:t>
    </dgm:pt>
    <dgm:pt modelId="{5502438B-E5CD-CE40-B8DB-3FB54061DCB9}" type="sibTrans" cxnId="{39E1893A-3B99-A241-8FF5-EB74FFAB3B0E}">
      <dgm:prSet/>
      <dgm:spPr/>
      <dgm:t>
        <a:bodyPr/>
        <a:lstStyle/>
        <a:p>
          <a:endParaRPr lang="en-US"/>
        </a:p>
      </dgm:t>
    </dgm:pt>
    <dgm:pt modelId="{A796967B-D322-B749-BD5C-0179DD7C9736}">
      <dgm:prSet custT="1"/>
      <dgm:spPr>
        <a:solidFill>
          <a:srgbClr val="92D050"/>
        </a:solidFill>
      </dgm:spPr>
      <dgm:t>
        <a:bodyPr/>
        <a:lstStyle/>
        <a:p>
          <a:r>
            <a:rPr lang="en-US" sz="2100" dirty="0">
              <a:solidFill>
                <a:schemeClr val="tx1"/>
              </a:solidFill>
            </a:rPr>
            <a:t>Counter-culture</a:t>
          </a:r>
        </a:p>
      </dgm:t>
    </dgm:pt>
    <dgm:pt modelId="{049C91F8-2618-2941-8D96-615C37498D4F}" type="parTrans" cxnId="{F92E9846-45C8-6241-AE96-5870471002C4}">
      <dgm:prSet/>
      <dgm:spPr/>
      <dgm:t>
        <a:bodyPr/>
        <a:lstStyle/>
        <a:p>
          <a:endParaRPr lang="en-US"/>
        </a:p>
      </dgm:t>
    </dgm:pt>
    <dgm:pt modelId="{1B10C7A9-C4DE-B746-B80A-67AB663E0D00}" type="sibTrans" cxnId="{F92E9846-45C8-6241-AE96-5870471002C4}">
      <dgm:prSet/>
      <dgm:spPr/>
      <dgm:t>
        <a:bodyPr/>
        <a:lstStyle/>
        <a:p>
          <a:endParaRPr lang="en-US"/>
        </a:p>
      </dgm:t>
    </dgm:pt>
    <dgm:pt modelId="{B3ECDD2F-F3A8-064B-A6B9-918177799D23}">
      <dgm:prSet custT="1"/>
      <dgm:spPr/>
      <dgm:t>
        <a:bodyPr/>
        <a:lstStyle/>
        <a:p>
          <a:r>
            <a:rPr lang="en-US" sz="2100" dirty="0">
              <a:solidFill>
                <a:schemeClr val="tx1"/>
              </a:solidFill>
            </a:rPr>
            <a:t>Sub-culture</a:t>
          </a:r>
        </a:p>
      </dgm:t>
    </dgm:pt>
    <dgm:pt modelId="{48E46109-44B8-0942-8DDC-9DC0AB58BCAD}" type="parTrans" cxnId="{8E15891C-A289-C44E-B12D-2B0389E24323}">
      <dgm:prSet/>
      <dgm:spPr/>
      <dgm:t>
        <a:bodyPr/>
        <a:lstStyle/>
        <a:p>
          <a:endParaRPr lang="en-US"/>
        </a:p>
      </dgm:t>
    </dgm:pt>
    <dgm:pt modelId="{50325D57-8C18-3848-AECF-FEF105C01621}" type="sibTrans" cxnId="{8E15891C-A289-C44E-B12D-2B0389E24323}">
      <dgm:prSet/>
      <dgm:spPr/>
      <dgm:t>
        <a:bodyPr/>
        <a:lstStyle/>
        <a:p>
          <a:endParaRPr lang="en-US"/>
        </a:p>
      </dgm:t>
    </dgm:pt>
    <dgm:pt modelId="{DE68F195-D82F-1E46-B3F0-DE3C55F705C1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2100" dirty="0">
              <a:solidFill>
                <a:schemeClr val="tx1"/>
              </a:solidFill>
            </a:rPr>
            <a:t>Ethnic Group</a:t>
          </a:r>
        </a:p>
      </dgm:t>
    </dgm:pt>
    <dgm:pt modelId="{5EC8F9AF-7899-9D45-BDFC-3E7D0A3F6837}" type="parTrans" cxnId="{0474A768-A86C-0F45-9BE4-F3D8BB658F89}">
      <dgm:prSet/>
      <dgm:spPr/>
      <dgm:t>
        <a:bodyPr/>
        <a:lstStyle/>
        <a:p>
          <a:endParaRPr lang="en-US"/>
        </a:p>
      </dgm:t>
    </dgm:pt>
    <dgm:pt modelId="{EF9CE397-1AEC-B049-8637-93A9A73806C7}" type="sibTrans" cxnId="{0474A768-A86C-0F45-9BE4-F3D8BB658F89}">
      <dgm:prSet/>
      <dgm:spPr/>
      <dgm:t>
        <a:bodyPr/>
        <a:lstStyle/>
        <a:p>
          <a:endParaRPr lang="en-US"/>
        </a:p>
      </dgm:t>
    </dgm:pt>
    <dgm:pt modelId="{21F1533A-ABB8-4348-917A-2AF0D39B73CE}" type="pres">
      <dgm:prSet presAssocID="{BB6AE95B-2CB4-6042-B3DC-69972F621E65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A23DBB-A152-284F-9A66-AF21F73FEF11}" type="pres">
      <dgm:prSet presAssocID="{BB6AE95B-2CB4-6042-B3DC-69972F621E65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76AB95-3C07-8540-ACFA-3C11AE2C6B96}" type="pres">
      <dgm:prSet presAssocID="{BB6AE95B-2CB4-6042-B3DC-69972F621E65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69FDB5-7DAE-0F48-9F23-93F3D11373BD}" type="pres">
      <dgm:prSet presAssocID="{BB6AE95B-2CB4-6042-B3DC-69972F621E65}" presName="triangle3" presStyleLbl="node1" presStyleIdx="2" presStyleCnt="4" custLinFactNeighborX="-1447" custLinFactNeighborY="-2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0814E-9CB1-AC4A-B2E9-0791D191846B}" type="pres">
      <dgm:prSet presAssocID="{BB6AE95B-2CB4-6042-B3DC-69972F621E65}" presName="triangle4" presStyleLbl="node1" presStyleIdx="3" presStyleCnt="4" custLinFactNeighborX="-1149" custLinFactNeighborY="20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3679BF-B4A9-43BD-934B-063FB8E64F03}" type="presOf" srcId="{B3ECDD2F-F3A8-064B-A6B9-918177799D23}" destId="{AF69FDB5-7DAE-0F48-9F23-93F3D11373BD}" srcOrd="0" destOrd="0" presId="urn:microsoft.com/office/officeart/2005/8/layout/pyramid4"/>
    <dgm:cxn modelId="{8E15891C-A289-C44E-B12D-2B0389E24323}" srcId="{BB6AE95B-2CB4-6042-B3DC-69972F621E65}" destId="{B3ECDD2F-F3A8-064B-A6B9-918177799D23}" srcOrd="2" destOrd="0" parTransId="{48E46109-44B8-0942-8DDC-9DC0AB58BCAD}" sibTransId="{50325D57-8C18-3848-AECF-FEF105C01621}"/>
    <dgm:cxn modelId="{BBF6ACD0-1171-4BAF-ADA8-430BE0C7BE0B}" type="presOf" srcId="{A796967B-D322-B749-BD5C-0179DD7C9736}" destId="{2376AB95-3C07-8540-ACFA-3C11AE2C6B96}" srcOrd="0" destOrd="0" presId="urn:microsoft.com/office/officeart/2005/8/layout/pyramid4"/>
    <dgm:cxn modelId="{0474A768-A86C-0F45-9BE4-F3D8BB658F89}" srcId="{BB6AE95B-2CB4-6042-B3DC-69972F621E65}" destId="{DE68F195-D82F-1E46-B3F0-DE3C55F705C1}" srcOrd="3" destOrd="0" parTransId="{5EC8F9AF-7899-9D45-BDFC-3E7D0A3F6837}" sibTransId="{EF9CE397-1AEC-B049-8637-93A9A73806C7}"/>
    <dgm:cxn modelId="{F92E9846-45C8-6241-AE96-5870471002C4}" srcId="{BB6AE95B-2CB4-6042-B3DC-69972F621E65}" destId="{A796967B-D322-B749-BD5C-0179DD7C9736}" srcOrd="1" destOrd="0" parTransId="{049C91F8-2618-2941-8D96-615C37498D4F}" sibTransId="{1B10C7A9-C4DE-B746-B80A-67AB663E0D00}"/>
    <dgm:cxn modelId="{39E1893A-3B99-A241-8FF5-EB74FFAB3B0E}" srcId="{BB6AE95B-2CB4-6042-B3DC-69972F621E65}" destId="{62362188-BC8F-7D43-9B0F-E266E2242AE1}" srcOrd="0" destOrd="0" parTransId="{20CCF6C3-231E-D843-A83A-0758B28AEFC9}" sibTransId="{5502438B-E5CD-CE40-B8DB-3FB54061DCB9}"/>
    <dgm:cxn modelId="{E16287B8-35D3-4680-8C38-E7E8DC55E0FD}" type="presOf" srcId="{BB6AE95B-2CB4-6042-B3DC-69972F621E65}" destId="{21F1533A-ABB8-4348-917A-2AF0D39B73CE}" srcOrd="0" destOrd="0" presId="urn:microsoft.com/office/officeart/2005/8/layout/pyramid4"/>
    <dgm:cxn modelId="{DB48006E-55B1-46B9-B382-7A0DBCDA8335}" type="presOf" srcId="{DE68F195-D82F-1E46-B3F0-DE3C55F705C1}" destId="{8D80814E-9CB1-AC4A-B2E9-0791D191846B}" srcOrd="0" destOrd="0" presId="urn:microsoft.com/office/officeart/2005/8/layout/pyramid4"/>
    <dgm:cxn modelId="{56A933FC-BB70-4564-AC76-9E2063C8BF3C}" type="presOf" srcId="{62362188-BC8F-7D43-9B0F-E266E2242AE1}" destId="{04A23DBB-A152-284F-9A66-AF21F73FEF11}" srcOrd="0" destOrd="0" presId="urn:microsoft.com/office/officeart/2005/8/layout/pyramid4"/>
    <dgm:cxn modelId="{2259D596-B7BD-4923-B76E-4C3EEF72B5C5}" type="presParOf" srcId="{21F1533A-ABB8-4348-917A-2AF0D39B73CE}" destId="{04A23DBB-A152-284F-9A66-AF21F73FEF11}" srcOrd="0" destOrd="0" presId="urn:microsoft.com/office/officeart/2005/8/layout/pyramid4"/>
    <dgm:cxn modelId="{A8DE0949-F19A-40E2-891B-8A589106207E}" type="presParOf" srcId="{21F1533A-ABB8-4348-917A-2AF0D39B73CE}" destId="{2376AB95-3C07-8540-ACFA-3C11AE2C6B96}" srcOrd="1" destOrd="0" presId="urn:microsoft.com/office/officeart/2005/8/layout/pyramid4"/>
    <dgm:cxn modelId="{6A4F001B-1C00-4828-B591-D0CC6F877CFD}" type="presParOf" srcId="{21F1533A-ABB8-4348-917A-2AF0D39B73CE}" destId="{AF69FDB5-7DAE-0F48-9F23-93F3D11373BD}" srcOrd="2" destOrd="0" presId="urn:microsoft.com/office/officeart/2005/8/layout/pyramid4"/>
    <dgm:cxn modelId="{72055CF0-1E7F-43D7-BAA7-4AD786F10839}" type="presParOf" srcId="{21F1533A-ABB8-4348-917A-2AF0D39B73CE}" destId="{8D80814E-9CB1-AC4A-B2E9-0791D191846B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770F4C-560E-AD48-8451-D45AB3034310}" type="doc">
      <dgm:prSet loTypeId="urn:microsoft.com/office/officeart/2005/8/layout/cycle1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321FDD-F2AB-8941-94E2-E7F7179FD1B6}">
      <dgm:prSet phldrT="[Text]" custT="1"/>
      <dgm:spPr/>
      <dgm:t>
        <a:bodyPr/>
        <a:lstStyle/>
        <a:p>
          <a:r>
            <a:rPr lang="en-US" sz="1600" dirty="0">
              <a:solidFill>
                <a:srgbClr val="000000"/>
              </a:solidFill>
              <a:latin typeface="Arial (Body)"/>
              <a:cs typeface="Arial (Body)"/>
            </a:rPr>
            <a:t>Integrated</a:t>
          </a:r>
        </a:p>
      </dgm:t>
    </dgm:pt>
    <dgm:pt modelId="{EDE9507A-CB4B-D644-AD64-5315B7A4FC68}" type="parTrans" cxnId="{E12B183F-A460-0C4A-BA03-043C254BA556}">
      <dgm:prSet/>
      <dgm:spPr/>
      <dgm:t>
        <a:bodyPr/>
        <a:lstStyle/>
        <a:p>
          <a:endParaRPr lang="en-US"/>
        </a:p>
      </dgm:t>
    </dgm:pt>
    <dgm:pt modelId="{E0B1AD7B-D950-D34C-8F0F-5B07EAC9E8B4}" type="sibTrans" cxnId="{E12B183F-A460-0C4A-BA03-043C254BA556}">
      <dgm:prSet/>
      <dgm:spPr>
        <a:solidFill>
          <a:srgbClr val="CC0066"/>
        </a:solidFill>
      </dgm:spPr>
      <dgm:t>
        <a:bodyPr/>
        <a:lstStyle/>
        <a:p>
          <a:endParaRPr lang="en-US"/>
        </a:p>
      </dgm:t>
    </dgm:pt>
    <dgm:pt modelId="{4DE14113-83E1-0440-B8E5-7D358A849363}">
      <dgm:prSet phldrT="[Text]" custT="1"/>
      <dgm:spPr/>
      <dgm:t>
        <a:bodyPr/>
        <a:lstStyle/>
        <a:p>
          <a:r>
            <a:rPr lang="en-US" sz="1600" dirty="0">
              <a:solidFill>
                <a:srgbClr val="000000"/>
              </a:solidFill>
              <a:latin typeface="Arial (Body)"/>
              <a:cs typeface="Arial (Body)"/>
            </a:rPr>
            <a:t>Product of History</a:t>
          </a:r>
        </a:p>
      </dgm:t>
    </dgm:pt>
    <dgm:pt modelId="{22581DAC-8B85-6549-B806-350E0A9B4BA9}" type="parTrans" cxnId="{5EABD004-9935-7D4A-BEA4-AC5639B30AE0}">
      <dgm:prSet/>
      <dgm:spPr/>
      <dgm:t>
        <a:bodyPr/>
        <a:lstStyle/>
        <a:p>
          <a:endParaRPr lang="en-US"/>
        </a:p>
      </dgm:t>
    </dgm:pt>
    <dgm:pt modelId="{1EF05EA8-C57A-7E41-8524-967E6E9713D0}" type="sibTrans" cxnId="{5EABD004-9935-7D4A-BEA4-AC5639B30AE0}">
      <dgm:prSet/>
      <dgm:spPr>
        <a:solidFill>
          <a:srgbClr val="CC0066"/>
        </a:solidFill>
      </dgm:spPr>
      <dgm:t>
        <a:bodyPr/>
        <a:lstStyle/>
        <a:p>
          <a:endParaRPr lang="en-US"/>
        </a:p>
      </dgm:t>
    </dgm:pt>
    <dgm:pt modelId="{C92BFD83-FE31-014A-A26A-76C788FB85EA}">
      <dgm:prSet phldrT="[Text]" custT="1"/>
      <dgm:spPr/>
      <dgm:t>
        <a:bodyPr/>
        <a:lstStyle/>
        <a:p>
          <a:r>
            <a:rPr lang="en-US" sz="1600" dirty="0">
              <a:solidFill>
                <a:srgbClr val="000000"/>
              </a:solidFill>
              <a:latin typeface="Arial (Body)"/>
              <a:cs typeface="Arial (Body)"/>
            </a:rPr>
            <a:t>Changeable</a:t>
          </a:r>
        </a:p>
      </dgm:t>
    </dgm:pt>
    <dgm:pt modelId="{3EFFCC73-CFA6-234A-93B2-21B2A67A22CB}" type="parTrans" cxnId="{273EE3E4-B9E0-CE42-BBC6-BE6A33CED2F1}">
      <dgm:prSet/>
      <dgm:spPr/>
      <dgm:t>
        <a:bodyPr/>
        <a:lstStyle/>
        <a:p>
          <a:endParaRPr lang="en-US"/>
        </a:p>
      </dgm:t>
    </dgm:pt>
    <dgm:pt modelId="{5CA6AA66-202E-D449-9740-203901655B8F}" type="sibTrans" cxnId="{273EE3E4-B9E0-CE42-BBC6-BE6A33CED2F1}">
      <dgm:prSet/>
      <dgm:spPr>
        <a:solidFill>
          <a:srgbClr val="CC0066"/>
        </a:solidFill>
      </dgm:spPr>
      <dgm:t>
        <a:bodyPr/>
        <a:lstStyle/>
        <a:p>
          <a:endParaRPr lang="en-US"/>
        </a:p>
      </dgm:t>
    </dgm:pt>
    <dgm:pt modelId="{58D407CD-FD7E-3D49-A114-CBC0DC8C3266}">
      <dgm:prSet phldrT="[Text]" custT="1"/>
      <dgm:spPr/>
      <dgm:t>
        <a:bodyPr/>
        <a:lstStyle/>
        <a:p>
          <a:r>
            <a:rPr lang="en-US" sz="1600" dirty="0">
              <a:solidFill>
                <a:srgbClr val="000000"/>
              </a:solidFill>
              <a:latin typeface="Arial (Body)"/>
              <a:cs typeface="Arial (Body)"/>
            </a:rPr>
            <a:t>Strengthened by Values</a:t>
          </a:r>
        </a:p>
      </dgm:t>
    </dgm:pt>
    <dgm:pt modelId="{A2208571-E0F5-9241-9394-4965A082DF73}" type="parTrans" cxnId="{F42B169A-903F-6C4D-A659-A9E18787EEA5}">
      <dgm:prSet/>
      <dgm:spPr/>
      <dgm:t>
        <a:bodyPr/>
        <a:lstStyle/>
        <a:p>
          <a:endParaRPr lang="en-US"/>
        </a:p>
      </dgm:t>
    </dgm:pt>
    <dgm:pt modelId="{646ADEBD-DC12-8143-B027-1610746A00F0}" type="sibTrans" cxnId="{F42B169A-903F-6C4D-A659-A9E18787EEA5}">
      <dgm:prSet/>
      <dgm:spPr>
        <a:solidFill>
          <a:srgbClr val="CC0066"/>
        </a:solidFill>
      </dgm:spPr>
      <dgm:t>
        <a:bodyPr/>
        <a:lstStyle/>
        <a:p>
          <a:endParaRPr lang="en-US"/>
        </a:p>
      </dgm:t>
    </dgm:pt>
    <dgm:pt modelId="{1D834107-0AFB-2442-A6BA-B8B989FA145E}">
      <dgm:prSet phldrT="[Text]" custT="1"/>
      <dgm:spPr/>
      <dgm:t>
        <a:bodyPr/>
        <a:lstStyle/>
        <a:p>
          <a:r>
            <a:rPr lang="en-US" sz="1600" dirty="0">
              <a:solidFill>
                <a:srgbClr val="000000"/>
              </a:solidFill>
              <a:latin typeface="Arial (Body)"/>
              <a:cs typeface="Arial (Body)"/>
            </a:rPr>
            <a:t>Influences </a:t>
          </a:r>
          <a:r>
            <a:rPr lang="en-US" sz="1600" dirty="0" err="1">
              <a:solidFill>
                <a:srgbClr val="000000"/>
              </a:solidFill>
              <a:latin typeface="Arial (Body)"/>
              <a:cs typeface="Arial (Body)"/>
            </a:rPr>
            <a:t>Behaviour</a:t>
          </a:r>
          <a:endParaRPr lang="en-US" sz="1600" dirty="0">
            <a:solidFill>
              <a:srgbClr val="000000"/>
            </a:solidFill>
            <a:latin typeface="Arial (Body)"/>
            <a:cs typeface="Arial (Body)"/>
          </a:endParaRPr>
        </a:p>
      </dgm:t>
    </dgm:pt>
    <dgm:pt modelId="{D876C805-06C2-A34F-A724-D94BF983C436}" type="parTrans" cxnId="{243FBBE2-9E3F-9440-A440-A96ABF538B49}">
      <dgm:prSet/>
      <dgm:spPr/>
      <dgm:t>
        <a:bodyPr/>
        <a:lstStyle/>
        <a:p>
          <a:endParaRPr lang="en-US"/>
        </a:p>
      </dgm:t>
    </dgm:pt>
    <dgm:pt modelId="{0433A658-6DD3-B84A-9196-EC9C20B860BB}" type="sibTrans" cxnId="{243FBBE2-9E3F-9440-A440-A96ABF538B49}">
      <dgm:prSet/>
      <dgm:spPr>
        <a:solidFill>
          <a:srgbClr val="CC0066"/>
        </a:solidFill>
      </dgm:spPr>
      <dgm:t>
        <a:bodyPr/>
        <a:lstStyle/>
        <a:p>
          <a:endParaRPr lang="en-US"/>
        </a:p>
      </dgm:t>
    </dgm:pt>
    <dgm:pt modelId="{5308A262-EC70-2F45-8187-4DA33B9070D4}">
      <dgm:prSet phldrT="[Text]" custT="1"/>
      <dgm:spPr/>
      <dgm:t>
        <a:bodyPr/>
        <a:lstStyle/>
        <a:p>
          <a:r>
            <a:rPr lang="en-US" sz="1600" dirty="0">
              <a:solidFill>
                <a:srgbClr val="000000"/>
              </a:solidFill>
              <a:latin typeface="Arial (Body)"/>
              <a:cs typeface="Arial (Body)"/>
            </a:rPr>
            <a:t>Transmitted by Symbols</a:t>
          </a:r>
        </a:p>
      </dgm:t>
    </dgm:pt>
    <dgm:pt modelId="{DFAEBB0C-D9EE-F54D-9E84-678FC8481652}" type="parTrans" cxnId="{C82CAAEB-3626-704B-9DC9-7476BD0A5EC8}">
      <dgm:prSet/>
      <dgm:spPr/>
      <dgm:t>
        <a:bodyPr/>
        <a:lstStyle/>
        <a:p>
          <a:endParaRPr lang="en-US"/>
        </a:p>
      </dgm:t>
    </dgm:pt>
    <dgm:pt modelId="{D2B58867-EF95-144B-865D-0BD3E54121F6}" type="sibTrans" cxnId="{C82CAAEB-3626-704B-9DC9-7476BD0A5EC8}">
      <dgm:prSet/>
      <dgm:spPr>
        <a:solidFill>
          <a:srgbClr val="CC0066"/>
        </a:solidFill>
      </dgm:spPr>
      <dgm:t>
        <a:bodyPr/>
        <a:lstStyle/>
        <a:p>
          <a:endParaRPr lang="en-US"/>
        </a:p>
      </dgm:t>
    </dgm:pt>
    <dgm:pt modelId="{6CF39862-6A6C-BE4A-93EB-11CD3703AD9E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Arial (Body)"/>
              <a:cs typeface="Arial (Body)"/>
            </a:rPr>
            <a:t>Complex and Variable</a:t>
          </a:r>
        </a:p>
      </dgm:t>
    </dgm:pt>
    <dgm:pt modelId="{B5D80EEE-5ED8-964A-ACCD-566C7BAAFC4A}" type="parTrans" cxnId="{471A4157-1DDB-664D-8ADF-35D9D27A70E3}">
      <dgm:prSet/>
      <dgm:spPr/>
      <dgm:t>
        <a:bodyPr/>
        <a:lstStyle/>
        <a:p>
          <a:endParaRPr lang="en-US"/>
        </a:p>
      </dgm:t>
    </dgm:pt>
    <dgm:pt modelId="{84FB3D33-F12D-5D40-B165-E0B74025A19C}" type="sibTrans" cxnId="{471A4157-1DDB-664D-8ADF-35D9D27A70E3}">
      <dgm:prSet/>
      <dgm:spPr>
        <a:solidFill>
          <a:srgbClr val="CC0066"/>
        </a:solidFill>
      </dgm:spPr>
      <dgm:t>
        <a:bodyPr/>
        <a:lstStyle/>
        <a:p>
          <a:endParaRPr lang="en-US"/>
        </a:p>
      </dgm:t>
    </dgm:pt>
    <dgm:pt modelId="{0A520F5B-2714-1C4A-A83D-C4B6C74A77B7}" type="pres">
      <dgm:prSet presAssocID="{0A770F4C-560E-AD48-8451-D45AB303431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A764B4-554C-874E-9782-E8D1CC97AAF8}" type="pres">
      <dgm:prSet presAssocID="{2F321FDD-F2AB-8941-94E2-E7F7179FD1B6}" presName="dummy" presStyleCnt="0"/>
      <dgm:spPr/>
    </dgm:pt>
    <dgm:pt modelId="{A74A879C-BA05-B04F-8A61-63E36F1EC929}" type="pres">
      <dgm:prSet presAssocID="{2F321FDD-F2AB-8941-94E2-E7F7179FD1B6}" presName="node" presStyleLbl="revTx" presStyleIdx="0" presStyleCnt="7" custScaleX="138956" custScaleY="785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5A94DE-9BD8-F64D-B910-3D6304E3AE03}" type="pres">
      <dgm:prSet presAssocID="{E0B1AD7B-D950-D34C-8F0F-5B07EAC9E8B4}" presName="sibTrans" presStyleLbl="node1" presStyleIdx="0" presStyleCnt="7"/>
      <dgm:spPr/>
      <dgm:t>
        <a:bodyPr/>
        <a:lstStyle/>
        <a:p>
          <a:endParaRPr lang="en-US"/>
        </a:p>
      </dgm:t>
    </dgm:pt>
    <dgm:pt modelId="{AB022F51-9500-7C4A-B36F-7AF043FC4331}" type="pres">
      <dgm:prSet presAssocID="{4DE14113-83E1-0440-B8E5-7D358A849363}" presName="dummy" presStyleCnt="0"/>
      <dgm:spPr/>
    </dgm:pt>
    <dgm:pt modelId="{71F39AA4-BA9A-BE44-8EDA-AF560B6C8FFF}" type="pres">
      <dgm:prSet presAssocID="{4DE14113-83E1-0440-B8E5-7D358A849363}" presName="node" presStyleLbl="revTx" presStyleIdx="1" presStyleCnt="7" custScaleX="1824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61D352-F2BA-F140-988A-26BB71D7A064}" type="pres">
      <dgm:prSet presAssocID="{1EF05EA8-C57A-7E41-8524-967E6E9713D0}" presName="sibTrans" presStyleLbl="node1" presStyleIdx="1" presStyleCnt="7"/>
      <dgm:spPr/>
      <dgm:t>
        <a:bodyPr/>
        <a:lstStyle/>
        <a:p>
          <a:endParaRPr lang="en-US"/>
        </a:p>
      </dgm:t>
    </dgm:pt>
    <dgm:pt modelId="{80B1FB0F-8C24-2A45-A902-F4E51BF5A92A}" type="pres">
      <dgm:prSet presAssocID="{C92BFD83-FE31-014A-A26A-76C788FB85EA}" presName="dummy" presStyleCnt="0"/>
      <dgm:spPr/>
    </dgm:pt>
    <dgm:pt modelId="{6C85DF73-3B85-9C48-AB2F-487EDE10174C}" type="pres">
      <dgm:prSet presAssocID="{C92BFD83-FE31-014A-A26A-76C788FB85EA}" presName="node" presStyleLbl="revTx" presStyleIdx="2" presStyleCnt="7" custScaleX="1824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17B98-E455-E148-94FE-9668971D6849}" type="pres">
      <dgm:prSet presAssocID="{5CA6AA66-202E-D449-9740-203901655B8F}" presName="sibTrans" presStyleLbl="node1" presStyleIdx="2" presStyleCnt="7"/>
      <dgm:spPr/>
      <dgm:t>
        <a:bodyPr/>
        <a:lstStyle/>
        <a:p>
          <a:endParaRPr lang="en-US"/>
        </a:p>
      </dgm:t>
    </dgm:pt>
    <dgm:pt modelId="{03C9E968-810B-034E-8822-42A61AFF307C}" type="pres">
      <dgm:prSet presAssocID="{58D407CD-FD7E-3D49-A114-CBC0DC8C3266}" presName="dummy" presStyleCnt="0"/>
      <dgm:spPr/>
    </dgm:pt>
    <dgm:pt modelId="{BB8B0BA8-E72A-0B41-A00C-013D07328121}" type="pres">
      <dgm:prSet presAssocID="{58D407CD-FD7E-3D49-A114-CBC0DC8C3266}" presName="node" presStyleLbl="revTx" presStyleIdx="3" presStyleCnt="7" custScaleX="1824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1F58A6-7B53-8442-BE1C-16000775A035}" type="pres">
      <dgm:prSet presAssocID="{646ADEBD-DC12-8143-B027-1610746A00F0}" presName="sibTrans" presStyleLbl="node1" presStyleIdx="3" presStyleCnt="7"/>
      <dgm:spPr/>
      <dgm:t>
        <a:bodyPr/>
        <a:lstStyle/>
        <a:p>
          <a:endParaRPr lang="en-US"/>
        </a:p>
      </dgm:t>
    </dgm:pt>
    <dgm:pt modelId="{7F9F3A97-3669-DE4D-885B-7376038C4018}" type="pres">
      <dgm:prSet presAssocID="{1D834107-0AFB-2442-A6BA-B8B989FA145E}" presName="dummy" presStyleCnt="0"/>
      <dgm:spPr/>
    </dgm:pt>
    <dgm:pt modelId="{80C00739-CE55-A644-9DCB-F391B940B3BA}" type="pres">
      <dgm:prSet presAssocID="{1D834107-0AFB-2442-A6BA-B8B989FA145E}" presName="node" presStyleLbl="revTx" presStyleIdx="4" presStyleCnt="7" custScaleX="1824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999509-6BA0-8B48-8D8B-BC2979FF11A9}" type="pres">
      <dgm:prSet presAssocID="{0433A658-6DD3-B84A-9196-EC9C20B860BB}" presName="sibTrans" presStyleLbl="node1" presStyleIdx="4" presStyleCnt="7"/>
      <dgm:spPr/>
      <dgm:t>
        <a:bodyPr/>
        <a:lstStyle/>
        <a:p>
          <a:endParaRPr lang="en-US"/>
        </a:p>
      </dgm:t>
    </dgm:pt>
    <dgm:pt modelId="{E92C491E-FA51-5940-8CFB-6E28B74D6F65}" type="pres">
      <dgm:prSet presAssocID="{5308A262-EC70-2F45-8187-4DA33B9070D4}" presName="dummy" presStyleCnt="0"/>
      <dgm:spPr/>
    </dgm:pt>
    <dgm:pt modelId="{AF552E9D-89A8-3F43-876F-A723B8C9C78F}" type="pres">
      <dgm:prSet presAssocID="{5308A262-EC70-2F45-8187-4DA33B9070D4}" presName="node" presStyleLbl="revTx" presStyleIdx="5" presStyleCnt="7" custScaleX="1824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F6199D-FAA2-5646-8216-D1BD9321408D}" type="pres">
      <dgm:prSet presAssocID="{D2B58867-EF95-144B-865D-0BD3E54121F6}" presName="sibTrans" presStyleLbl="node1" presStyleIdx="5" presStyleCnt="7"/>
      <dgm:spPr/>
      <dgm:t>
        <a:bodyPr/>
        <a:lstStyle/>
        <a:p>
          <a:endParaRPr lang="en-US"/>
        </a:p>
      </dgm:t>
    </dgm:pt>
    <dgm:pt modelId="{D64B240A-330E-6C4A-9E51-4880CB97387A}" type="pres">
      <dgm:prSet presAssocID="{6CF39862-6A6C-BE4A-93EB-11CD3703AD9E}" presName="dummy" presStyleCnt="0"/>
      <dgm:spPr/>
    </dgm:pt>
    <dgm:pt modelId="{36DB0334-D6EA-1745-929D-210E9AC3D69A}" type="pres">
      <dgm:prSet presAssocID="{6CF39862-6A6C-BE4A-93EB-11CD3703AD9E}" presName="node" presStyleLbl="revTx" presStyleIdx="6" presStyleCnt="7" custScaleX="148794" custScaleY="977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0F0880-0FBC-6349-8F4B-96320E1B3DE8}" type="pres">
      <dgm:prSet presAssocID="{84FB3D33-F12D-5D40-B165-E0B74025A19C}" presName="sibTrans" presStyleLbl="node1" presStyleIdx="6" presStyleCnt="7"/>
      <dgm:spPr/>
      <dgm:t>
        <a:bodyPr/>
        <a:lstStyle/>
        <a:p>
          <a:endParaRPr lang="en-US"/>
        </a:p>
      </dgm:t>
    </dgm:pt>
  </dgm:ptLst>
  <dgm:cxnLst>
    <dgm:cxn modelId="{6178C0A5-7E2F-400A-8412-1E30186270AC}" type="presOf" srcId="{84FB3D33-F12D-5D40-B165-E0B74025A19C}" destId="{120F0880-0FBC-6349-8F4B-96320E1B3DE8}" srcOrd="0" destOrd="0" presId="urn:microsoft.com/office/officeart/2005/8/layout/cycle1"/>
    <dgm:cxn modelId="{B7A64220-DD12-4EC5-B37E-814C7CBCCC33}" type="presOf" srcId="{58D407CD-FD7E-3D49-A114-CBC0DC8C3266}" destId="{BB8B0BA8-E72A-0B41-A00C-013D07328121}" srcOrd="0" destOrd="0" presId="urn:microsoft.com/office/officeart/2005/8/layout/cycle1"/>
    <dgm:cxn modelId="{F287518E-E72A-4AFE-A0A5-196926036DB8}" type="presOf" srcId="{646ADEBD-DC12-8143-B027-1610746A00F0}" destId="{721F58A6-7B53-8442-BE1C-16000775A035}" srcOrd="0" destOrd="0" presId="urn:microsoft.com/office/officeart/2005/8/layout/cycle1"/>
    <dgm:cxn modelId="{3F2114CB-144C-4846-8DD4-02BE3F77BA86}" type="presOf" srcId="{5CA6AA66-202E-D449-9740-203901655B8F}" destId="{98417B98-E455-E148-94FE-9668971D6849}" srcOrd="0" destOrd="0" presId="urn:microsoft.com/office/officeart/2005/8/layout/cycle1"/>
    <dgm:cxn modelId="{F42B169A-903F-6C4D-A659-A9E18787EEA5}" srcId="{0A770F4C-560E-AD48-8451-D45AB3034310}" destId="{58D407CD-FD7E-3D49-A114-CBC0DC8C3266}" srcOrd="3" destOrd="0" parTransId="{A2208571-E0F5-9241-9394-4965A082DF73}" sibTransId="{646ADEBD-DC12-8143-B027-1610746A00F0}"/>
    <dgm:cxn modelId="{FC817139-0069-43D1-BCAF-F0648D2444B5}" type="presOf" srcId="{4DE14113-83E1-0440-B8E5-7D358A849363}" destId="{71F39AA4-BA9A-BE44-8EDA-AF560B6C8FFF}" srcOrd="0" destOrd="0" presId="urn:microsoft.com/office/officeart/2005/8/layout/cycle1"/>
    <dgm:cxn modelId="{471A4157-1DDB-664D-8ADF-35D9D27A70E3}" srcId="{0A770F4C-560E-AD48-8451-D45AB3034310}" destId="{6CF39862-6A6C-BE4A-93EB-11CD3703AD9E}" srcOrd="6" destOrd="0" parTransId="{B5D80EEE-5ED8-964A-ACCD-566C7BAAFC4A}" sibTransId="{84FB3D33-F12D-5D40-B165-E0B74025A19C}"/>
    <dgm:cxn modelId="{273EE3E4-B9E0-CE42-BBC6-BE6A33CED2F1}" srcId="{0A770F4C-560E-AD48-8451-D45AB3034310}" destId="{C92BFD83-FE31-014A-A26A-76C788FB85EA}" srcOrd="2" destOrd="0" parTransId="{3EFFCC73-CFA6-234A-93B2-21B2A67A22CB}" sibTransId="{5CA6AA66-202E-D449-9740-203901655B8F}"/>
    <dgm:cxn modelId="{C12B565D-8EF0-4107-9749-78308BDA07D2}" type="presOf" srcId="{5308A262-EC70-2F45-8187-4DA33B9070D4}" destId="{AF552E9D-89A8-3F43-876F-A723B8C9C78F}" srcOrd="0" destOrd="0" presId="urn:microsoft.com/office/officeart/2005/8/layout/cycle1"/>
    <dgm:cxn modelId="{8DC188D1-B6CA-4AFC-9995-F5C341192754}" type="presOf" srcId="{C92BFD83-FE31-014A-A26A-76C788FB85EA}" destId="{6C85DF73-3B85-9C48-AB2F-487EDE10174C}" srcOrd="0" destOrd="0" presId="urn:microsoft.com/office/officeart/2005/8/layout/cycle1"/>
    <dgm:cxn modelId="{FED8AC3E-35D3-4CE3-B0FF-E770E5C0C3F0}" type="presOf" srcId="{0A770F4C-560E-AD48-8451-D45AB3034310}" destId="{0A520F5B-2714-1C4A-A83D-C4B6C74A77B7}" srcOrd="0" destOrd="0" presId="urn:microsoft.com/office/officeart/2005/8/layout/cycle1"/>
    <dgm:cxn modelId="{C82CAAEB-3626-704B-9DC9-7476BD0A5EC8}" srcId="{0A770F4C-560E-AD48-8451-D45AB3034310}" destId="{5308A262-EC70-2F45-8187-4DA33B9070D4}" srcOrd="5" destOrd="0" parTransId="{DFAEBB0C-D9EE-F54D-9E84-678FC8481652}" sibTransId="{D2B58867-EF95-144B-865D-0BD3E54121F6}"/>
    <dgm:cxn modelId="{9CF0B13C-510E-433F-9233-E97660699F50}" type="presOf" srcId="{0433A658-6DD3-B84A-9196-EC9C20B860BB}" destId="{4E999509-6BA0-8B48-8D8B-BC2979FF11A9}" srcOrd="0" destOrd="0" presId="urn:microsoft.com/office/officeart/2005/8/layout/cycle1"/>
    <dgm:cxn modelId="{E12B183F-A460-0C4A-BA03-043C254BA556}" srcId="{0A770F4C-560E-AD48-8451-D45AB3034310}" destId="{2F321FDD-F2AB-8941-94E2-E7F7179FD1B6}" srcOrd="0" destOrd="0" parTransId="{EDE9507A-CB4B-D644-AD64-5315B7A4FC68}" sibTransId="{E0B1AD7B-D950-D34C-8F0F-5B07EAC9E8B4}"/>
    <dgm:cxn modelId="{A77C7C2A-C241-4335-B9A0-0AC8606D80BB}" type="presOf" srcId="{1EF05EA8-C57A-7E41-8524-967E6E9713D0}" destId="{1161D352-F2BA-F140-988A-26BB71D7A064}" srcOrd="0" destOrd="0" presId="urn:microsoft.com/office/officeart/2005/8/layout/cycle1"/>
    <dgm:cxn modelId="{E5EE42B6-EAEC-4539-A91B-A89681B603CA}" type="presOf" srcId="{E0B1AD7B-D950-D34C-8F0F-5B07EAC9E8B4}" destId="{D05A94DE-9BD8-F64D-B910-3D6304E3AE03}" srcOrd="0" destOrd="0" presId="urn:microsoft.com/office/officeart/2005/8/layout/cycle1"/>
    <dgm:cxn modelId="{7BC7D27A-BC0E-42B8-A9E3-0570F6C18786}" type="presOf" srcId="{D2B58867-EF95-144B-865D-0BD3E54121F6}" destId="{0EF6199D-FAA2-5646-8216-D1BD9321408D}" srcOrd="0" destOrd="0" presId="urn:microsoft.com/office/officeart/2005/8/layout/cycle1"/>
    <dgm:cxn modelId="{243FBBE2-9E3F-9440-A440-A96ABF538B49}" srcId="{0A770F4C-560E-AD48-8451-D45AB3034310}" destId="{1D834107-0AFB-2442-A6BA-B8B989FA145E}" srcOrd="4" destOrd="0" parTransId="{D876C805-06C2-A34F-A724-D94BF983C436}" sibTransId="{0433A658-6DD3-B84A-9196-EC9C20B860BB}"/>
    <dgm:cxn modelId="{88081D1C-1C10-488A-8F6C-A88B08B0541B}" type="presOf" srcId="{1D834107-0AFB-2442-A6BA-B8B989FA145E}" destId="{80C00739-CE55-A644-9DCB-F391B940B3BA}" srcOrd="0" destOrd="0" presId="urn:microsoft.com/office/officeart/2005/8/layout/cycle1"/>
    <dgm:cxn modelId="{E9419F14-907F-4901-A693-2500180C3AD0}" type="presOf" srcId="{2F321FDD-F2AB-8941-94E2-E7F7179FD1B6}" destId="{A74A879C-BA05-B04F-8A61-63E36F1EC929}" srcOrd="0" destOrd="0" presId="urn:microsoft.com/office/officeart/2005/8/layout/cycle1"/>
    <dgm:cxn modelId="{5EABD004-9935-7D4A-BEA4-AC5639B30AE0}" srcId="{0A770F4C-560E-AD48-8451-D45AB3034310}" destId="{4DE14113-83E1-0440-B8E5-7D358A849363}" srcOrd="1" destOrd="0" parTransId="{22581DAC-8B85-6549-B806-350E0A9B4BA9}" sibTransId="{1EF05EA8-C57A-7E41-8524-967E6E9713D0}"/>
    <dgm:cxn modelId="{029879A4-A16E-4A46-8EBB-98A372AF3554}" type="presOf" srcId="{6CF39862-6A6C-BE4A-93EB-11CD3703AD9E}" destId="{36DB0334-D6EA-1745-929D-210E9AC3D69A}" srcOrd="0" destOrd="0" presId="urn:microsoft.com/office/officeart/2005/8/layout/cycle1"/>
    <dgm:cxn modelId="{E3EB0E01-2BDF-4606-915B-7CB6D6D577CB}" type="presParOf" srcId="{0A520F5B-2714-1C4A-A83D-C4B6C74A77B7}" destId="{42A764B4-554C-874E-9782-E8D1CC97AAF8}" srcOrd="0" destOrd="0" presId="urn:microsoft.com/office/officeart/2005/8/layout/cycle1"/>
    <dgm:cxn modelId="{135705C8-B5DE-4F7F-88AB-A5308B5A204D}" type="presParOf" srcId="{0A520F5B-2714-1C4A-A83D-C4B6C74A77B7}" destId="{A74A879C-BA05-B04F-8A61-63E36F1EC929}" srcOrd="1" destOrd="0" presId="urn:microsoft.com/office/officeart/2005/8/layout/cycle1"/>
    <dgm:cxn modelId="{1115DA77-1EA9-47A4-BC83-A21D39043A07}" type="presParOf" srcId="{0A520F5B-2714-1C4A-A83D-C4B6C74A77B7}" destId="{D05A94DE-9BD8-F64D-B910-3D6304E3AE03}" srcOrd="2" destOrd="0" presId="urn:microsoft.com/office/officeart/2005/8/layout/cycle1"/>
    <dgm:cxn modelId="{016CAC49-90BF-4C7A-8FD9-ACB72FFE9B6D}" type="presParOf" srcId="{0A520F5B-2714-1C4A-A83D-C4B6C74A77B7}" destId="{AB022F51-9500-7C4A-B36F-7AF043FC4331}" srcOrd="3" destOrd="0" presId="urn:microsoft.com/office/officeart/2005/8/layout/cycle1"/>
    <dgm:cxn modelId="{FD4D4436-F6F7-4754-B735-6BA30A8E2C54}" type="presParOf" srcId="{0A520F5B-2714-1C4A-A83D-C4B6C74A77B7}" destId="{71F39AA4-BA9A-BE44-8EDA-AF560B6C8FFF}" srcOrd="4" destOrd="0" presId="urn:microsoft.com/office/officeart/2005/8/layout/cycle1"/>
    <dgm:cxn modelId="{AB431355-2F73-4887-B321-A0A5D12E128D}" type="presParOf" srcId="{0A520F5B-2714-1C4A-A83D-C4B6C74A77B7}" destId="{1161D352-F2BA-F140-988A-26BB71D7A064}" srcOrd="5" destOrd="0" presId="urn:microsoft.com/office/officeart/2005/8/layout/cycle1"/>
    <dgm:cxn modelId="{BEB8B69C-F11E-4120-8C38-40E6307D27F3}" type="presParOf" srcId="{0A520F5B-2714-1C4A-A83D-C4B6C74A77B7}" destId="{80B1FB0F-8C24-2A45-A902-F4E51BF5A92A}" srcOrd="6" destOrd="0" presId="urn:microsoft.com/office/officeart/2005/8/layout/cycle1"/>
    <dgm:cxn modelId="{3C357133-16E2-486E-A5BF-F8B8ADA62B7B}" type="presParOf" srcId="{0A520F5B-2714-1C4A-A83D-C4B6C74A77B7}" destId="{6C85DF73-3B85-9C48-AB2F-487EDE10174C}" srcOrd="7" destOrd="0" presId="urn:microsoft.com/office/officeart/2005/8/layout/cycle1"/>
    <dgm:cxn modelId="{9063BD6E-C07E-4E0D-8E3A-D0859FB527FA}" type="presParOf" srcId="{0A520F5B-2714-1C4A-A83D-C4B6C74A77B7}" destId="{98417B98-E455-E148-94FE-9668971D6849}" srcOrd="8" destOrd="0" presId="urn:microsoft.com/office/officeart/2005/8/layout/cycle1"/>
    <dgm:cxn modelId="{21D5E8C4-1081-420B-978D-807876D252AF}" type="presParOf" srcId="{0A520F5B-2714-1C4A-A83D-C4B6C74A77B7}" destId="{03C9E968-810B-034E-8822-42A61AFF307C}" srcOrd="9" destOrd="0" presId="urn:microsoft.com/office/officeart/2005/8/layout/cycle1"/>
    <dgm:cxn modelId="{154C0526-0F49-4A9F-BC53-AEE4594FACA5}" type="presParOf" srcId="{0A520F5B-2714-1C4A-A83D-C4B6C74A77B7}" destId="{BB8B0BA8-E72A-0B41-A00C-013D07328121}" srcOrd="10" destOrd="0" presId="urn:microsoft.com/office/officeart/2005/8/layout/cycle1"/>
    <dgm:cxn modelId="{064D5186-197B-46C0-BA98-51AD18AEBFAD}" type="presParOf" srcId="{0A520F5B-2714-1C4A-A83D-C4B6C74A77B7}" destId="{721F58A6-7B53-8442-BE1C-16000775A035}" srcOrd="11" destOrd="0" presId="urn:microsoft.com/office/officeart/2005/8/layout/cycle1"/>
    <dgm:cxn modelId="{3C305752-6302-4338-B813-2AD00996BC74}" type="presParOf" srcId="{0A520F5B-2714-1C4A-A83D-C4B6C74A77B7}" destId="{7F9F3A97-3669-DE4D-885B-7376038C4018}" srcOrd="12" destOrd="0" presId="urn:microsoft.com/office/officeart/2005/8/layout/cycle1"/>
    <dgm:cxn modelId="{89F548E7-B111-49E5-9535-773E8B5C2C6F}" type="presParOf" srcId="{0A520F5B-2714-1C4A-A83D-C4B6C74A77B7}" destId="{80C00739-CE55-A644-9DCB-F391B940B3BA}" srcOrd="13" destOrd="0" presId="urn:microsoft.com/office/officeart/2005/8/layout/cycle1"/>
    <dgm:cxn modelId="{671E7F17-7250-4604-8CC0-2DF12623221F}" type="presParOf" srcId="{0A520F5B-2714-1C4A-A83D-C4B6C74A77B7}" destId="{4E999509-6BA0-8B48-8D8B-BC2979FF11A9}" srcOrd="14" destOrd="0" presId="urn:microsoft.com/office/officeart/2005/8/layout/cycle1"/>
    <dgm:cxn modelId="{59B39A2A-FB0E-4D70-96CF-520ECF9C1551}" type="presParOf" srcId="{0A520F5B-2714-1C4A-A83D-C4B6C74A77B7}" destId="{E92C491E-FA51-5940-8CFB-6E28B74D6F65}" srcOrd="15" destOrd="0" presId="urn:microsoft.com/office/officeart/2005/8/layout/cycle1"/>
    <dgm:cxn modelId="{ACBB635F-0539-4FA8-B924-BD85D2E0F46F}" type="presParOf" srcId="{0A520F5B-2714-1C4A-A83D-C4B6C74A77B7}" destId="{AF552E9D-89A8-3F43-876F-A723B8C9C78F}" srcOrd="16" destOrd="0" presId="urn:microsoft.com/office/officeart/2005/8/layout/cycle1"/>
    <dgm:cxn modelId="{9587D6D0-CAFE-49D3-A080-4E8269A171C0}" type="presParOf" srcId="{0A520F5B-2714-1C4A-A83D-C4B6C74A77B7}" destId="{0EF6199D-FAA2-5646-8216-D1BD9321408D}" srcOrd="17" destOrd="0" presId="urn:microsoft.com/office/officeart/2005/8/layout/cycle1"/>
    <dgm:cxn modelId="{21031FB4-A9C5-4E89-9717-D2FCD7F18F56}" type="presParOf" srcId="{0A520F5B-2714-1C4A-A83D-C4B6C74A77B7}" destId="{D64B240A-330E-6C4A-9E51-4880CB97387A}" srcOrd="18" destOrd="0" presId="urn:microsoft.com/office/officeart/2005/8/layout/cycle1"/>
    <dgm:cxn modelId="{E3857D2B-5E15-41A1-81FF-148C199C9BDD}" type="presParOf" srcId="{0A520F5B-2714-1C4A-A83D-C4B6C74A77B7}" destId="{36DB0334-D6EA-1745-929D-210E9AC3D69A}" srcOrd="19" destOrd="0" presId="urn:microsoft.com/office/officeart/2005/8/layout/cycle1"/>
    <dgm:cxn modelId="{BC52DE14-80B9-4323-BBA0-BBEF37AB7A1B}" type="presParOf" srcId="{0A520F5B-2714-1C4A-A83D-C4B6C74A77B7}" destId="{120F0880-0FBC-6349-8F4B-96320E1B3DE8}" srcOrd="2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935135-B458-A54B-8BD2-80924F2EE43A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EA07CB-4EC8-4147-B834-C8E36B8BD830}">
      <dgm:prSet phldrT="[Text]" custT="1"/>
      <dgm:spPr/>
      <dgm:t>
        <a:bodyPr/>
        <a:lstStyle/>
        <a:p>
          <a:r>
            <a:rPr lang="en-US" sz="2100" dirty="0"/>
            <a:t>Time</a:t>
          </a:r>
          <a:r>
            <a:rPr lang="en-US" sz="2000" dirty="0"/>
            <a:t>	</a:t>
          </a:r>
        </a:p>
      </dgm:t>
    </dgm:pt>
    <dgm:pt modelId="{2A73FC3C-88CD-1146-9D3E-D7A2098EB799}" type="parTrans" cxnId="{CC14E753-EC95-504D-AA6F-2EF9D2B33A6F}">
      <dgm:prSet/>
      <dgm:spPr/>
      <dgm:t>
        <a:bodyPr/>
        <a:lstStyle/>
        <a:p>
          <a:endParaRPr lang="en-US"/>
        </a:p>
      </dgm:t>
    </dgm:pt>
    <dgm:pt modelId="{166F5588-4B90-5D4A-A961-F269F51DE76D}" type="sibTrans" cxnId="{CC14E753-EC95-504D-AA6F-2EF9D2B33A6F}">
      <dgm:prSet/>
      <dgm:spPr/>
      <dgm:t>
        <a:bodyPr/>
        <a:lstStyle/>
        <a:p>
          <a:endParaRPr lang="en-US"/>
        </a:p>
      </dgm:t>
    </dgm:pt>
    <dgm:pt modelId="{3EF4AFA1-DE8A-E544-BAC2-DD607A74EB74}">
      <dgm:prSet phldrT="[Text]" custT="1"/>
      <dgm:spPr/>
      <dgm:t>
        <a:bodyPr/>
        <a:lstStyle/>
        <a:p>
          <a:r>
            <a:rPr lang="en-US" sz="2100" dirty="0" err="1"/>
            <a:t>Monochronic</a:t>
          </a:r>
          <a:r>
            <a:rPr lang="en-US" sz="2100" dirty="0"/>
            <a:t>	</a:t>
          </a:r>
        </a:p>
      </dgm:t>
    </dgm:pt>
    <dgm:pt modelId="{BFD0284F-6EDC-BB40-9AC6-00BD5FEC8945}" type="parTrans" cxnId="{B60DA548-AB63-9348-B2D6-2D1292E3351B}">
      <dgm:prSet/>
      <dgm:spPr/>
      <dgm:t>
        <a:bodyPr/>
        <a:lstStyle/>
        <a:p>
          <a:endParaRPr lang="en-US"/>
        </a:p>
      </dgm:t>
    </dgm:pt>
    <dgm:pt modelId="{FA237185-5A3B-7E4A-A7AE-21BB8FC55870}" type="sibTrans" cxnId="{B60DA548-AB63-9348-B2D6-2D1292E3351B}">
      <dgm:prSet/>
      <dgm:spPr/>
      <dgm:t>
        <a:bodyPr/>
        <a:lstStyle/>
        <a:p>
          <a:endParaRPr lang="en-US"/>
        </a:p>
      </dgm:t>
    </dgm:pt>
    <dgm:pt modelId="{8DD9ACB9-102B-6A47-9F41-F5A2BCEA3082}">
      <dgm:prSet phldrT="[Text]" custT="1"/>
      <dgm:spPr/>
      <dgm:t>
        <a:bodyPr/>
        <a:lstStyle/>
        <a:p>
          <a:r>
            <a:rPr lang="en-US" sz="2100" dirty="0" err="1"/>
            <a:t>Polychronic</a:t>
          </a:r>
          <a:endParaRPr lang="en-US" sz="2100" dirty="0"/>
        </a:p>
      </dgm:t>
    </dgm:pt>
    <dgm:pt modelId="{5A5E3EEA-8B47-6246-9B49-B4642CD98648}" type="parTrans" cxnId="{595042C6-69E2-AE49-811C-CE279B07C508}">
      <dgm:prSet/>
      <dgm:spPr/>
      <dgm:t>
        <a:bodyPr/>
        <a:lstStyle/>
        <a:p>
          <a:endParaRPr lang="en-US"/>
        </a:p>
      </dgm:t>
    </dgm:pt>
    <dgm:pt modelId="{8B79FDF0-CB89-1F46-B78E-455098DED4D7}" type="sibTrans" cxnId="{595042C6-69E2-AE49-811C-CE279B07C508}">
      <dgm:prSet/>
      <dgm:spPr/>
      <dgm:t>
        <a:bodyPr/>
        <a:lstStyle/>
        <a:p>
          <a:endParaRPr lang="en-US"/>
        </a:p>
      </dgm:t>
    </dgm:pt>
    <dgm:pt modelId="{207D34A3-2F57-A245-B3B6-26F4B5141C77}">
      <dgm:prSet phldrT="[Text]" custT="1"/>
      <dgm:spPr/>
      <dgm:t>
        <a:bodyPr/>
        <a:lstStyle/>
        <a:p>
          <a:r>
            <a:rPr lang="en-US" sz="2100" dirty="0"/>
            <a:t>Context</a:t>
          </a:r>
        </a:p>
      </dgm:t>
    </dgm:pt>
    <dgm:pt modelId="{441BE965-0958-8544-AC2B-61A809C4F2C7}" type="parTrans" cxnId="{FDCE3C34-E36C-6841-A126-3A966C860371}">
      <dgm:prSet/>
      <dgm:spPr/>
      <dgm:t>
        <a:bodyPr/>
        <a:lstStyle/>
        <a:p>
          <a:endParaRPr lang="en-US"/>
        </a:p>
      </dgm:t>
    </dgm:pt>
    <dgm:pt modelId="{0B284F50-D7E5-8448-9A38-F985FA228C46}" type="sibTrans" cxnId="{FDCE3C34-E36C-6841-A126-3A966C860371}">
      <dgm:prSet/>
      <dgm:spPr/>
      <dgm:t>
        <a:bodyPr/>
        <a:lstStyle/>
        <a:p>
          <a:endParaRPr lang="en-US"/>
        </a:p>
      </dgm:t>
    </dgm:pt>
    <dgm:pt modelId="{50F4B244-1909-5B41-9489-8689EEAAF7C2}">
      <dgm:prSet phldrT="[Text]" custT="1"/>
      <dgm:spPr/>
      <dgm:t>
        <a:bodyPr/>
        <a:lstStyle/>
        <a:p>
          <a:r>
            <a:rPr lang="en-US" sz="2100" dirty="0"/>
            <a:t>Low</a:t>
          </a:r>
        </a:p>
      </dgm:t>
    </dgm:pt>
    <dgm:pt modelId="{FEADE8F2-B309-264D-A053-8D99D14A6E3C}" type="parTrans" cxnId="{4E6BEC8A-492A-4B4F-8CE2-8C09D57A331A}">
      <dgm:prSet/>
      <dgm:spPr/>
      <dgm:t>
        <a:bodyPr/>
        <a:lstStyle/>
        <a:p>
          <a:endParaRPr lang="en-US"/>
        </a:p>
      </dgm:t>
    </dgm:pt>
    <dgm:pt modelId="{9AFC3917-76EF-C641-B748-D1F513D8BA30}" type="sibTrans" cxnId="{4E6BEC8A-492A-4B4F-8CE2-8C09D57A331A}">
      <dgm:prSet/>
      <dgm:spPr/>
      <dgm:t>
        <a:bodyPr/>
        <a:lstStyle/>
        <a:p>
          <a:endParaRPr lang="en-US"/>
        </a:p>
      </dgm:t>
    </dgm:pt>
    <dgm:pt modelId="{13BF264C-52B0-FC42-9967-5C5FAAFD6008}">
      <dgm:prSet phldrT="[Text]" custT="1"/>
      <dgm:spPr/>
      <dgm:t>
        <a:bodyPr/>
        <a:lstStyle/>
        <a:p>
          <a:r>
            <a:rPr lang="en-US" sz="2100" dirty="0"/>
            <a:t>Power</a:t>
          </a:r>
        </a:p>
      </dgm:t>
    </dgm:pt>
    <dgm:pt modelId="{58AE0311-EE6D-234F-B20F-ED60B65EAA0B}" type="parTrans" cxnId="{6D67916E-EAE7-D34A-8E7B-3315BA755E09}">
      <dgm:prSet/>
      <dgm:spPr/>
      <dgm:t>
        <a:bodyPr/>
        <a:lstStyle/>
        <a:p>
          <a:endParaRPr lang="en-US"/>
        </a:p>
      </dgm:t>
    </dgm:pt>
    <dgm:pt modelId="{D90DC99F-6611-E845-BA8F-0256A69B2F15}" type="sibTrans" cxnId="{6D67916E-EAE7-D34A-8E7B-3315BA755E09}">
      <dgm:prSet/>
      <dgm:spPr/>
      <dgm:t>
        <a:bodyPr/>
        <a:lstStyle/>
        <a:p>
          <a:endParaRPr lang="en-US"/>
        </a:p>
      </dgm:t>
    </dgm:pt>
    <dgm:pt modelId="{111752DA-F7B9-7142-85F6-1F85B4972CB8}">
      <dgm:prSet phldrT="[Text]" custT="1"/>
      <dgm:spPr/>
      <dgm:t>
        <a:bodyPr/>
        <a:lstStyle/>
        <a:p>
          <a:r>
            <a:rPr lang="en-US" sz="2100" dirty="0"/>
            <a:t>Short-term</a:t>
          </a:r>
        </a:p>
      </dgm:t>
    </dgm:pt>
    <dgm:pt modelId="{2B6B13F6-87EB-3343-AB88-1C233B286839}" type="parTrans" cxnId="{83B43E51-18EC-AB40-A3FC-B1C51D6882D0}">
      <dgm:prSet/>
      <dgm:spPr/>
      <dgm:t>
        <a:bodyPr/>
        <a:lstStyle/>
        <a:p>
          <a:endParaRPr lang="en-US"/>
        </a:p>
      </dgm:t>
    </dgm:pt>
    <dgm:pt modelId="{B8A79918-B86E-BA48-A9C7-6F5B02E7D9EC}" type="sibTrans" cxnId="{83B43E51-18EC-AB40-A3FC-B1C51D6882D0}">
      <dgm:prSet/>
      <dgm:spPr/>
      <dgm:t>
        <a:bodyPr/>
        <a:lstStyle/>
        <a:p>
          <a:endParaRPr lang="en-US"/>
        </a:p>
      </dgm:t>
    </dgm:pt>
    <dgm:pt modelId="{D4220B4F-706A-6249-9F2F-126E405BDC52}">
      <dgm:prSet phldrT="[Text]" custT="1"/>
      <dgm:spPr/>
      <dgm:t>
        <a:bodyPr/>
        <a:lstStyle/>
        <a:p>
          <a:r>
            <a:rPr lang="en-US" sz="2100" dirty="0"/>
            <a:t>Orientation</a:t>
          </a:r>
        </a:p>
      </dgm:t>
    </dgm:pt>
    <dgm:pt modelId="{881FFD6F-0E4C-F14B-933F-E3A687AFB339}" type="parTrans" cxnId="{4445157E-B530-C547-B6E4-7E6053178BB7}">
      <dgm:prSet/>
      <dgm:spPr/>
      <dgm:t>
        <a:bodyPr/>
        <a:lstStyle/>
        <a:p>
          <a:endParaRPr lang="en-US"/>
        </a:p>
      </dgm:t>
    </dgm:pt>
    <dgm:pt modelId="{2D0FDB47-2375-C043-A857-2681C4B24A87}" type="sibTrans" cxnId="{4445157E-B530-C547-B6E4-7E6053178BB7}">
      <dgm:prSet/>
      <dgm:spPr/>
      <dgm:t>
        <a:bodyPr/>
        <a:lstStyle/>
        <a:p>
          <a:endParaRPr lang="en-US"/>
        </a:p>
      </dgm:t>
    </dgm:pt>
    <dgm:pt modelId="{67679774-3943-C543-A6A7-A02B0B9518D6}">
      <dgm:prSet phldrT="[Text]" custT="1"/>
      <dgm:spPr/>
      <dgm:t>
        <a:bodyPr/>
        <a:lstStyle/>
        <a:p>
          <a:r>
            <a:rPr lang="en-US" sz="2100" dirty="0"/>
            <a:t>Gender</a:t>
          </a:r>
        </a:p>
      </dgm:t>
    </dgm:pt>
    <dgm:pt modelId="{656776B3-F272-F04C-BC15-C8D6EC7CC098}" type="parTrans" cxnId="{2159C184-33B3-FF4E-B2F4-9BB6E443A5B5}">
      <dgm:prSet/>
      <dgm:spPr/>
      <dgm:t>
        <a:bodyPr/>
        <a:lstStyle/>
        <a:p>
          <a:endParaRPr lang="en-US"/>
        </a:p>
      </dgm:t>
    </dgm:pt>
    <dgm:pt modelId="{CDB27D69-F817-7A49-B69A-10CA1F59975C}" type="sibTrans" cxnId="{2159C184-33B3-FF4E-B2F4-9BB6E443A5B5}">
      <dgm:prSet/>
      <dgm:spPr/>
      <dgm:t>
        <a:bodyPr/>
        <a:lstStyle/>
        <a:p>
          <a:endParaRPr lang="en-US"/>
        </a:p>
      </dgm:t>
    </dgm:pt>
    <dgm:pt modelId="{B2042D07-B4C6-F946-A8DD-265A872F1488}">
      <dgm:prSet phldrT="[Text]" custT="1"/>
      <dgm:spPr/>
      <dgm:t>
        <a:bodyPr/>
        <a:lstStyle/>
        <a:p>
          <a:r>
            <a:rPr lang="en-US" sz="2100" dirty="0"/>
            <a:t>Uncertainty</a:t>
          </a:r>
        </a:p>
      </dgm:t>
    </dgm:pt>
    <dgm:pt modelId="{B6C19A15-682E-0B41-BE52-83F83A90739F}" type="parTrans" cxnId="{67109511-A7B7-AE42-BF7C-C149557E9A24}">
      <dgm:prSet/>
      <dgm:spPr/>
      <dgm:t>
        <a:bodyPr/>
        <a:lstStyle/>
        <a:p>
          <a:endParaRPr lang="en-US"/>
        </a:p>
      </dgm:t>
    </dgm:pt>
    <dgm:pt modelId="{419BB53C-F92B-DF4A-B617-4752267241F0}" type="sibTrans" cxnId="{67109511-A7B7-AE42-BF7C-C149557E9A24}">
      <dgm:prSet/>
      <dgm:spPr/>
      <dgm:t>
        <a:bodyPr/>
        <a:lstStyle/>
        <a:p>
          <a:endParaRPr lang="en-US"/>
        </a:p>
      </dgm:t>
    </dgm:pt>
    <dgm:pt modelId="{41849B26-B09B-F246-AF32-80A0C0E89D04}">
      <dgm:prSet phldrT="[Text]" custT="1"/>
      <dgm:spPr/>
      <dgm:t>
        <a:bodyPr/>
        <a:lstStyle/>
        <a:p>
          <a:r>
            <a:rPr lang="en-US" sz="2100" dirty="0"/>
            <a:t>High</a:t>
          </a:r>
        </a:p>
      </dgm:t>
    </dgm:pt>
    <dgm:pt modelId="{CC091B5F-6F2D-F24B-BCF1-A2AD7BBEDCF5}" type="parTrans" cxnId="{28059104-4F62-BA4F-B882-8CBC86EEF22D}">
      <dgm:prSet/>
      <dgm:spPr/>
      <dgm:t>
        <a:bodyPr/>
        <a:lstStyle/>
        <a:p>
          <a:endParaRPr lang="en-US"/>
        </a:p>
      </dgm:t>
    </dgm:pt>
    <dgm:pt modelId="{3BB713F6-0EC8-B34B-BC9C-BAB9909B6175}" type="sibTrans" cxnId="{28059104-4F62-BA4F-B882-8CBC86EEF22D}">
      <dgm:prSet/>
      <dgm:spPr/>
      <dgm:t>
        <a:bodyPr/>
        <a:lstStyle/>
        <a:p>
          <a:endParaRPr lang="en-US"/>
        </a:p>
      </dgm:t>
    </dgm:pt>
    <dgm:pt modelId="{8B6F8DE8-AC0D-D748-A629-783B738BE2A9}">
      <dgm:prSet phldrT="[Text]" custT="1"/>
      <dgm:spPr/>
      <dgm:t>
        <a:bodyPr/>
        <a:lstStyle/>
        <a:p>
          <a:r>
            <a:rPr lang="en-US" sz="2100" dirty="0"/>
            <a:t>Rights</a:t>
          </a:r>
        </a:p>
      </dgm:t>
    </dgm:pt>
    <dgm:pt modelId="{CFEC2702-1214-1A44-8887-C972F5BA6DC9}" type="parTrans" cxnId="{770E6C34-9C3C-0848-812C-6004E42F89EC}">
      <dgm:prSet/>
      <dgm:spPr/>
      <dgm:t>
        <a:bodyPr/>
        <a:lstStyle/>
        <a:p>
          <a:endParaRPr lang="en-US"/>
        </a:p>
      </dgm:t>
    </dgm:pt>
    <dgm:pt modelId="{6DF0D9D7-69C3-964B-902B-53EF65DFE0F5}" type="sibTrans" cxnId="{770E6C34-9C3C-0848-812C-6004E42F89EC}">
      <dgm:prSet/>
      <dgm:spPr/>
      <dgm:t>
        <a:bodyPr/>
        <a:lstStyle/>
        <a:p>
          <a:endParaRPr lang="en-US"/>
        </a:p>
      </dgm:t>
    </dgm:pt>
    <dgm:pt modelId="{4C7DC1AF-4E21-A64A-9757-FB5D1C378641}">
      <dgm:prSet phldrT="[Text]" custT="1"/>
      <dgm:spPr/>
      <dgm:t>
        <a:bodyPr/>
        <a:lstStyle/>
        <a:p>
          <a:r>
            <a:rPr lang="en-US" sz="2100" dirty="0"/>
            <a:t>Low</a:t>
          </a:r>
        </a:p>
      </dgm:t>
    </dgm:pt>
    <dgm:pt modelId="{FD3912DD-8B43-BD43-B6B5-33B7D356D07C}" type="parTrans" cxnId="{C4845DD1-788D-904B-AECE-C987BB0770C7}">
      <dgm:prSet/>
      <dgm:spPr/>
      <dgm:t>
        <a:bodyPr/>
        <a:lstStyle/>
        <a:p>
          <a:endParaRPr lang="en-US"/>
        </a:p>
      </dgm:t>
    </dgm:pt>
    <dgm:pt modelId="{5C1AF929-D7D5-9849-9736-64F77BF13AA1}" type="sibTrans" cxnId="{C4845DD1-788D-904B-AECE-C987BB0770C7}">
      <dgm:prSet/>
      <dgm:spPr/>
      <dgm:t>
        <a:bodyPr/>
        <a:lstStyle/>
        <a:p>
          <a:endParaRPr lang="en-US"/>
        </a:p>
      </dgm:t>
    </dgm:pt>
    <dgm:pt modelId="{88697152-F5B2-9A48-81BF-D65174F21DA0}">
      <dgm:prSet phldrT="[Text]" custT="1"/>
      <dgm:spPr/>
      <dgm:t>
        <a:bodyPr/>
        <a:lstStyle/>
        <a:p>
          <a:r>
            <a:rPr lang="en-US" sz="2100" dirty="0"/>
            <a:t>High</a:t>
          </a:r>
        </a:p>
      </dgm:t>
    </dgm:pt>
    <dgm:pt modelId="{D4597EB1-17C1-0A47-A098-7C4A0F691198}" type="parTrans" cxnId="{5875A1B6-F09E-4742-A618-01346F3D198A}">
      <dgm:prSet/>
      <dgm:spPr/>
      <dgm:t>
        <a:bodyPr/>
        <a:lstStyle/>
        <a:p>
          <a:endParaRPr lang="en-US"/>
        </a:p>
      </dgm:t>
    </dgm:pt>
    <dgm:pt modelId="{C2BE965B-552B-F842-894E-B8EE5ADB9B9B}" type="sibTrans" cxnId="{5875A1B6-F09E-4742-A618-01346F3D198A}">
      <dgm:prSet/>
      <dgm:spPr/>
      <dgm:t>
        <a:bodyPr/>
        <a:lstStyle/>
        <a:p>
          <a:endParaRPr lang="en-US"/>
        </a:p>
      </dgm:t>
    </dgm:pt>
    <dgm:pt modelId="{9670997B-AD53-AA4A-8060-98AFF51B4C2D}">
      <dgm:prSet phldrT="[Text]" custT="1"/>
      <dgm:spPr/>
      <dgm:t>
        <a:bodyPr/>
        <a:lstStyle/>
        <a:p>
          <a:r>
            <a:rPr lang="en-US" sz="2100" dirty="0"/>
            <a:t>Individual</a:t>
          </a:r>
        </a:p>
      </dgm:t>
    </dgm:pt>
    <dgm:pt modelId="{49E12314-06A0-EA4A-AB9E-A3874E8120E1}" type="parTrans" cxnId="{BB1CA65B-F450-594B-8EE4-3C3F4DA9977B}">
      <dgm:prSet/>
      <dgm:spPr/>
      <dgm:t>
        <a:bodyPr/>
        <a:lstStyle/>
        <a:p>
          <a:endParaRPr lang="en-US"/>
        </a:p>
      </dgm:t>
    </dgm:pt>
    <dgm:pt modelId="{D73E4E00-5775-7848-9D4E-E12509B2BAB7}" type="sibTrans" cxnId="{BB1CA65B-F450-594B-8EE4-3C3F4DA9977B}">
      <dgm:prSet/>
      <dgm:spPr/>
      <dgm:t>
        <a:bodyPr/>
        <a:lstStyle/>
        <a:p>
          <a:endParaRPr lang="en-US"/>
        </a:p>
      </dgm:t>
    </dgm:pt>
    <dgm:pt modelId="{7EDA3CD9-7336-2849-B88D-8DAF8C967CC7}">
      <dgm:prSet phldrT="[Text]" custT="1"/>
      <dgm:spPr/>
      <dgm:t>
        <a:bodyPr/>
        <a:lstStyle/>
        <a:p>
          <a:r>
            <a:rPr lang="en-US" sz="2100" dirty="0"/>
            <a:t>Collective</a:t>
          </a:r>
        </a:p>
      </dgm:t>
    </dgm:pt>
    <dgm:pt modelId="{C07A161D-3E0E-374D-864E-DB9F6783F539}" type="parTrans" cxnId="{83FC9BA9-7DD7-B147-9038-4E7AB1A43F33}">
      <dgm:prSet/>
      <dgm:spPr/>
      <dgm:t>
        <a:bodyPr/>
        <a:lstStyle/>
        <a:p>
          <a:endParaRPr lang="en-US"/>
        </a:p>
      </dgm:t>
    </dgm:pt>
    <dgm:pt modelId="{FC2E63D7-1B41-614E-A54F-A45D8270F845}" type="sibTrans" cxnId="{83FC9BA9-7DD7-B147-9038-4E7AB1A43F33}">
      <dgm:prSet/>
      <dgm:spPr/>
      <dgm:t>
        <a:bodyPr/>
        <a:lstStyle/>
        <a:p>
          <a:endParaRPr lang="en-US"/>
        </a:p>
      </dgm:t>
    </dgm:pt>
    <dgm:pt modelId="{5AF4017D-0791-4448-978D-B509689455EA}">
      <dgm:prSet phldrT="[Text]" custT="1"/>
      <dgm:spPr/>
      <dgm:t>
        <a:bodyPr/>
        <a:lstStyle/>
        <a:p>
          <a:r>
            <a:rPr lang="en-US" sz="2100" dirty="0"/>
            <a:t>Masculine</a:t>
          </a:r>
        </a:p>
      </dgm:t>
    </dgm:pt>
    <dgm:pt modelId="{D4AAFA08-46F3-4643-BA87-711D9CB5CBFD}" type="parTrans" cxnId="{68F8D2C4-5E09-074A-B6DA-E1C54106B266}">
      <dgm:prSet/>
      <dgm:spPr/>
      <dgm:t>
        <a:bodyPr/>
        <a:lstStyle/>
        <a:p>
          <a:endParaRPr lang="en-US"/>
        </a:p>
      </dgm:t>
    </dgm:pt>
    <dgm:pt modelId="{AC3C08C2-2012-3849-8399-2B01FF4379DF}" type="sibTrans" cxnId="{68F8D2C4-5E09-074A-B6DA-E1C54106B266}">
      <dgm:prSet/>
      <dgm:spPr/>
      <dgm:t>
        <a:bodyPr/>
        <a:lstStyle/>
        <a:p>
          <a:endParaRPr lang="en-US"/>
        </a:p>
      </dgm:t>
    </dgm:pt>
    <dgm:pt modelId="{49BA1BA7-0837-5947-83E7-8CBED4F67527}">
      <dgm:prSet phldrT="[Text]" custT="1"/>
      <dgm:spPr/>
      <dgm:t>
        <a:bodyPr/>
        <a:lstStyle/>
        <a:p>
          <a:r>
            <a:rPr lang="en-US" sz="2100" dirty="0"/>
            <a:t>Feminine</a:t>
          </a:r>
        </a:p>
      </dgm:t>
    </dgm:pt>
    <dgm:pt modelId="{D1D20910-0383-E841-8804-C18B5A5F0BF3}" type="parTrans" cxnId="{99DFA84A-7DD6-004D-B691-11120D8D9F04}">
      <dgm:prSet/>
      <dgm:spPr/>
      <dgm:t>
        <a:bodyPr/>
        <a:lstStyle/>
        <a:p>
          <a:endParaRPr lang="en-US"/>
        </a:p>
      </dgm:t>
    </dgm:pt>
    <dgm:pt modelId="{DD389AA8-2DEE-3F4A-8984-7DD3F36597D4}" type="sibTrans" cxnId="{99DFA84A-7DD6-004D-B691-11120D8D9F04}">
      <dgm:prSet/>
      <dgm:spPr/>
      <dgm:t>
        <a:bodyPr/>
        <a:lstStyle/>
        <a:p>
          <a:endParaRPr lang="en-US"/>
        </a:p>
      </dgm:t>
    </dgm:pt>
    <dgm:pt modelId="{3B1DF129-B0C6-DD48-8B46-6124C4B6F29D}">
      <dgm:prSet phldrT="[Text]" custT="1"/>
      <dgm:spPr/>
      <dgm:t>
        <a:bodyPr/>
        <a:lstStyle/>
        <a:p>
          <a:r>
            <a:rPr lang="en-US" sz="2100" dirty="0"/>
            <a:t>Acceptant</a:t>
          </a:r>
        </a:p>
      </dgm:t>
    </dgm:pt>
    <dgm:pt modelId="{9CF1A433-8DDE-5847-B789-D92A38F5DB37}" type="parTrans" cxnId="{BE64D3FC-C700-E349-A779-F7DB9925B15C}">
      <dgm:prSet/>
      <dgm:spPr/>
      <dgm:t>
        <a:bodyPr/>
        <a:lstStyle/>
        <a:p>
          <a:endParaRPr lang="en-US"/>
        </a:p>
      </dgm:t>
    </dgm:pt>
    <dgm:pt modelId="{5E881670-D964-B544-A247-3E82F0CA49A3}" type="sibTrans" cxnId="{BE64D3FC-C700-E349-A779-F7DB9925B15C}">
      <dgm:prSet/>
      <dgm:spPr/>
      <dgm:t>
        <a:bodyPr/>
        <a:lstStyle/>
        <a:p>
          <a:endParaRPr lang="en-US"/>
        </a:p>
      </dgm:t>
    </dgm:pt>
    <dgm:pt modelId="{113DCEE7-AFA5-E044-A8FF-83EB6C45DCDC}">
      <dgm:prSet phldrT="[Text]" custT="1"/>
      <dgm:spPr/>
      <dgm:t>
        <a:bodyPr/>
        <a:lstStyle/>
        <a:p>
          <a:r>
            <a:rPr lang="en-US" sz="2100" dirty="0"/>
            <a:t>Avoidant</a:t>
          </a:r>
        </a:p>
      </dgm:t>
    </dgm:pt>
    <dgm:pt modelId="{E10A63E7-EA50-1548-A0A3-FB72BDDD65A3}" type="parTrans" cxnId="{5B455DA6-F470-E140-99FC-FBB6E91D0693}">
      <dgm:prSet/>
      <dgm:spPr/>
      <dgm:t>
        <a:bodyPr/>
        <a:lstStyle/>
        <a:p>
          <a:endParaRPr lang="en-US"/>
        </a:p>
      </dgm:t>
    </dgm:pt>
    <dgm:pt modelId="{ABF32C37-DBC7-4148-9F56-83C171C01D5A}" type="sibTrans" cxnId="{5B455DA6-F470-E140-99FC-FBB6E91D0693}">
      <dgm:prSet/>
      <dgm:spPr/>
      <dgm:t>
        <a:bodyPr/>
        <a:lstStyle/>
        <a:p>
          <a:endParaRPr lang="en-US"/>
        </a:p>
      </dgm:t>
    </dgm:pt>
    <dgm:pt modelId="{AB94BCC0-2EB5-E240-910F-45EF4CC3EA89}">
      <dgm:prSet phldrT="[Text]" custT="1"/>
      <dgm:spPr/>
      <dgm:t>
        <a:bodyPr/>
        <a:lstStyle/>
        <a:p>
          <a:r>
            <a:rPr lang="en-US" sz="2100" dirty="0"/>
            <a:t>Long-term</a:t>
          </a:r>
        </a:p>
      </dgm:t>
    </dgm:pt>
    <dgm:pt modelId="{381A630A-FF61-E945-B597-30E5AE6DB70B}" type="parTrans" cxnId="{3BCD03F0-C526-B94F-AD80-CDF18471B88D}">
      <dgm:prSet/>
      <dgm:spPr/>
      <dgm:t>
        <a:bodyPr/>
        <a:lstStyle/>
        <a:p>
          <a:endParaRPr lang="en-US"/>
        </a:p>
      </dgm:t>
    </dgm:pt>
    <dgm:pt modelId="{F5D409E2-C84A-6B4C-BB7B-86728DA90881}" type="sibTrans" cxnId="{3BCD03F0-C526-B94F-AD80-CDF18471B88D}">
      <dgm:prSet/>
      <dgm:spPr/>
      <dgm:t>
        <a:bodyPr/>
        <a:lstStyle/>
        <a:p>
          <a:endParaRPr lang="en-US"/>
        </a:p>
      </dgm:t>
    </dgm:pt>
    <dgm:pt modelId="{59F5149B-7203-1F4D-B20A-176AF48167F0}" type="pres">
      <dgm:prSet presAssocID="{50935135-B458-A54B-8BD2-80924F2EE43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550E949-193B-A04C-9BA7-C955AC350380}" type="pres">
      <dgm:prSet presAssocID="{6AEA07CB-4EC8-4147-B834-C8E36B8BD830}" presName="horFlow" presStyleCnt="0"/>
      <dgm:spPr/>
    </dgm:pt>
    <dgm:pt modelId="{145CB7DF-C37C-4440-8230-413BF31CE138}" type="pres">
      <dgm:prSet presAssocID="{6AEA07CB-4EC8-4147-B834-C8E36B8BD830}" presName="bigChev" presStyleLbl="node1" presStyleIdx="0" presStyleCnt="7" custScaleX="127518" custScaleY="94698" custLinFactNeighborX="41679" custLinFactNeighborY="-17152"/>
      <dgm:spPr/>
      <dgm:t>
        <a:bodyPr/>
        <a:lstStyle/>
        <a:p>
          <a:endParaRPr lang="en-US"/>
        </a:p>
      </dgm:t>
    </dgm:pt>
    <dgm:pt modelId="{F9760028-FB4D-E241-9EF6-DFD32D6C4DF7}" type="pres">
      <dgm:prSet presAssocID="{BFD0284F-6EDC-BB40-9AC6-00BD5FEC8945}" presName="parTrans" presStyleCnt="0"/>
      <dgm:spPr/>
    </dgm:pt>
    <dgm:pt modelId="{8C1004D6-3C7D-8746-990F-96F8F7F55BE7}" type="pres">
      <dgm:prSet presAssocID="{3EF4AFA1-DE8A-E544-BAC2-DD607A74EB74}" presName="node" presStyleLbl="alignAccFollowNode1" presStyleIdx="0" presStyleCnt="14" custScaleX="251819" custScaleY="114094" custLinFactNeighborX="64241" custLinFactNeighborY="-180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CFEEAA-41A1-1E4E-98FA-58B23BB9D609}" type="pres">
      <dgm:prSet presAssocID="{FA237185-5A3B-7E4A-A7AE-21BB8FC55870}" presName="sibTrans" presStyleCnt="0"/>
      <dgm:spPr/>
    </dgm:pt>
    <dgm:pt modelId="{9664E44C-E695-514C-86C9-357301062D4C}" type="pres">
      <dgm:prSet presAssocID="{8DD9ACB9-102B-6A47-9F41-F5A2BCEA3082}" presName="node" presStyleLbl="alignAccFollowNode1" presStyleIdx="1" presStyleCnt="14" custScaleX="274127" custScaleY="114094" custLinFactX="16987" custLinFactNeighborX="100000" custLinFactNeighborY="-180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28C1E-7D2F-4A4E-985F-76A9B3A6A082}" type="pres">
      <dgm:prSet presAssocID="{6AEA07CB-4EC8-4147-B834-C8E36B8BD830}" presName="vSp" presStyleCnt="0"/>
      <dgm:spPr/>
    </dgm:pt>
    <dgm:pt modelId="{54C83A92-972C-0D49-93D8-B7DE68800B63}" type="pres">
      <dgm:prSet presAssocID="{207D34A3-2F57-A245-B3B6-26F4B5141C77}" presName="horFlow" presStyleCnt="0"/>
      <dgm:spPr/>
    </dgm:pt>
    <dgm:pt modelId="{3D7E5B95-E405-8946-8E46-AD931FC05DF8}" type="pres">
      <dgm:prSet presAssocID="{207D34A3-2F57-A245-B3B6-26F4B5141C77}" presName="bigChev" presStyleLbl="node1" presStyleIdx="1" presStyleCnt="7" custScaleX="143656" custScaleY="94698" custLinFactNeighborX="41679" custLinFactNeighborY="2635"/>
      <dgm:spPr/>
      <dgm:t>
        <a:bodyPr/>
        <a:lstStyle/>
        <a:p>
          <a:endParaRPr lang="en-US"/>
        </a:p>
      </dgm:t>
    </dgm:pt>
    <dgm:pt modelId="{346CD431-DAAD-9348-B7F7-2F3CEFB8FE3B}" type="pres">
      <dgm:prSet presAssocID="{FEADE8F2-B309-264D-A053-8D99D14A6E3C}" presName="parTrans" presStyleCnt="0"/>
      <dgm:spPr/>
    </dgm:pt>
    <dgm:pt modelId="{E3A1D68A-B3FA-DD41-A7AF-8FC5ED13EEEB}" type="pres">
      <dgm:prSet presAssocID="{50F4B244-1909-5B41-9489-8689EEAAF7C2}" presName="node" presStyleLbl="alignAccFollowNode1" presStyleIdx="2" presStyleCnt="14" custScaleX="289505" custScaleY="114094" custLinFactNeighborX="75831" custLinFactNeighborY="29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BB4F37-6E50-4346-86A1-D59EC4759AAC}" type="pres">
      <dgm:prSet presAssocID="{9AFC3917-76EF-C641-B748-D1F513D8BA30}" presName="sibTrans" presStyleCnt="0"/>
      <dgm:spPr/>
    </dgm:pt>
    <dgm:pt modelId="{1C2F9B83-53CB-5E42-8CEF-80E7F425859B}" type="pres">
      <dgm:prSet presAssocID="{41849B26-B09B-F246-AF32-80A0C0E89D04}" presName="node" presStyleLbl="alignAccFollowNode1" presStyleIdx="3" presStyleCnt="14" custScaleX="295736" custScaleY="114094" custLinFactNeighborX="64056" custLinFactNeighborY="-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81193C-9D0A-2A40-A0C8-2DFC61D6C46B}" type="pres">
      <dgm:prSet presAssocID="{207D34A3-2F57-A245-B3B6-26F4B5141C77}" presName="vSp" presStyleCnt="0"/>
      <dgm:spPr/>
    </dgm:pt>
    <dgm:pt modelId="{E9C00A36-DDB3-A34B-A617-B07CCCC5E3BD}" type="pres">
      <dgm:prSet presAssocID="{13BF264C-52B0-FC42-9967-5C5FAAFD6008}" presName="horFlow" presStyleCnt="0"/>
      <dgm:spPr/>
    </dgm:pt>
    <dgm:pt modelId="{A5BCE511-3FE2-184F-8518-621D8979513C}" type="pres">
      <dgm:prSet presAssocID="{13BF264C-52B0-FC42-9967-5C5FAAFD6008}" presName="bigChev" presStyleLbl="node1" presStyleIdx="2" presStyleCnt="7" custScaleX="166407" custScaleY="94698" custLinFactNeighborX="41679" custLinFactNeighborY="22421"/>
      <dgm:spPr/>
      <dgm:t>
        <a:bodyPr/>
        <a:lstStyle/>
        <a:p>
          <a:endParaRPr lang="en-US"/>
        </a:p>
      </dgm:t>
    </dgm:pt>
    <dgm:pt modelId="{02BFC729-82DC-D74A-9103-C7174CC6D688}" type="pres">
      <dgm:prSet presAssocID="{FD3912DD-8B43-BD43-B6B5-33B7D356D07C}" presName="parTrans" presStyleCnt="0"/>
      <dgm:spPr/>
    </dgm:pt>
    <dgm:pt modelId="{0A9A6AA4-D433-9349-97A7-9C3381F89974}" type="pres">
      <dgm:prSet presAssocID="{4C7DC1AF-4E21-A64A-9757-FB5D1C378641}" presName="node" presStyleLbl="alignAccFollowNode1" presStyleIdx="4" presStyleCnt="14" custScaleX="341717" custScaleY="114094" custLinFactNeighborX="80666" custLinFactNeighborY="238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6CC8D9-E1AC-B54F-87B9-57E23C17A235}" type="pres">
      <dgm:prSet presAssocID="{5C1AF929-D7D5-9849-9736-64F77BF13AA1}" presName="sibTrans" presStyleCnt="0"/>
      <dgm:spPr/>
    </dgm:pt>
    <dgm:pt modelId="{CE3AF58D-35E0-5F45-BDD2-788E1B919347}" type="pres">
      <dgm:prSet presAssocID="{88697152-F5B2-9A48-81BF-D65174F21DA0}" presName="node" presStyleLbl="alignAccFollowNode1" presStyleIdx="5" presStyleCnt="14" custScaleX="238035" custScaleY="114094" custLinFactNeighborX="50577" custLinFactNeighborY="238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7F79C3-5B59-6E4C-AA79-495E914CD5BC}" type="pres">
      <dgm:prSet presAssocID="{13BF264C-52B0-FC42-9967-5C5FAAFD6008}" presName="vSp" presStyleCnt="0"/>
      <dgm:spPr/>
    </dgm:pt>
    <dgm:pt modelId="{F2B4747C-7764-4B48-B096-651F5B27AAE9}" type="pres">
      <dgm:prSet presAssocID="{8B6F8DE8-AC0D-D748-A629-783B738BE2A9}" presName="horFlow" presStyleCnt="0"/>
      <dgm:spPr/>
    </dgm:pt>
    <dgm:pt modelId="{EFCBCB8D-267E-0144-8D3D-CC6C997B8DED}" type="pres">
      <dgm:prSet presAssocID="{8B6F8DE8-AC0D-D748-A629-783B738BE2A9}" presName="bigChev" presStyleLbl="node1" presStyleIdx="3" presStyleCnt="7" custScaleX="166407" custScaleY="94698" custLinFactNeighborX="41679" custLinFactNeighborY="40488"/>
      <dgm:spPr/>
      <dgm:t>
        <a:bodyPr/>
        <a:lstStyle/>
        <a:p>
          <a:endParaRPr lang="en-US"/>
        </a:p>
      </dgm:t>
    </dgm:pt>
    <dgm:pt modelId="{D27CADFB-F593-2E4D-8AD1-4E132F235F7E}" type="pres">
      <dgm:prSet presAssocID="{49E12314-06A0-EA4A-AB9E-A3874E8120E1}" presName="parTrans" presStyleCnt="0"/>
      <dgm:spPr/>
    </dgm:pt>
    <dgm:pt modelId="{C3700954-377D-4C48-927B-1CC6A2256DBD}" type="pres">
      <dgm:prSet presAssocID="{9670997B-AD53-AA4A-8060-98AFF51B4C2D}" presName="node" presStyleLbl="alignAccFollowNode1" presStyleIdx="6" presStyleCnt="14" custScaleX="296784" custScaleY="114094" custLinFactNeighborX="80667" custLinFactNeighborY="534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348D91-2960-A74C-9785-A0F264CEDE0C}" type="pres">
      <dgm:prSet presAssocID="{D73E4E00-5775-7848-9D4E-E12509B2BAB7}" presName="sibTrans" presStyleCnt="0"/>
      <dgm:spPr/>
    </dgm:pt>
    <dgm:pt modelId="{D8FCE171-798B-F446-B52F-039A611D3E85}" type="pres">
      <dgm:prSet presAssocID="{7EDA3CD9-7336-2849-B88D-8DAF8C967CC7}" presName="node" presStyleLbl="alignAccFollowNode1" presStyleIdx="7" presStyleCnt="14" custScaleX="270068" custScaleY="114094" custLinFactX="5981" custLinFactNeighborX="100000" custLinFactNeighborY="534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279E68-B64C-D446-9A4A-40D0E64DBBF5}" type="pres">
      <dgm:prSet presAssocID="{8B6F8DE8-AC0D-D748-A629-783B738BE2A9}" presName="vSp" presStyleCnt="0"/>
      <dgm:spPr/>
    </dgm:pt>
    <dgm:pt modelId="{06C07FE8-FD06-D441-A193-E70A6FCD5FA9}" type="pres">
      <dgm:prSet presAssocID="{67679774-3943-C543-A6A7-A02B0B9518D6}" presName="horFlow" presStyleCnt="0"/>
      <dgm:spPr/>
    </dgm:pt>
    <dgm:pt modelId="{610CF7B2-FFFF-124A-BE54-E7DBF2F20C7D}" type="pres">
      <dgm:prSet presAssocID="{67679774-3943-C543-A6A7-A02B0B9518D6}" presName="bigChev" presStyleLbl="node1" presStyleIdx="4" presStyleCnt="7" custScaleX="176812" custScaleY="94698" custLinFactNeighborX="41679" custLinFactNeighborY="61993"/>
      <dgm:spPr/>
      <dgm:t>
        <a:bodyPr/>
        <a:lstStyle/>
        <a:p>
          <a:endParaRPr lang="en-US"/>
        </a:p>
      </dgm:t>
    </dgm:pt>
    <dgm:pt modelId="{01FB8C3D-B642-2E40-947E-C98489AA90E0}" type="pres">
      <dgm:prSet presAssocID="{D4AAFA08-46F3-4643-BA87-711D9CB5CBFD}" presName="parTrans" presStyleCnt="0"/>
      <dgm:spPr/>
    </dgm:pt>
    <dgm:pt modelId="{06A91D29-E528-1C40-8B21-ABAA42AEF8F9}" type="pres">
      <dgm:prSet presAssocID="{5AF4017D-0791-4448-978D-B509689455EA}" presName="node" presStyleLbl="alignAccFollowNode1" presStyleIdx="8" presStyleCnt="14" custScaleX="298400" custScaleY="122871" custLinFactNeighborX="91437" custLinFactNeighborY="725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EAFD80-018F-BD40-86D4-C4CB05EDF0B3}" type="pres">
      <dgm:prSet presAssocID="{AC3C08C2-2012-3849-8399-2B01FF4379DF}" presName="sibTrans" presStyleCnt="0"/>
      <dgm:spPr/>
    </dgm:pt>
    <dgm:pt modelId="{92E796DF-B9BA-A442-8A9E-DA44F22ADF73}" type="pres">
      <dgm:prSet presAssocID="{49BA1BA7-0837-5947-83E7-8CBED4F67527}" presName="node" presStyleLbl="alignAccFollowNode1" presStyleIdx="9" presStyleCnt="14" custScaleX="245502" custScaleY="122871" custLinFactX="2302" custLinFactNeighborX="100000" custLinFactNeighborY="769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82699-8C90-9C46-B626-8F61B73E2214}" type="pres">
      <dgm:prSet presAssocID="{67679774-3943-C543-A6A7-A02B0B9518D6}" presName="vSp" presStyleCnt="0"/>
      <dgm:spPr/>
    </dgm:pt>
    <dgm:pt modelId="{E06EDCAB-0A74-FE4E-B506-6988D2098289}" type="pres">
      <dgm:prSet presAssocID="{B2042D07-B4C6-F946-A8DD-265A872F1488}" presName="horFlow" presStyleCnt="0"/>
      <dgm:spPr/>
    </dgm:pt>
    <dgm:pt modelId="{C6993007-884C-A349-8E87-49859EF692C8}" type="pres">
      <dgm:prSet presAssocID="{B2042D07-B4C6-F946-A8DD-265A872F1488}" presName="bigChev" presStyleLbl="node1" presStyleIdx="5" presStyleCnt="7" custScaleX="173683" custScaleY="94698" custLinFactNeighborX="41679" custLinFactNeighborY="79128"/>
      <dgm:spPr/>
      <dgm:t>
        <a:bodyPr/>
        <a:lstStyle/>
        <a:p>
          <a:endParaRPr lang="en-US"/>
        </a:p>
      </dgm:t>
    </dgm:pt>
    <dgm:pt modelId="{82CBADCF-912B-0C4B-B056-D6C12CFD542C}" type="pres">
      <dgm:prSet presAssocID="{9CF1A433-8DDE-5847-B789-D92A38F5DB37}" presName="parTrans" presStyleCnt="0"/>
      <dgm:spPr/>
    </dgm:pt>
    <dgm:pt modelId="{DB40B63C-E393-2049-9E95-ED691819C626}" type="pres">
      <dgm:prSet presAssocID="{3B1DF129-B0C6-DD48-8B46-6124C4B6F29D}" presName="node" presStyleLbl="alignAccFollowNode1" presStyleIdx="10" presStyleCnt="14" custScaleX="303253" custScaleY="114094" custLinFactX="9593" custLinFactY="4045" custLinFactNeighborX="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02266C-26AB-5C4E-A282-EE11681CD2A3}" type="pres">
      <dgm:prSet presAssocID="{5E881670-D964-B544-A247-3E82F0CA49A3}" presName="sibTrans" presStyleCnt="0"/>
      <dgm:spPr/>
    </dgm:pt>
    <dgm:pt modelId="{077E4BB2-507E-2949-B069-456EDDF3AE04}" type="pres">
      <dgm:prSet presAssocID="{113DCEE7-AFA5-E044-A8FF-83EB6C45DCDC}" presName="node" presStyleLbl="alignAccFollowNode1" presStyleIdx="11" presStyleCnt="14" custScaleX="216842" custScaleY="120162" custLinFactX="38398" custLinFactY="12771" custLinFactNeighborX="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78D982-95C2-FC4B-BE81-D1FB897BCD50}" type="pres">
      <dgm:prSet presAssocID="{B2042D07-B4C6-F946-A8DD-265A872F1488}" presName="vSp" presStyleCnt="0"/>
      <dgm:spPr/>
    </dgm:pt>
    <dgm:pt modelId="{AB1D98E9-272B-714D-8424-0A5F01257AE6}" type="pres">
      <dgm:prSet presAssocID="{D4220B4F-706A-6249-9F2F-126E405BDC52}" presName="horFlow" presStyleCnt="0"/>
      <dgm:spPr/>
    </dgm:pt>
    <dgm:pt modelId="{FBA94DB0-AE71-D34B-8A62-C0189ED1944A}" type="pres">
      <dgm:prSet presAssocID="{D4220B4F-706A-6249-9F2F-126E405BDC52}" presName="bigChev" presStyleLbl="node1" presStyleIdx="6" presStyleCnt="7" custScaleX="186016" custScaleY="94698" custLinFactNeighborX="-3154" custLinFactNeighborY="96113"/>
      <dgm:spPr/>
      <dgm:t>
        <a:bodyPr/>
        <a:lstStyle/>
        <a:p>
          <a:endParaRPr lang="en-US"/>
        </a:p>
      </dgm:t>
    </dgm:pt>
    <dgm:pt modelId="{4716A88E-6014-EC42-9AF5-E1DFE5CEF855}" type="pres">
      <dgm:prSet presAssocID="{2B6B13F6-87EB-3343-AB88-1C233B286839}" presName="parTrans" presStyleCnt="0"/>
      <dgm:spPr/>
    </dgm:pt>
    <dgm:pt modelId="{9671E719-4511-9B4C-91C2-3BB9ACA4732C}" type="pres">
      <dgm:prSet presAssocID="{111752DA-F7B9-7142-85F6-1F85B4972CB8}" presName="node" presStyleLbl="alignAccFollowNode1" presStyleIdx="12" presStyleCnt="14" custScaleX="254632" custScaleY="120162" custLinFactX="1756" custLinFactY="13523" custLinFactNeighborX="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C613B1-3E70-474A-95AC-00BE88B8C305}" type="pres">
      <dgm:prSet presAssocID="{B8A79918-B86E-BA48-A9C7-6F5B02E7D9EC}" presName="sibTrans" presStyleCnt="0"/>
      <dgm:spPr/>
    </dgm:pt>
    <dgm:pt modelId="{D0B42F1E-6C29-774B-BE13-F87FC751FD22}" type="pres">
      <dgm:prSet presAssocID="{AB94BCC0-2EB5-E240-910F-45EF4CC3EA89}" presName="node" presStyleLbl="alignAccFollowNode1" presStyleIdx="13" presStyleCnt="14" custScaleX="233837" custScaleY="114094" custLinFactX="49024" custLinFactY="17536" custLinFactNeighborX="1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CD03F0-C526-B94F-AD80-CDF18471B88D}" srcId="{D4220B4F-706A-6249-9F2F-126E405BDC52}" destId="{AB94BCC0-2EB5-E240-910F-45EF4CC3EA89}" srcOrd="1" destOrd="0" parTransId="{381A630A-FF61-E945-B597-30E5AE6DB70B}" sibTransId="{F5D409E2-C84A-6B4C-BB7B-86728DA90881}"/>
    <dgm:cxn modelId="{285E28FA-37A0-4720-8172-400361F423CF}" type="presOf" srcId="{88697152-F5B2-9A48-81BF-D65174F21DA0}" destId="{CE3AF58D-35E0-5F45-BDD2-788E1B919347}" srcOrd="0" destOrd="0" presId="urn:microsoft.com/office/officeart/2005/8/layout/lProcess3"/>
    <dgm:cxn modelId="{4445157E-B530-C547-B6E4-7E6053178BB7}" srcId="{50935135-B458-A54B-8BD2-80924F2EE43A}" destId="{D4220B4F-706A-6249-9F2F-126E405BDC52}" srcOrd="6" destOrd="0" parTransId="{881FFD6F-0E4C-F14B-933F-E3A687AFB339}" sibTransId="{2D0FDB47-2375-C043-A857-2681C4B24A87}"/>
    <dgm:cxn modelId="{917833C4-D9A7-4ED0-8715-DFAE45961B8E}" type="presOf" srcId="{67679774-3943-C543-A6A7-A02B0B9518D6}" destId="{610CF7B2-FFFF-124A-BE54-E7DBF2F20C7D}" srcOrd="0" destOrd="0" presId="urn:microsoft.com/office/officeart/2005/8/layout/lProcess3"/>
    <dgm:cxn modelId="{6D67916E-EAE7-D34A-8E7B-3315BA755E09}" srcId="{50935135-B458-A54B-8BD2-80924F2EE43A}" destId="{13BF264C-52B0-FC42-9967-5C5FAAFD6008}" srcOrd="2" destOrd="0" parTransId="{58AE0311-EE6D-234F-B20F-ED60B65EAA0B}" sibTransId="{D90DC99F-6611-E845-BA8F-0256A69B2F15}"/>
    <dgm:cxn modelId="{5B455DA6-F470-E140-99FC-FBB6E91D0693}" srcId="{B2042D07-B4C6-F946-A8DD-265A872F1488}" destId="{113DCEE7-AFA5-E044-A8FF-83EB6C45DCDC}" srcOrd="1" destOrd="0" parTransId="{E10A63E7-EA50-1548-A0A3-FB72BDDD65A3}" sibTransId="{ABF32C37-DBC7-4148-9F56-83C171C01D5A}"/>
    <dgm:cxn modelId="{7B8E3070-9299-4EE3-A9A9-7693620533C5}" type="presOf" srcId="{113DCEE7-AFA5-E044-A8FF-83EB6C45DCDC}" destId="{077E4BB2-507E-2949-B069-456EDDF3AE04}" srcOrd="0" destOrd="0" presId="urn:microsoft.com/office/officeart/2005/8/layout/lProcess3"/>
    <dgm:cxn modelId="{4BF440A7-C14B-4B40-A1F7-DCC3231C4768}" type="presOf" srcId="{50F4B244-1909-5B41-9489-8689EEAAF7C2}" destId="{E3A1D68A-B3FA-DD41-A7AF-8FC5ED13EEEB}" srcOrd="0" destOrd="0" presId="urn:microsoft.com/office/officeart/2005/8/layout/lProcess3"/>
    <dgm:cxn modelId="{6273253A-A5C2-41CA-9777-1202BBF63110}" type="presOf" srcId="{3B1DF129-B0C6-DD48-8B46-6124C4B6F29D}" destId="{DB40B63C-E393-2049-9E95-ED691819C626}" srcOrd="0" destOrd="0" presId="urn:microsoft.com/office/officeart/2005/8/layout/lProcess3"/>
    <dgm:cxn modelId="{0707A65B-806D-4669-875F-6A80FC24ECBC}" type="presOf" srcId="{AB94BCC0-2EB5-E240-910F-45EF4CC3EA89}" destId="{D0B42F1E-6C29-774B-BE13-F87FC751FD22}" srcOrd="0" destOrd="0" presId="urn:microsoft.com/office/officeart/2005/8/layout/lProcess3"/>
    <dgm:cxn modelId="{2159C184-33B3-FF4E-B2F4-9BB6E443A5B5}" srcId="{50935135-B458-A54B-8BD2-80924F2EE43A}" destId="{67679774-3943-C543-A6A7-A02B0B9518D6}" srcOrd="4" destOrd="0" parTransId="{656776B3-F272-F04C-BC15-C8D6EC7CC098}" sibTransId="{CDB27D69-F817-7A49-B69A-10CA1F59975C}"/>
    <dgm:cxn modelId="{08BF7613-448D-4905-857A-2DD40EA882B8}" type="presOf" srcId="{5AF4017D-0791-4448-978D-B509689455EA}" destId="{06A91D29-E528-1C40-8B21-ABAA42AEF8F9}" srcOrd="0" destOrd="0" presId="urn:microsoft.com/office/officeart/2005/8/layout/lProcess3"/>
    <dgm:cxn modelId="{2D01F1ED-84CF-4B05-BDF3-B1597A94610B}" type="presOf" srcId="{B2042D07-B4C6-F946-A8DD-265A872F1488}" destId="{C6993007-884C-A349-8E87-49859EF692C8}" srcOrd="0" destOrd="0" presId="urn:microsoft.com/office/officeart/2005/8/layout/lProcess3"/>
    <dgm:cxn modelId="{4E6BEC8A-492A-4B4F-8CE2-8C09D57A331A}" srcId="{207D34A3-2F57-A245-B3B6-26F4B5141C77}" destId="{50F4B244-1909-5B41-9489-8689EEAAF7C2}" srcOrd="0" destOrd="0" parTransId="{FEADE8F2-B309-264D-A053-8D99D14A6E3C}" sibTransId="{9AFC3917-76EF-C641-B748-D1F513D8BA30}"/>
    <dgm:cxn modelId="{770E6C34-9C3C-0848-812C-6004E42F89EC}" srcId="{50935135-B458-A54B-8BD2-80924F2EE43A}" destId="{8B6F8DE8-AC0D-D748-A629-783B738BE2A9}" srcOrd="3" destOrd="0" parTransId="{CFEC2702-1214-1A44-8887-C972F5BA6DC9}" sibTransId="{6DF0D9D7-69C3-964B-902B-53EF65DFE0F5}"/>
    <dgm:cxn modelId="{68F8D2C4-5E09-074A-B6DA-E1C54106B266}" srcId="{67679774-3943-C543-A6A7-A02B0B9518D6}" destId="{5AF4017D-0791-4448-978D-B509689455EA}" srcOrd="0" destOrd="0" parTransId="{D4AAFA08-46F3-4643-BA87-711D9CB5CBFD}" sibTransId="{AC3C08C2-2012-3849-8399-2B01FF4379DF}"/>
    <dgm:cxn modelId="{BB1CA65B-F450-594B-8EE4-3C3F4DA9977B}" srcId="{8B6F8DE8-AC0D-D748-A629-783B738BE2A9}" destId="{9670997B-AD53-AA4A-8060-98AFF51B4C2D}" srcOrd="0" destOrd="0" parTransId="{49E12314-06A0-EA4A-AB9E-A3874E8120E1}" sibTransId="{D73E4E00-5775-7848-9D4E-E12509B2BAB7}"/>
    <dgm:cxn modelId="{A320BD36-453F-488B-B753-FAB7BF863713}" type="presOf" srcId="{7EDA3CD9-7336-2849-B88D-8DAF8C967CC7}" destId="{D8FCE171-798B-F446-B52F-039A611D3E85}" srcOrd="0" destOrd="0" presId="urn:microsoft.com/office/officeart/2005/8/layout/lProcess3"/>
    <dgm:cxn modelId="{FDCE3C34-E36C-6841-A126-3A966C860371}" srcId="{50935135-B458-A54B-8BD2-80924F2EE43A}" destId="{207D34A3-2F57-A245-B3B6-26F4B5141C77}" srcOrd="1" destOrd="0" parTransId="{441BE965-0958-8544-AC2B-61A809C4F2C7}" sibTransId="{0B284F50-D7E5-8448-9A38-F985FA228C46}"/>
    <dgm:cxn modelId="{2D94F4C7-CF9B-485A-9F5B-591BCF3EA7A2}" type="presOf" srcId="{111752DA-F7B9-7142-85F6-1F85B4972CB8}" destId="{9671E719-4511-9B4C-91C2-3BB9ACA4732C}" srcOrd="0" destOrd="0" presId="urn:microsoft.com/office/officeart/2005/8/layout/lProcess3"/>
    <dgm:cxn modelId="{48EDF0BC-660E-4311-B80C-5284AA9F5FDC}" type="presOf" srcId="{6AEA07CB-4EC8-4147-B834-C8E36B8BD830}" destId="{145CB7DF-C37C-4440-8230-413BF31CE138}" srcOrd="0" destOrd="0" presId="urn:microsoft.com/office/officeart/2005/8/layout/lProcess3"/>
    <dgm:cxn modelId="{3693122B-EC73-4251-A76C-15A9892DD884}" type="presOf" srcId="{50935135-B458-A54B-8BD2-80924F2EE43A}" destId="{59F5149B-7203-1F4D-B20A-176AF48167F0}" srcOrd="0" destOrd="0" presId="urn:microsoft.com/office/officeart/2005/8/layout/lProcess3"/>
    <dgm:cxn modelId="{83FC9BA9-7DD7-B147-9038-4E7AB1A43F33}" srcId="{8B6F8DE8-AC0D-D748-A629-783B738BE2A9}" destId="{7EDA3CD9-7336-2849-B88D-8DAF8C967CC7}" srcOrd="1" destOrd="0" parTransId="{C07A161D-3E0E-374D-864E-DB9F6783F539}" sibTransId="{FC2E63D7-1B41-614E-A54F-A45D8270F845}"/>
    <dgm:cxn modelId="{F1B1084E-A0FA-4057-B7CE-89E6EE47B490}" type="presOf" srcId="{8B6F8DE8-AC0D-D748-A629-783B738BE2A9}" destId="{EFCBCB8D-267E-0144-8D3D-CC6C997B8DED}" srcOrd="0" destOrd="0" presId="urn:microsoft.com/office/officeart/2005/8/layout/lProcess3"/>
    <dgm:cxn modelId="{83B43E51-18EC-AB40-A3FC-B1C51D6882D0}" srcId="{D4220B4F-706A-6249-9F2F-126E405BDC52}" destId="{111752DA-F7B9-7142-85F6-1F85B4972CB8}" srcOrd="0" destOrd="0" parTransId="{2B6B13F6-87EB-3343-AB88-1C233B286839}" sibTransId="{B8A79918-B86E-BA48-A9C7-6F5B02E7D9EC}"/>
    <dgm:cxn modelId="{67F82029-B982-4136-81AD-4E1E3A47C903}" type="presOf" srcId="{207D34A3-2F57-A245-B3B6-26F4B5141C77}" destId="{3D7E5B95-E405-8946-8E46-AD931FC05DF8}" srcOrd="0" destOrd="0" presId="urn:microsoft.com/office/officeart/2005/8/layout/lProcess3"/>
    <dgm:cxn modelId="{FDFF8892-01DF-4636-BD90-5C9D43F6FD6C}" type="presOf" srcId="{49BA1BA7-0837-5947-83E7-8CBED4F67527}" destId="{92E796DF-B9BA-A442-8A9E-DA44F22ADF73}" srcOrd="0" destOrd="0" presId="urn:microsoft.com/office/officeart/2005/8/layout/lProcess3"/>
    <dgm:cxn modelId="{B60DA548-AB63-9348-B2D6-2D1292E3351B}" srcId="{6AEA07CB-4EC8-4147-B834-C8E36B8BD830}" destId="{3EF4AFA1-DE8A-E544-BAC2-DD607A74EB74}" srcOrd="0" destOrd="0" parTransId="{BFD0284F-6EDC-BB40-9AC6-00BD5FEC8945}" sibTransId="{FA237185-5A3B-7E4A-A7AE-21BB8FC55870}"/>
    <dgm:cxn modelId="{CC14E753-EC95-504D-AA6F-2EF9D2B33A6F}" srcId="{50935135-B458-A54B-8BD2-80924F2EE43A}" destId="{6AEA07CB-4EC8-4147-B834-C8E36B8BD830}" srcOrd="0" destOrd="0" parTransId="{2A73FC3C-88CD-1146-9D3E-D7A2098EB799}" sibTransId="{166F5588-4B90-5D4A-A961-F269F51DE76D}"/>
    <dgm:cxn modelId="{C4845DD1-788D-904B-AECE-C987BB0770C7}" srcId="{13BF264C-52B0-FC42-9967-5C5FAAFD6008}" destId="{4C7DC1AF-4E21-A64A-9757-FB5D1C378641}" srcOrd="0" destOrd="0" parTransId="{FD3912DD-8B43-BD43-B6B5-33B7D356D07C}" sibTransId="{5C1AF929-D7D5-9849-9736-64F77BF13AA1}"/>
    <dgm:cxn modelId="{7D084FC9-EC08-4652-8C8F-AFCC266DFC16}" type="presOf" srcId="{D4220B4F-706A-6249-9F2F-126E405BDC52}" destId="{FBA94DB0-AE71-D34B-8A62-C0189ED1944A}" srcOrd="0" destOrd="0" presId="urn:microsoft.com/office/officeart/2005/8/layout/lProcess3"/>
    <dgm:cxn modelId="{B87F9AC5-3489-48B5-8306-742C1B1FCB84}" type="presOf" srcId="{8DD9ACB9-102B-6A47-9F41-F5A2BCEA3082}" destId="{9664E44C-E695-514C-86C9-357301062D4C}" srcOrd="0" destOrd="0" presId="urn:microsoft.com/office/officeart/2005/8/layout/lProcess3"/>
    <dgm:cxn modelId="{2556494F-E4D1-49A5-888F-52BEE2A5CB2C}" type="presOf" srcId="{9670997B-AD53-AA4A-8060-98AFF51B4C2D}" destId="{C3700954-377D-4C48-927B-1CC6A2256DBD}" srcOrd="0" destOrd="0" presId="urn:microsoft.com/office/officeart/2005/8/layout/lProcess3"/>
    <dgm:cxn modelId="{5875A1B6-F09E-4742-A618-01346F3D198A}" srcId="{13BF264C-52B0-FC42-9967-5C5FAAFD6008}" destId="{88697152-F5B2-9A48-81BF-D65174F21DA0}" srcOrd="1" destOrd="0" parTransId="{D4597EB1-17C1-0A47-A098-7C4A0F691198}" sibTransId="{C2BE965B-552B-F842-894E-B8EE5ADB9B9B}"/>
    <dgm:cxn modelId="{67109511-A7B7-AE42-BF7C-C149557E9A24}" srcId="{50935135-B458-A54B-8BD2-80924F2EE43A}" destId="{B2042D07-B4C6-F946-A8DD-265A872F1488}" srcOrd="5" destOrd="0" parTransId="{B6C19A15-682E-0B41-BE52-83F83A90739F}" sibTransId="{419BB53C-F92B-DF4A-B617-4752267241F0}"/>
    <dgm:cxn modelId="{F2D89644-F648-44EE-9B02-EFFA742AAA3B}" type="presOf" srcId="{3EF4AFA1-DE8A-E544-BAC2-DD607A74EB74}" destId="{8C1004D6-3C7D-8746-990F-96F8F7F55BE7}" srcOrd="0" destOrd="0" presId="urn:microsoft.com/office/officeart/2005/8/layout/lProcess3"/>
    <dgm:cxn modelId="{DD9E8B84-FCEE-44D4-916B-21F082664F31}" type="presOf" srcId="{4C7DC1AF-4E21-A64A-9757-FB5D1C378641}" destId="{0A9A6AA4-D433-9349-97A7-9C3381F89974}" srcOrd="0" destOrd="0" presId="urn:microsoft.com/office/officeart/2005/8/layout/lProcess3"/>
    <dgm:cxn modelId="{28059104-4F62-BA4F-B882-8CBC86EEF22D}" srcId="{207D34A3-2F57-A245-B3B6-26F4B5141C77}" destId="{41849B26-B09B-F246-AF32-80A0C0E89D04}" srcOrd="1" destOrd="0" parTransId="{CC091B5F-6F2D-F24B-BCF1-A2AD7BBEDCF5}" sibTransId="{3BB713F6-0EC8-B34B-BC9C-BAB9909B6175}"/>
    <dgm:cxn modelId="{99DFA84A-7DD6-004D-B691-11120D8D9F04}" srcId="{67679774-3943-C543-A6A7-A02B0B9518D6}" destId="{49BA1BA7-0837-5947-83E7-8CBED4F67527}" srcOrd="1" destOrd="0" parTransId="{D1D20910-0383-E841-8804-C18B5A5F0BF3}" sibTransId="{DD389AA8-2DEE-3F4A-8984-7DD3F36597D4}"/>
    <dgm:cxn modelId="{C0CA56EE-D15D-42D8-86DB-DEE82B46B619}" type="presOf" srcId="{13BF264C-52B0-FC42-9967-5C5FAAFD6008}" destId="{A5BCE511-3FE2-184F-8518-621D8979513C}" srcOrd="0" destOrd="0" presId="urn:microsoft.com/office/officeart/2005/8/layout/lProcess3"/>
    <dgm:cxn modelId="{EDBBB89B-BCD9-4D6E-9FE8-B94BA46111BB}" type="presOf" srcId="{41849B26-B09B-F246-AF32-80A0C0E89D04}" destId="{1C2F9B83-53CB-5E42-8CEF-80E7F425859B}" srcOrd="0" destOrd="0" presId="urn:microsoft.com/office/officeart/2005/8/layout/lProcess3"/>
    <dgm:cxn modelId="{595042C6-69E2-AE49-811C-CE279B07C508}" srcId="{6AEA07CB-4EC8-4147-B834-C8E36B8BD830}" destId="{8DD9ACB9-102B-6A47-9F41-F5A2BCEA3082}" srcOrd="1" destOrd="0" parTransId="{5A5E3EEA-8B47-6246-9B49-B4642CD98648}" sibTransId="{8B79FDF0-CB89-1F46-B78E-455098DED4D7}"/>
    <dgm:cxn modelId="{BE64D3FC-C700-E349-A779-F7DB9925B15C}" srcId="{B2042D07-B4C6-F946-A8DD-265A872F1488}" destId="{3B1DF129-B0C6-DD48-8B46-6124C4B6F29D}" srcOrd="0" destOrd="0" parTransId="{9CF1A433-8DDE-5847-B789-D92A38F5DB37}" sibTransId="{5E881670-D964-B544-A247-3E82F0CA49A3}"/>
    <dgm:cxn modelId="{4E37E4B3-E63F-45CB-A3E4-3AE1FB86E7D5}" type="presParOf" srcId="{59F5149B-7203-1F4D-B20A-176AF48167F0}" destId="{4550E949-193B-A04C-9BA7-C955AC350380}" srcOrd="0" destOrd="0" presId="urn:microsoft.com/office/officeart/2005/8/layout/lProcess3"/>
    <dgm:cxn modelId="{3A0FE135-85E1-494E-8A01-B26C870BC871}" type="presParOf" srcId="{4550E949-193B-A04C-9BA7-C955AC350380}" destId="{145CB7DF-C37C-4440-8230-413BF31CE138}" srcOrd="0" destOrd="0" presId="urn:microsoft.com/office/officeart/2005/8/layout/lProcess3"/>
    <dgm:cxn modelId="{BD56C564-EF10-43C5-A440-790B04784BA9}" type="presParOf" srcId="{4550E949-193B-A04C-9BA7-C955AC350380}" destId="{F9760028-FB4D-E241-9EF6-DFD32D6C4DF7}" srcOrd="1" destOrd="0" presId="urn:microsoft.com/office/officeart/2005/8/layout/lProcess3"/>
    <dgm:cxn modelId="{13AF5949-C52C-4086-A8B2-DBA2E1CCDDCC}" type="presParOf" srcId="{4550E949-193B-A04C-9BA7-C955AC350380}" destId="{8C1004D6-3C7D-8746-990F-96F8F7F55BE7}" srcOrd="2" destOrd="0" presId="urn:microsoft.com/office/officeart/2005/8/layout/lProcess3"/>
    <dgm:cxn modelId="{44F45263-81B3-4269-8D8D-628CB3830948}" type="presParOf" srcId="{4550E949-193B-A04C-9BA7-C955AC350380}" destId="{55CFEEAA-41A1-1E4E-98FA-58B23BB9D609}" srcOrd="3" destOrd="0" presId="urn:microsoft.com/office/officeart/2005/8/layout/lProcess3"/>
    <dgm:cxn modelId="{14A25DFD-A175-4746-987F-14174B583E40}" type="presParOf" srcId="{4550E949-193B-A04C-9BA7-C955AC350380}" destId="{9664E44C-E695-514C-86C9-357301062D4C}" srcOrd="4" destOrd="0" presId="urn:microsoft.com/office/officeart/2005/8/layout/lProcess3"/>
    <dgm:cxn modelId="{26CA8730-8F25-432F-9848-05FCADCF0AC2}" type="presParOf" srcId="{59F5149B-7203-1F4D-B20A-176AF48167F0}" destId="{FC328C1E-7D2F-4A4E-985F-76A9B3A6A082}" srcOrd="1" destOrd="0" presId="urn:microsoft.com/office/officeart/2005/8/layout/lProcess3"/>
    <dgm:cxn modelId="{E8CC2467-4884-4C18-AFEB-295E397E19F1}" type="presParOf" srcId="{59F5149B-7203-1F4D-B20A-176AF48167F0}" destId="{54C83A92-972C-0D49-93D8-B7DE68800B63}" srcOrd="2" destOrd="0" presId="urn:microsoft.com/office/officeart/2005/8/layout/lProcess3"/>
    <dgm:cxn modelId="{4CE3E88E-1AFC-4377-BD4E-0E55A030D44A}" type="presParOf" srcId="{54C83A92-972C-0D49-93D8-B7DE68800B63}" destId="{3D7E5B95-E405-8946-8E46-AD931FC05DF8}" srcOrd="0" destOrd="0" presId="urn:microsoft.com/office/officeart/2005/8/layout/lProcess3"/>
    <dgm:cxn modelId="{0E5C2F82-D5FA-4A7B-A78B-24CD4A3B9CC8}" type="presParOf" srcId="{54C83A92-972C-0D49-93D8-B7DE68800B63}" destId="{346CD431-DAAD-9348-B7F7-2F3CEFB8FE3B}" srcOrd="1" destOrd="0" presId="urn:microsoft.com/office/officeart/2005/8/layout/lProcess3"/>
    <dgm:cxn modelId="{CEAC67BB-8EFA-4161-BC13-7CB733287399}" type="presParOf" srcId="{54C83A92-972C-0D49-93D8-B7DE68800B63}" destId="{E3A1D68A-B3FA-DD41-A7AF-8FC5ED13EEEB}" srcOrd="2" destOrd="0" presId="urn:microsoft.com/office/officeart/2005/8/layout/lProcess3"/>
    <dgm:cxn modelId="{07500ADC-ED6E-4C6C-89E7-1D4B8C411FC8}" type="presParOf" srcId="{54C83A92-972C-0D49-93D8-B7DE68800B63}" destId="{6DBB4F37-6E50-4346-86A1-D59EC4759AAC}" srcOrd="3" destOrd="0" presId="urn:microsoft.com/office/officeart/2005/8/layout/lProcess3"/>
    <dgm:cxn modelId="{C6E37983-C78D-42E5-A2D5-F0450648C26D}" type="presParOf" srcId="{54C83A92-972C-0D49-93D8-B7DE68800B63}" destId="{1C2F9B83-53CB-5E42-8CEF-80E7F425859B}" srcOrd="4" destOrd="0" presId="urn:microsoft.com/office/officeart/2005/8/layout/lProcess3"/>
    <dgm:cxn modelId="{B1322C71-CBEF-4090-95D9-83375BD72BB3}" type="presParOf" srcId="{59F5149B-7203-1F4D-B20A-176AF48167F0}" destId="{C581193C-9D0A-2A40-A0C8-2DFC61D6C46B}" srcOrd="3" destOrd="0" presId="urn:microsoft.com/office/officeart/2005/8/layout/lProcess3"/>
    <dgm:cxn modelId="{3FB3EE1E-FCC3-4880-A8BE-FF1436B9E1EE}" type="presParOf" srcId="{59F5149B-7203-1F4D-B20A-176AF48167F0}" destId="{E9C00A36-DDB3-A34B-A617-B07CCCC5E3BD}" srcOrd="4" destOrd="0" presId="urn:microsoft.com/office/officeart/2005/8/layout/lProcess3"/>
    <dgm:cxn modelId="{79DD0899-45C5-490B-9F10-1CFB8CF9D5BC}" type="presParOf" srcId="{E9C00A36-DDB3-A34B-A617-B07CCCC5E3BD}" destId="{A5BCE511-3FE2-184F-8518-621D8979513C}" srcOrd="0" destOrd="0" presId="urn:microsoft.com/office/officeart/2005/8/layout/lProcess3"/>
    <dgm:cxn modelId="{501CBA0B-1867-415E-B95E-99406E268836}" type="presParOf" srcId="{E9C00A36-DDB3-A34B-A617-B07CCCC5E3BD}" destId="{02BFC729-82DC-D74A-9103-C7174CC6D688}" srcOrd="1" destOrd="0" presId="urn:microsoft.com/office/officeart/2005/8/layout/lProcess3"/>
    <dgm:cxn modelId="{539F745B-C951-430F-8784-AB5CCC92FAB0}" type="presParOf" srcId="{E9C00A36-DDB3-A34B-A617-B07CCCC5E3BD}" destId="{0A9A6AA4-D433-9349-97A7-9C3381F89974}" srcOrd="2" destOrd="0" presId="urn:microsoft.com/office/officeart/2005/8/layout/lProcess3"/>
    <dgm:cxn modelId="{A719041D-5BBF-4D0B-BB6E-A20141391832}" type="presParOf" srcId="{E9C00A36-DDB3-A34B-A617-B07CCCC5E3BD}" destId="{0F6CC8D9-E1AC-B54F-87B9-57E23C17A235}" srcOrd="3" destOrd="0" presId="urn:microsoft.com/office/officeart/2005/8/layout/lProcess3"/>
    <dgm:cxn modelId="{A6F9AEF8-B823-402D-9137-D8C339DEEED0}" type="presParOf" srcId="{E9C00A36-DDB3-A34B-A617-B07CCCC5E3BD}" destId="{CE3AF58D-35E0-5F45-BDD2-788E1B919347}" srcOrd="4" destOrd="0" presId="urn:microsoft.com/office/officeart/2005/8/layout/lProcess3"/>
    <dgm:cxn modelId="{EEF064FF-58EF-4B20-86BC-21971DFE755A}" type="presParOf" srcId="{59F5149B-7203-1F4D-B20A-176AF48167F0}" destId="{707F79C3-5B59-6E4C-AA79-495E914CD5BC}" srcOrd="5" destOrd="0" presId="urn:microsoft.com/office/officeart/2005/8/layout/lProcess3"/>
    <dgm:cxn modelId="{9D9C7D28-6456-48FD-9BBC-4EB89C785719}" type="presParOf" srcId="{59F5149B-7203-1F4D-B20A-176AF48167F0}" destId="{F2B4747C-7764-4B48-B096-651F5B27AAE9}" srcOrd="6" destOrd="0" presId="urn:microsoft.com/office/officeart/2005/8/layout/lProcess3"/>
    <dgm:cxn modelId="{882475C0-21A3-4FAF-8950-BA9AFAF8FE80}" type="presParOf" srcId="{F2B4747C-7764-4B48-B096-651F5B27AAE9}" destId="{EFCBCB8D-267E-0144-8D3D-CC6C997B8DED}" srcOrd="0" destOrd="0" presId="urn:microsoft.com/office/officeart/2005/8/layout/lProcess3"/>
    <dgm:cxn modelId="{ED1F1299-8092-465D-9DB4-3D299029CA6B}" type="presParOf" srcId="{F2B4747C-7764-4B48-B096-651F5B27AAE9}" destId="{D27CADFB-F593-2E4D-8AD1-4E132F235F7E}" srcOrd="1" destOrd="0" presId="urn:microsoft.com/office/officeart/2005/8/layout/lProcess3"/>
    <dgm:cxn modelId="{81ED5828-AFD6-4369-8491-C264966C8CA2}" type="presParOf" srcId="{F2B4747C-7764-4B48-B096-651F5B27AAE9}" destId="{C3700954-377D-4C48-927B-1CC6A2256DBD}" srcOrd="2" destOrd="0" presId="urn:microsoft.com/office/officeart/2005/8/layout/lProcess3"/>
    <dgm:cxn modelId="{2563F823-4BB8-49EB-9027-F75B82B9D1CD}" type="presParOf" srcId="{F2B4747C-7764-4B48-B096-651F5B27AAE9}" destId="{DD348D91-2960-A74C-9785-A0F264CEDE0C}" srcOrd="3" destOrd="0" presId="urn:microsoft.com/office/officeart/2005/8/layout/lProcess3"/>
    <dgm:cxn modelId="{1F231064-B8A1-434F-9E03-4B3EC2EFA6DF}" type="presParOf" srcId="{F2B4747C-7764-4B48-B096-651F5B27AAE9}" destId="{D8FCE171-798B-F446-B52F-039A611D3E85}" srcOrd="4" destOrd="0" presId="urn:microsoft.com/office/officeart/2005/8/layout/lProcess3"/>
    <dgm:cxn modelId="{F257C84E-2929-4A5D-9B0A-663A01036DE6}" type="presParOf" srcId="{59F5149B-7203-1F4D-B20A-176AF48167F0}" destId="{AE279E68-B64C-D446-9A4A-40D0E64DBBF5}" srcOrd="7" destOrd="0" presId="urn:microsoft.com/office/officeart/2005/8/layout/lProcess3"/>
    <dgm:cxn modelId="{827A36A0-203E-4A16-8D51-0CFBBF89E2FA}" type="presParOf" srcId="{59F5149B-7203-1F4D-B20A-176AF48167F0}" destId="{06C07FE8-FD06-D441-A193-E70A6FCD5FA9}" srcOrd="8" destOrd="0" presId="urn:microsoft.com/office/officeart/2005/8/layout/lProcess3"/>
    <dgm:cxn modelId="{79C14C62-8097-44E9-BFF3-418F6227F663}" type="presParOf" srcId="{06C07FE8-FD06-D441-A193-E70A6FCD5FA9}" destId="{610CF7B2-FFFF-124A-BE54-E7DBF2F20C7D}" srcOrd="0" destOrd="0" presId="urn:microsoft.com/office/officeart/2005/8/layout/lProcess3"/>
    <dgm:cxn modelId="{B151E233-B4AC-4625-98C2-88D961F63DA2}" type="presParOf" srcId="{06C07FE8-FD06-D441-A193-E70A6FCD5FA9}" destId="{01FB8C3D-B642-2E40-947E-C98489AA90E0}" srcOrd="1" destOrd="0" presId="urn:microsoft.com/office/officeart/2005/8/layout/lProcess3"/>
    <dgm:cxn modelId="{A7E23FC4-3311-448C-BD85-FEE3291B1045}" type="presParOf" srcId="{06C07FE8-FD06-D441-A193-E70A6FCD5FA9}" destId="{06A91D29-E528-1C40-8B21-ABAA42AEF8F9}" srcOrd="2" destOrd="0" presId="urn:microsoft.com/office/officeart/2005/8/layout/lProcess3"/>
    <dgm:cxn modelId="{8ED38DED-799D-41A6-BF31-C8AEAEF9D483}" type="presParOf" srcId="{06C07FE8-FD06-D441-A193-E70A6FCD5FA9}" destId="{24EAFD80-018F-BD40-86D4-C4CB05EDF0B3}" srcOrd="3" destOrd="0" presId="urn:microsoft.com/office/officeart/2005/8/layout/lProcess3"/>
    <dgm:cxn modelId="{6385D694-6C39-483C-9991-FA8C9593CA84}" type="presParOf" srcId="{06C07FE8-FD06-D441-A193-E70A6FCD5FA9}" destId="{92E796DF-B9BA-A442-8A9E-DA44F22ADF73}" srcOrd="4" destOrd="0" presId="urn:microsoft.com/office/officeart/2005/8/layout/lProcess3"/>
    <dgm:cxn modelId="{5154F3E0-C7A3-4F84-B603-4058D1956AC3}" type="presParOf" srcId="{59F5149B-7203-1F4D-B20A-176AF48167F0}" destId="{71882699-8C90-9C46-B626-8F61B73E2214}" srcOrd="9" destOrd="0" presId="urn:microsoft.com/office/officeart/2005/8/layout/lProcess3"/>
    <dgm:cxn modelId="{21E34D66-B145-4F75-AFD6-822468C9E1B4}" type="presParOf" srcId="{59F5149B-7203-1F4D-B20A-176AF48167F0}" destId="{E06EDCAB-0A74-FE4E-B506-6988D2098289}" srcOrd="10" destOrd="0" presId="urn:microsoft.com/office/officeart/2005/8/layout/lProcess3"/>
    <dgm:cxn modelId="{473CED2E-4D8D-42D1-8F84-D9E10B3D6C5A}" type="presParOf" srcId="{E06EDCAB-0A74-FE4E-B506-6988D2098289}" destId="{C6993007-884C-A349-8E87-49859EF692C8}" srcOrd="0" destOrd="0" presId="urn:microsoft.com/office/officeart/2005/8/layout/lProcess3"/>
    <dgm:cxn modelId="{D2CFEC8E-B0CD-4245-9681-84203BD2FB47}" type="presParOf" srcId="{E06EDCAB-0A74-FE4E-B506-6988D2098289}" destId="{82CBADCF-912B-0C4B-B056-D6C12CFD542C}" srcOrd="1" destOrd="0" presId="urn:microsoft.com/office/officeart/2005/8/layout/lProcess3"/>
    <dgm:cxn modelId="{80A824E6-5367-4CBB-BA54-38F9BF4CE69D}" type="presParOf" srcId="{E06EDCAB-0A74-FE4E-B506-6988D2098289}" destId="{DB40B63C-E393-2049-9E95-ED691819C626}" srcOrd="2" destOrd="0" presId="urn:microsoft.com/office/officeart/2005/8/layout/lProcess3"/>
    <dgm:cxn modelId="{5DB0F8E3-E9F3-4FE1-8346-9724E552F8DA}" type="presParOf" srcId="{E06EDCAB-0A74-FE4E-B506-6988D2098289}" destId="{E102266C-26AB-5C4E-A282-EE11681CD2A3}" srcOrd="3" destOrd="0" presId="urn:microsoft.com/office/officeart/2005/8/layout/lProcess3"/>
    <dgm:cxn modelId="{AB3DA375-A9BF-4854-869B-C542DD1C2416}" type="presParOf" srcId="{E06EDCAB-0A74-FE4E-B506-6988D2098289}" destId="{077E4BB2-507E-2949-B069-456EDDF3AE04}" srcOrd="4" destOrd="0" presId="urn:microsoft.com/office/officeart/2005/8/layout/lProcess3"/>
    <dgm:cxn modelId="{8AB136E8-2CC6-4976-B0A2-878E5F7DA7EA}" type="presParOf" srcId="{59F5149B-7203-1F4D-B20A-176AF48167F0}" destId="{CA78D982-95C2-FC4B-BE81-D1FB897BCD50}" srcOrd="11" destOrd="0" presId="urn:microsoft.com/office/officeart/2005/8/layout/lProcess3"/>
    <dgm:cxn modelId="{2A4AACC6-8CAC-4C29-9777-AE6C2DA98F47}" type="presParOf" srcId="{59F5149B-7203-1F4D-B20A-176AF48167F0}" destId="{AB1D98E9-272B-714D-8424-0A5F01257AE6}" srcOrd="12" destOrd="0" presId="urn:microsoft.com/office/officeart/2005/8/layout/lProcess3"/>
    <dgm:cxn modelId="{F09F1AF2-6F70-414B-A447-4DB301523C8A}" type="presParOf" srcId="{AB1D98E9-272B-714D-8424-0A5F01257AE6}" destId="{FBA94DB0-AE71-D34B-8A62-C0189ED1944A}" srcOrd="0" destOrd="0" presId="urn:microsoft.com/office/officeart/2005/8/layout/lProcess3"/>
    <dgm:cxn modelId="{35582B40-5981-4FCA-9672-E0204BD8A2BD}" type="presParOf" srcId="{AB1D98E9-272B-714D-8424-0A5F01257AE6}" destId="{4716A88E-6014-EC42-9AF5-E1DFE5CEF855}" srcOrd="1" destOrd="0" presId="urn:microsoft.com/office/officeart/2005/8/layout/lProcess3"/>
    <dgm:cxn modelId="{10DADEC7-E907-47C2-868C-82727F919608}" type="presParOf" srcId="{AB1D98E9-272B-714D-8424-0A5F01257AE6}" destId="{9671E719-4511-9B4C-91C2-3BB9ACA4732C}" srcOrd="2" destOrd="0" presId="urn:microsoft.com/office/officeart/2005/8/layout/lProcess3"/>
    <dgm:cxn modelId="{C2F5DBA3-A845-4B8D-B6BE-529216A1A63D}" type="presParOf" srcId="{AB1D98E9-272B-714D-8424-0A5F01257AE6}" destId="{76C613B1-3E70-474A-95AC-00BE88B8C305}" srcOrd="3" destOrd="0" presId="urn:microsoft.com/office/officeart/2005/8/layout/lProcess3"/>
    <dgm:cxn modelId="{444285EB-485C-49D9-B1E1-B36794BE1109}" type="presParOf" srcId="{AB1D98E9-272B-714D-8424-0A5F01257AE6}" destId="{D0B42F1E-6C29-774B-BE13-F87FC751FD22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23DBB-A152-284F-9A66-AF21F73FEF11}">
      <dsp:nvSpPr>
        <dsp:cNvPr id="0" name=""/>
        <dsp:cNvSpPr/>
      </dsp:nvSpPr>
      <dsp:spPr>
        <a:xfrm>
          <a:off x="2985745" y="0"/>
          <a:ext cx="2309428" cy="2309428"/>
        </a:xfrm>
        <a:prstGeom prst="triangle">
          <a:avLst/>
        </a:prstGeom>
        <a:solidFill>
          <a:srgbClr val="A5B6FF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solidFill>
                <a:schemeClr val="tx1"/>
              </a:solidFill>
            </a:rPr>
            <a:t>Culture</a:t>
          </a:r>
        </a:p>
      </dsp:txBody>
      <dsp:txXfrm>
        <a:off x="3563102" y="1154714"/>
        <a:ext cx="1154714" cy="1154714"/>
      </dsp:txXfrm>
    </dsp:sp>
    <dsp:sp modelId="{2376AB95-3C07-8540-ACFA-3C11AE2C6B96}">
      <dsp:nvSpPr>
        <dsp:cNvPr id="0" name=""/>
        <dsp:cNvSpPr/>
      </dsp:nvSpPr>
      <dsp:spPr>
        <a:xfrm>
          <a:off x="1831031" y="2309428"/>
          <a:ext cx="2309428" cy="2309428"/>
        </a:xfrm>
        <a:prstGeom prst="triangle">
          <a:avLst/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solidFill>
                <a:schemeClr val="tx1"/>
              </a:solidFill>
            </a:rPr>
            <a:t>Counter-culture</a:t>
          </a:r>
        </a:p>
      </dsp:txBody>
      <dsp:txXfrm>
        <a:off x="2408388" y="3464142"/>
        <a:ext cx="1154714" cy="1154714"/>
      </dsp:txXfrm>
    </dsp:sp>
    <dsp:sp modelId="{AF69FDB5-7DAE-0F48-9F23-93F3D11373BD}">
      <dsp:nvSpPr>
        <dsp:cNvPr id="0" name=""/>
        <dsp:cNvSpPr/>
      </dsp:nvSpPr>
      <dsp:spPr>
        <a:xfrm rot="10800000">
          <a:off x="2952328" y="2304254"/>
          <a:ext cx="2309428" cy="2309428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solidFill>
                <a:schemeClr val="tx1"/>
              </a:solidFill>
            </a:rPr>
            <a:t>Sub-culture</a:t>
          </a:r>
        </a:p>
      </dsp:txBody>
      <dsp:txXfrm rot="10800000">
        <a:off x="3529685" y="2304254"/>
        <a:ext cx="1154714" cy="1154714"/>
      </dsp:txXfrm>
    </dsp:sp>
    <dsp:sp modelId="{8D80814E-9CB1-AC4A-B2E9-0791D191846B}">
      <dsp:nvSpPr>
        <dsp:cNvPr id="0" name=""/>
        <dsp:cNvSpPr/>
      </dsp:nvSpPr>
      <dsp:spPr>
        <a:xfrm>
          <a:off x="4113924" y="2309428"/>
          <a:ext cx="2309428" cy="2309428"/>
        </a:xfrm>
        <a:prstGeom prst="triangle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solidFill>
                <a:schemeClr val="tx1"/>
              </a:solidFill>
            </a:rPr>
            <a:t>Ethnic Group</a:t>
          </a:r>
        </a:p>
      </dsp:txBody>
      <dsp:txXfrm>
        <a:off x="4691281" y="3464142"/>
        <a:ext cx="1154714" cy="11547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A879C-BA05-B04F-8A61-63E36F1EC929}">
      <dsp:nvSpPr>
        <dsp:cNvPr id="0" name=""/>
        <dsp:cNvSpPr/>
      </dsp:nvSpPr>
      <dsp:spPr>
        <a:xfrm>
          <a:off x="4137151" y="81397"/>
          <a:ext cx="1034932" cy="585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rgbClr val="000000"/>
              </a:solidFill>
              <a:latin typeface="Arial (Body)"/>
              <a:cs typeface="Arial (Body)"/>
            </a:rPr>
            <a:t>Integrated</a:t>
          </a:r>
        </a:p>
      </dsp:txBody>
      <dsp:txXfrm>
        <a:off x="4137151" y="81397"/>
        <a:ext cx="1034932" cy="585346"/>
      </dsp:txXfrm>
    </dsp:sp>
    <dsp:sp modelId="{D05A94DE-9BD8-F64D-B910-3D6304E3AE03}">
      <dsp:nvSpPr>
        <dsp:cNvPr id="0" name=""/>
        <dsp:cNvSpPr/>
      </dsp:nvSpPr>
      <dsp:spPr>
        <a:xfrm>
          <a:off x="1957840" y="41347"/>
          <a:ext cx="3856719" cy="3856719"/>
        </a:xfrm>
        <a:prstGeom prst="circularArrow">
          <a:avLst>
            <a:gd name="adj1" fmla="val 3766"/>
            <a:gd name="adj2" fmla="val 234976"/>
            <a:gd name="adj3" fmla="val 19826329"/>
            <a:gd name="adj4" fmla="val 18757955"/>
            <a:gd name="adj5" fmla="val 4393"/>
          </a:avLst>
        </a:prstGeom>
        <a:solidFill>
          <a:srgbClr val="CC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F39AA4-BA9A-BE44-8EDA-AF560B6C8FFF}">
      <dsp:nvSpPr>
        <dsp:cNvPr id="0" name=""/>
        <dsp:cNvSpPr/>
      </dsp:nvSpPr>
      <dsp:spPr>
        <a:xfrm>
          <a:off x="4933434" y="1203221"/>
          <a:ext cx="1358768" cy="744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rgbClr val="000000"/>
              </a:solidFill>
              <a:latin typeface="Arial (Body)"/>
              <a:cs typeface="Arial (Body)"/>
            </a:rPr>
            <a:t>Product of History</a:t>
          </a:r>
        </a:p>
      </dsp:txBody>
      <dsp:txXfrm>
        <a:off x="4933434" y="1203221"/>
        <a:ext cx="1358768" cy="744791"/>
      </dsp:txXfrm>
    </dsp:sp>
    <dsp:sp modelId="{1161D352-F2BA-F140-988A-26BB71D7A064}">
      <dsp:nvSpPr>
        <dsp:cNvPr id="0" name=""/>
        <dsp:cNvSpPr/>
      </dsp:nvSpPr>
      <dsp:spPr>
        <a:xfrm>
          <a:off x="1957840" y="41347"/>
          <a:ext cx="3856719" cy="3856719"/>
        </a:xfrm>
        <a:prstGeom prst="circularArrow">
          <a:avLst>
            <a:gd name="adj1" fmla="val 3766"/>
            <a:gd name="adj2" fmla="val 234976"/>
            <a:gd name="adj3" fmla="val 1229454"/>
            <a:gd name="adj4" fmla="val 21557889"/>
            <a:gd name="adj5" fmla="val 4393"/>
          </a:avLst>
        </a:prstGeom>
        <a:solidFill>
          <a:srgbClr val="CC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85DF73-3B85-9C48-AB2F-487EDE10174C}">
      <dsp:nvSpPr>
        <dsp:cNvPr id="0" name=""/>
        <dsp:cNvSpPr/>
      </dsp:nvSpPr>
      <dsp:spPr>
        <a:xfrm>
          <a:off x="4591456" y="2701525"/>
          <a:ext cx="1358768" cy="744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rgbClr val="000000"/>
              </a:solidFill>
              <a:latin typeface="Arial (Body)"/>
              <a:cs typeface="Arial (Body)"/>
            </a:rPr>
            <a:t>Changeable</a:t>
          </a:r>
        </a:p>
      </dsp:txBody>
      <dsp:txXfrm>
        <a:off x="4591456" y="2701525"/>
        <a:ext cx="1358768" cy="744791"/>
      </dsp:txXfrm>
    </dsp:sp>
    <dsp:sp modelId="{98417B98-E455-E148-94FE-9668971D6849}">
      <dsp:nvSpPr>
        <dsp:cNvPr id="0" name=""/>
        <dsp:cNvSpPr/>
      </dsp:nvSpPr>
      <dsp:spPr>
        <a:xfrm>
          <a:off x="1957840" y="41347"/>
          <a:ext cx="3856719" cy="3856719"/>
        </a:xfrm>
        <a:prstGeom prst="circularArrow">
          <a:avLst>
            <a:gd name="adj1" fmla="val 3766"/>
            <a:gd name="adj2" fmla="val 234976"/>
            <a:gd name="adj3" fmla="val 3811571"/>
            <a:gd name="adj4" fmla="val 3389226"/>
            <a:gd name="adj5" fmla="val 4393"/>
          </a:avLst>
        </a:prstGeom>
        <a:solidFill>
          <a:srgbClr val="CC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8B0BA8-E72A-0B41-A00C-013D07328121}">
      <dsp:nvSpPr>
        <dsp:cNvPr id="0" name=""/>
        <dsp:cNvSpPr/>
      </dsp:nvSpPr>
      <dsp:spPr>
        <a:xfrm>
          <a:off x="3206815" y="3368333"/>
          <a:ext cx="1358768" cy="744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rgbClr val="000000"/>
              </a:solidFill>
              <a:latin typeface="Arial (Body)"/>
              <a:cs typeface="Arial (Body)"/>
            </a:rPr>
            <a:t>Strengthened by Values</a:t>
          </a:r>
        </a:p>
      </dsp:txBody>
      <dsp:txXfrm>
        <a:off x="3206815" y="3368333"/>
        <a:ext cx="1358768" cy="744791"/>
      </dsp:txXfrm>
    </dsp:sp>
    <dsp:sp modelId="{721F58A6-7B53-8442-BE1C-16000775A035}">
      <dsp:nvSpPr>
        <dsp:cNvPr id="0" name=""/>
        <dsp:cNvSpPr/>
      </dsp:nvSpPr>
      <dsp:spPr>
        <a:xfrm>
          <a:off x="1957840" y="41347"/>
          <a:ext cx="3856719" cy="3856719"/>
        </a:xfrm>
        <a:prstGeom prst="circularArrow">
          <a:avLst>
            <a:gd name="adj1" fmla="val 3766"/>
            <a:gd name="adj2" fmla="val 234976"/>
            <a:gd name="adj3" fmla="val 7175799"/>
            <a:gd name="adj4" fmla="val 6753453"/>
            <a:gd name="adj5" fmla="val 4393"/>
          </a:avLst>
        </a:prstGeom>
        <a:solidFill>
          <a:srgbClr val="CC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C00739-CE55-A644-9DCB-F391B940B3BA}">
      <dsp:nvSpPr>
        <dsp:cNvPr id="0" name=""/>
        <dsp:cNvSpPr/>
      </dsp:nvSpPr>
      <dsp:spPr>
        <a:xfrm>
          <a:off x="1822174" y="2701525"/>
          <a:ext cx="1358768" cy="744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rgbClr val="000000"/>
              </a:solidFill>
              <a:latin typeface="Arial (Body)"/>
              <a:cs typeface="Arial (Body)"/>
            </a:rPr>
            <a:t>Influences </a:t>
          </a:r>
          <a:r>
            <a:rPr lang="en-US" sz="1600" kern="1200" dirty="0" err="1">
              <a:solidFill>
                <a:srgbClr val="000000"/>
              </a:solidFill>
              <a:latin typeface="Arial (Body)"/>
              <a:cs typeface="Arial (Body)"/>
            </a:rPr>
            <a:t>Behaviour</a:t>
          </a:r>
          <a:endParaRPr lang="en-US" sz="1600" kern="1200" dirty="0">
            <a:solidFill>
              <a:srgbClr val="000000"/>
            </a:solidFill>
            <a:latin typeface="Arial (Body)"/>
            <a:cs typeface="Arial (Body)"/>
          </a:endParaRPr>
        </a:p>
      </dsp:txBody>
      <dsp:txXfrm>
        <a:off x="1822174" y="2701525"/>
        <a:ext cx="1358768" cy="744791"/>
      </dsp:txXfrm>
    </dsp:sp>
    <dsp:sp modelId="{4E999509-6BA0-8B48-8D8B-BC2979FF11A9}">
      <dsp:nvSpPr>
        <dsp:cNvPr id="0" name=""/>
        <dsp:cNvSpPr/>
      </dsp:nvSpPr>
      <dsp:spPr>
        <a:xfrm>
          <a:off x="1957840" y="41347"/>
          <a:ext cx="3856719" cy="3856719"/>
        </a:xfrm>
        <a:prstGeom prst="circularArrow">
          <a:avLst>
            <a:gd name="adj1" fmla="val 3766"/>
            <a:gd name="adj2" fmla="val 234976"/>
            <a:gd name="adj3" fmla="val 10607135"/>
            <a:gd name="adj4" fmla="val 9335571"/>
            <a:gd name="adj5" fmla="val 4393"/>
          </a:avLst>
        </a:prstGeom>
        <a:solidFill>
          <a:srgbClr val="CC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552E9D-89A8-3F43-876F-A723B8C9C78F}">
      <dsp:nvSpPr>
        <dsp:cNvPr id="0" name=""/>
        <dsp:cNvSpPr/>
      </dsp:nvSpPr>
      <dsp:spPr>
        <a:xfrm>
          <a:off x="1480196" y="1203221"/>
          <a:ext cx="1358768" cy="744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rgbClr val="000000"/>
              </a:solidFill>
              <a:latin typeface="Arial (Body)"/>
              <a:cs typeface="Arial (Body)"/>
            </a:rPr>
            <a:t>Transmitted by Symbols</a:t>
          </a:r>
        </a:p>
      </dsp:txBody>
      <dsp:txXfrm>
        <a:off x="1480196" y="1203221"/>
        <a:ext cx="1358768" cy="744791"/>
      </dsp:txXfrm>
    </dsp:sp>
    <dsp:sp modelId="{0EF6199D-FAA2-5646-8216-D1BD9321408D}">
      <dsp:nvSpPr>
        <dsp:cNvPr id="0" name=""/>
        <dsp:cNvSpPr/>
      </dsp:nvSpPr>
      <dsp:spPr>
        <a:xfrm>
          <a:off x="1957840" y="41347"/>
          <a:ext cx="3856719" cy="3856719"/>
        </a:xfrm>
        <a:prstGeom prst="circularArrow">
          <a:avLst>
            <a:gd name="adj1" fmla="val 3766"/>
            <a:gd name="adj2" fmla="val 234976"/>
            <a:gd name="adj3" fmla="val 13208444"/>
            <a:gd name="adj4" fmla="val 12338695"/>
            <a:gd name="adj5" fmla="val 4393"/>
          </a:avLst>
        </a:prstGeom>
        <a:solidFill>
          <a:srgbClr val="CC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DB0334-D6EA-1745-929D-210E9AC3D69A}">
      <dsp:nvSpPr>
        <dsp:cNvPr id="0" name=""/>
        <dsp:cNvSpPr/>
      </dsp:nvSpPr>
      <dsp:spPr>
        <a:xfrm>
          <a:off x="2563679" y="9957"/>
          <a:ext cx="1108205" cy="728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chemeClr val="tx1"/>
              </a:solidFill>
              <a:latin typeface="Arial (Body)"/>
              <a:cs typeface="Arial (Body)"/>
            </a:rPr>
            <a:t>Complex and Variable</a:t>
          </a:r>
        </a:p>
      </dsp:txBody>
      <dsp:txXfrm>
        <a:off x="2563679" y="9957"/>
        <a:ext cx="1108205" cy="728227"/>
      </dsp:txXfrm>
    </dsp:sp>
    <dsp:sp modelId="{120F0880-0FBC-6349-8F4B-96320E1B3DE8}">
      <dsp:nvSpPr>
        <dsp:cNvPr id="0" name=""/>
        <dsp:cNvSpPr/>
      </dsp:nvSpPr>
      <dsp:spPr>
        <a:xfrm>
          <a:off x="1957840" y="41347"/>
          <a:ext cx="3856719" cy="3856719"/>
        </a:xfrm>
        <a:prstGeom prst="circularArrow">
          <a:avLst>
            <a:gd name="adj1" fmla="val 3766"/>
            <a:gd name="adj2" fmla="val 234976"/>
            <a:gd name="adj3" fmla="val 16453793"/>
            <a:gd name="adj4" fmla="val 15782969"/>
            <a:gd name="adj5" fmla="val 4393"/>
          </a:avLst>
        </a:prstGeom>
        <a:solidFill>
          <a:srgbClr val="CC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CB7DF-C37C-4440-8230-413BF31CE138}">
      <dsp:nvSpPr>
        <dsp:cNvPr id="0" name=""/>
        <dsp:cNvSpPr/>
      </dsp:nvSpPr>
      <dsp:spPr>
        <a:xfrm>
          <a:off x="69776" y="546977"/>
          <a:ext cx="1575489" cy="46799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Time</a:t>
          </a:r>
          <a:r>
            <a:rPr lang="en-US" sz="2000" kern="1200" dirty="0"/>
            <a:t>	</a:t>
          </a:r>
        </a:p>
      </dsp:txBody>
      <dsp:txXfrm>
        <a:off x="303775" y="546977"/>
        <a:ext cx="1107491" cy="467998"/>
      </dsp:txXfrm>
    </dsp:sp>
    <dsp:sp modelId="{8C1004D6-3C7D-8746-990F-96F8F7F55BE7}">
      <dsp:nvSpPr>
        <dsp:cNvPr id="0" name=""/>
        <dsp:cNvSpPr/>
      </dsp:nvSpPr>
      <dsp:spPr>
        <a:xfrm>
          <a:off x="1509936" y="557897"/>
          <a:ext cx="2582323" cy="46799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/>
            <a:t>Monochronic</a:t>
          </a:r>
          <a:r>
            <a:rPr lang="en-US" sz="2100" kern="1200" dirty="0"/>
            <a:t>	</a:t>
          </a:r>
        </a:p>
      </dsp:txBody>
      <dsp:txXfrm>
        <a:off x="1743936" y="557897"/>
        <a:ext cx="2114324" cy="467999"/>
      </dsp:txXfrm>
    </dsp:sp>
    <dsp:sp modelId="{9664E44C-E695-514C-86C9-357301062D4C}">
      <dsp:nvSpPr>
        <dsp:cNvPr id="0" name=""/>
        <dsp:cNvSpPr/>
      </dsp:nvSpPr>
      <dsp:spPr>
        <a:xfrm>
          <a:off x="4174228" y="557893"/>
          <a:ext cx="2811085" cy="46799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/>
            <a:t>Polychronic</a:t>
          </a:r>
          <a:endParaRPr lang="en-US" sz="2100" kern="1200" dirty="0"/>
        </a:p>
      </dsp:txBody>
      <dsp:txXfrm>
        <a:off x="4408228" y="557893"/>
        <a:ext cx="2343086" cy="467999"/>
      </dsp:txXfrm>
    </dsp:sp>
    <dsp:sp modelId="{3D7E5B95-E405-8946-8E46-AD931FC05DF8}">
      <dsp:nvSpPr>
        <dsp:cNvPr id="0" name=""/>
        <dsp:cNvSpPr/>
      </dsp:nvSpPr>
      <dsp:spPr>
        <a:xfrm>
          <a:off x="69776" y="1181952"/>
          <a:ext cx="1774875" cy="46799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Context</a:t>
          </a:r>
        </a:p>
      </dsp:txBody>
      <dsp:txXfrm>
        <a:off x="303775" y="1181952"/>
        <a:ext cx="1306877" cy="467998"/>
      </dsp:txXfrm>
    </dsp:sp>
    <dsp:sp modelId="{E3A1D68A-B3FA-DD41-A7AF-8FC5ED13EEEB}">
      <dsp:nvSpPr>
        <dsp:cNvPr id="0" name=""/>
        <dsp:cNvSpPr/>
      </dsp:nvSpPr>
      <dsp:spPr>
        <a:xfrm>
          <a:off x="1725960" y="1181076"/>
          <a:ext cx="2968781" cy="46799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Low</a:t>
          </a:r>
        </a:p>
      </dsp:txBody>
      <dsp:txXfrm>
        <a:off x="1959960" y="1181076"/>
        <a:ext cx="2500782" cy="467999"/>
      </dsp:txXfrm>
    </dsp:sp>
    <dsp:sp modelId="{1C2F9B83-53CB-5E42-8CEF-80E7F425859B}">
      <dsp:nvSpPr>
        <dsp:cNvPr id="0" name=""/>
        <dsp:cNvSpPr/>
      </dsp:nvSpPr>
      <dsp:spPr>
        <a:xfrm>
          <a:off x="4534272" y="1168848"/>
          <a:ext cx="3032678" cy="46799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High</a:t>
          </a:r>
        </a:p>
      </dsp:txBody>
      <dsp:txXfrm>
        <a:off x="4768272" y="1168848"/>
        <a:ext cx="2564679" cy="467999"/>
      </dsp:txXfrm>
    </dsp:sp>
    <dsp:sp modelId="{A5BCE511-3FE2-184F-8518-621D8979513C}">
      <dsp:nvSpPr>
        <dsp:cNvPr id="0" name=""/>
        <dsp:cNvSpPr/>
      </dsp:nvSpPr>
      <dsp:spPr>
        <a:xfrm>
          <a:off x="69776" y="1816922"/>
          <a:ext cx="2055964" cy="46799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Power</a:t>
          </a:r>
        </a:p>
      </dsp:txBody>
      <dsp:txXfrm>
        <a:off x="303775" y="1816922"/>
        <a:ext cx="1587966" cy="467998"/>
      </dsp:txXfrm>
    </dsp:sp>
    <dsp:sp modelId="{0A9A6AA4-D433-9349-97A7-9C3381F89974}">
      <dsp:nvSpPr>
        <dsp:cNvPr id="0" name=""/>
        <dsp:cNvSpPr/>
      </dsp:nvSpPr>
      <dsp:spPr>
        <a:xfrm>
          <a:off x="2013991" y="1803820"/>
          <a:ext cx="3504199" cy="46799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Low</a:t>
          </a:r>
        </a:p>
      </dsp:txBody>
      <dsp:txXfrm>
        <a:off x="2247991" y="1803820"/>
        <a:ext cx="3036200" cy="467999"/>
      </dsp:txXfrm>
    </dsp:sp>
    <dsp:sp modelId="{CE3AF58D-35E0-5F45-BDD2-788E1B919347}">
      <dsp:nvSpPr>
        <dsp:cNvPr id="0" name=""/>
        <dsp:cNvSpPr/>
      </dsp:nvSpPr>
      <dsp:spPr>
        <a:xfrm>
          <a:off x="5261650" y="1803820"/>
          <a:ext cx="2440973" cy="46799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High</a:t>
          </a:r>
        </a:p>
      </dsp:txBody>
      <dsp:txXfrm>
        <a:off x="5495650" y="1803820"/>
        <a:ext cx="1972974" cy="467999"/>
      </dsp:txXfrm>
    </dsp:sp>
    <dsp:sp modelId="{EFCBCB8D-267E-0144-8D3D-CC6C997B8DED}">
      <dsp:nvSpPr>
        <dsp:cNvPr id="0" name=""/>
        <dsp:cNvSpPr/>
      </dsp:nvSpPr>
      <dsp:spPr>
        <a:xfrm>
          <a:off x="69776" y="2443397"/>
          <a:ext cx="2055964" cy="46799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Rights</a:t>
          </a:r>
        </a:p>
      </dsp:txBody>
      <dsp:txXfrm>
        <a:off x="303775" y="2443397"/>
        <a:ext cx="1587966" cy="467998"/>
      </dsp:txXfrm>
    </dsp:sp>
    <dsp:sp modelId="{C3700954-377D-4C48-927B-1CC6A2256DBD}">
      <dsp:nvSpPr>
        <dsp:cNvPr id="0" name=""/>
        <dsp:cNvSpPr/>
      </dsp:nvSpPr>
      <dsp:spPr>
        <a:xfrm>
          <a:off x="2013993" y="2462447"/>
          <a:ext cx="3043425" cy="46799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Individual</a:t>
          </a:r>
        </a:p>
      </dsp:txBody>
      <dsp:txXfrm>
        <a:off x="2247993" y="2462447"/>
        <a:ext cx="2575426" cy="467999"/>
      </dsp:txXfrm>
    </dsp:sp>
    <dsp:sp modelId="{D8FCE171-798B-F446-B52F-039A611D3E85}">
      <dsp:nvSpPr>
        <dsp:cNvPr id="0" name=""/>
        <dsp:cNvSpPr/>
      </dsp:nvSpPr>
      <dsp:spPr>
        <a:xfrm>
          <a:off x="4933162" y="2462447"/>
          <a:ext cx="2769461" cy="46799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Collective</a:t>
          </a:r>
        </a:p>
      </dsp:txBody>
      <dsp:txXfrm>
        <a:off x="5167162" y="2462447"/>
        <a:ext cx="2301462" cy="467999"/>
      </dsp:txXfrm>
    </dsp:sp>
    <dsp:sp modelId="{610CF7B2-FFFF-124A-BE54-E7DBF2F20C7D}">
      <dsp:nvSpPr>
        <dsp:cNvPr id="0" name=""/>
        <dsp:cNvSpPr/>
      </dsp:nvSpPr>
      <dsp:spPr>
        <a:xfrm>
          <a:off x="69776" y="3104864"/>
          <a:ext cx="2184519" cy="46799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Gender</a:t>
          </a:r>
        </a:p>
      </dsp:txBody>
      <dsp:txXfrm>
        <a:off x="303775" y="3104864"/>
        <a:ext cx="1716521" cy="467998"/>
      </dsp:txXfrm>
    </dsp:sp>
    <dsp:sp modelId="{06A91D29-E528-1C40-8B21-ABAA42AEF8F9}">
      <dsp:nvSpPr>
        <dsp:cNvPr id="0" name=""/>
        <dsp:cNvSpPr/>
      </dsp:nvSpPr>
      <dsp:spPr>
        <a:xfrm>
          <a:off x="2158009" y="3078173"/>
          <a:ext cx="3059997" cy="50400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Masculine</a:t>
          </a:r>
        </a:p>
      </dsp:txBody>
      <dsp:txXfrm>
        <a:off x="2410010" y="3078173"/>
        <a:ext cx="2555996" cy="504001"/>
      </dsp:txXfrm>
    </dsp:sp>
    <dsp:sp modelId="{92E796DF-B9BA-A442-8A9E-DA44F22ADF73}">
      <dsp:nvSpPr>
        <dsp:cNvPr id="0" name=""/>
        <dsp:cNvSpPr/>
      </dsp:nvSpPr>
      <dsp:spPr>
        <a:xfrm>
          <a:off x="5110340" y="3096176"/>
          <a:ext cx="2517545" cy="50400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Feminine</a:t>
          </a:r>
        </a:p>
      </dsp:txBody>
      <dsp:txXfrm>
        <a:off x="5362341" y="3096176"/>
        <a:ext cx="2013544" cy="504001"/>
      </dsp:txXfrm>
    </dsp:sp>
    <dsp:sp modelId="{C6993007-884C-A349-8E87-49859EF692C8}">
      <dsp:nvSpPr>
        <dsp:cNvPr id="0" name=""/>
        <dsp:cNvSpPr/>
      </dsp:nvSpPr>
      <dsp:spPr>
        <a:xfrm>
          <a:off x="69776" y="3757178"/>
          <a:ext cx="2145860" cy="46799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Uncertainty</a:t>
          </a:r>
        </a:p>
      </dsp:txBody>
      <dsp:txXfrm>
        <a:off x="303775" y="3757178"/>
        <a:ext cx="1677862" cy="467998"/>
      </dsp:txXfrm>
    </dsp:sp>
    <dsp:sp modelId="{DB40B63C-E393-2049-9E95-ED691819C626}">
      <dsp:nvSpPr>
        <dsp:cNvPr id="0" name=""/>
        <dsp:cNvSpPr/>
      </dsp:nvSpPr>
      <dsp:spPr>
        <a:xfrm>
          <a:off x="2230017" y="3792906"/>
          <a:ext cx="3109763" cy="46799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Acceptant</a:t>
          </a:r>
        </a:p>
      </dsp:txBody>
      <dsp:txXfrm>
        <a:off x="2464017" y="3792906"/>
        <a:ext cx="2641764" cy="467999"/>
      </dsp:txXfrm>
    </dsp:sp>
    <dsp:sp modelId="{077E4BB2-507E-2949-B069-456EDDF3AE04}">
      <dsp:nvSpPr>
        <dsp:cNvPr id="0" name=""/>
        <dsp:cNvSpPr/>
      </dsp:nvSpPr>
      <dsp:spPr>
        <a:xfrm>
          <a:off x="5478978" y="3816254"/>
          <a:ext cx="2223645" cy="49288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Avoidant</a:t>
          </a:r>
        </a:p>
      </dsp:txBody>
      <dsp:txXfrm>
        <a:off x="5725423" y="3816254"/>
        <a:ext cx="1730756" cy="492889"/>
      </dsp:txXfrm>
    </dsp:sp>
    <dsp:sp modelId="{FBA94DB0-AE71-D34B-8A62-C0189ED1944A}">
      <dsp:nvSpPr>
        <dsp:cNvPr id="0" name=""/>
        <dsp:cNvSpPr/>
      </dsp:nvSpPr>
      <dsp:spPr>
        <a:xfrm>
          <a:off x="0" y="4403196"/>
          <a:ext cx="2298234" cy="46799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Orientation</a:t>
          </a:r>
        </a:p>
      </dsp:txBody>
      <dsp:txXfrm>
        <a:off x="233999" y="4403196"/>
        <a:ext cx="1830236" cy="467998"/>
      </dsp:txXfrm>
    </dsp:sp>
    <dsp:sp modelId="{9671E719-4511-9B4C-91C2-3BB9ACA4732C}">
      <dsp:nvSpPr>
        <dsp:cNvPr id="0" name=""/>
        <dsp:cNvSpPr/>
      </dsp:nvSpPr>
      <dsp:spPr>
        <a:xfrm>
          <a:off x="2302025" y="4381416"/>
          <a:ext cx="2611170" cy="49288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Short-term</a:t>
          </a:r>
        </a:p>
      </dsp:txBody>
      <dsp:txXfrm>
        <a:off x="2548470" y="4381416"/>
        <a:ext cx="2118281" cy="492889"/>
      </dsp:txXfrm>
    </dsp:sp>
    <dsp:sp modelId="{D0B42F1E-6C29-774B-BE13-F87FC751FD22}">
      <dsp:nvSpPr>
        <dsp:cNvPr id="0" name=""/>
        <dsp:cNvSpPr/>
      </dsp:nvSpPr>
      <dsp:spPr>
        <a:xfrm>
          <a:off x="5254348" y="4410322"/>
          <a:ext cx="2397924" cy="46799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3335" rIns="0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Long-term</a:t>
          </a:r>
        </a:p>
      </dsp:txBody>
      <dsp:txXfrm>
        <a:off x="5488348" y="4410322"/>
        <a:ext cx="1929925" cy="467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403975" y="8743950"/>
            <a:ext cx="39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10BCD8FD-E998-4C3F-B847-BE330A9877D5}" type="slidenum">
              <a:rPr lang="en-US" altLang="en-US" sz="1400" b="0" smtClean="0"/>
              <a:pPr algn="r"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4005899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403975" y="8743950"/>
            <a:ext cx="39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F02C0224-1AA6-4ABE-B8E6-3C7B44ACFB97}" type="slidenum">
              <a:rPr lang="en-US" altLang="en-US" sz="1400" b="0" smtClean="0"/>
              <a:pPr algn="r"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193871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1CBDE7-2076-4C30-A838-5F044F857494}" type="slidenum">
              <a:rPr lang="en-US" altLang="en-US" sz="10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024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D1BBAE-09B1-40CA-8105-964A9DE4BBDD}" type="slidenum">
              <a:rPr lang="en-US" altLang="en-US" sz="100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18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04A1D4CC-1ADC-4339-A316-A1FE09C77F52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5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8A24813E-D607-4525-913A-BC25D004DB6B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09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A002DF47-3A66-49AB-8BED-18BBB34D0453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681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227013"/>
            <a:ext cx="8385175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3525" y="1758950"/>
            <a:ext cx="4065588" cy="5099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1513" y="1758950"/>
            <a:ext cx="4065587" cy="5099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625" y="6242050"/>
            <a:ext cx="178276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57425" y="6248400"/>
            <a:ext cx="3455988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 Cengage Learning.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67400" y="6248400"/>
            <a:ext cx="1755775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13FB1-0037-4D4D-8730-380D89AFC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8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39AE9836-8978-48C5-8F13-C7BA7385F22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937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6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3F0E19AE-74D4-4EE0-94E6-8324C41EEA78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04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C398E235-4D41-403D-AD2B-8C7BFBEFD2C1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48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9A3505F4-6541-484D-BA45-74D2663C6827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3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6D9B648D-9010-4512-A088-46C78B497C21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7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94EDC764-BC60-4603-B391-CA97966F733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79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BEBE0D21-E652-45D2-BC04-9B16AEFA8FC6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7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130FB4C3-460B-4960-ABAD-6E3C4E11718C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9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5CCD-E222-42BC-9586-86E2E3257161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CA" altLang="en-US"/>
              <a:t>2-</a:t>
            </a:r>
            <a:fld id="{842DF88D-8B9B-4380-9DC1-11780B0825F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3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544" y="4724995"/>
            <a:ext cx="8353425" cy="1584325"/>
          </a:xfrm>
        </p:spPr>
        <p:txBody>
          <a:bodyPr/>
          <a:lstStyle/>
          <a:p>
            <a:pPr marL="342900" indent="-342900">
              <a:defRPr/>
            </a:pPr>
            <a:r>
              <a:rPr lang="en-US" altLang="en-US" sz="4400" b="1" dirty="0">
                <a:solidFill>
                  <a:srgbClr val="412A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Cultural Diversity </a:t>
            </a:r>
          </a:p>
          <a:p>
            <a:pPr marL="342900" indent="-342900">
              <a:defRPr/>
            </a:pPr>
            <a:r>
              <a:rPr lang="en-US" altLang="en-US" sz="4400" b="1" dirty="0">
                <a:solidFill>
                  <a:srgbClr val="412A9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and Communication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8488" y="1997968"/>
            <a:ext cx="310941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Chapter 10</a:t>
            </a:r>
          </a:p>
        </p:txBody>
      </p:sp>
      <p:pic>
        <p:nvPicPr>
          <p:cNvPr id="1638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519" y="836712"/>
            <a:ext cx="4833937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CA" altLang="en-US" sz="1100" dirty="0">
                <a:latin typeface="+mn-lt"/>
              </a:rPr>
              <a:t>126-137</a:t>
            </a:r>
          </a:p>
        </p:txBody>
      </p:sp>
    </p:spTree>
    <p:extLst>
      <p:ext uri="{BB962C8B-B14F-4D97-AF65-F5344CB8AC3E}">
        <p14:creationId xmlns:p14="http://schemas.microsoft.com/office/powerpoint/2010/main" val="304104157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2314872"/>
            <a:ext cx="3167062" cy="3346376"/>
          </a:xfrm>
        </p:spPr>
        <p:txBody>
          <a:bodyPr>
            <a:normAutofit/>
          </a:bodyPr>
          <a:lstStyle/>
          <a:p>
            <a:pPr marL="0" indent="0" algn="ctr">
              <a:buFont typeface="Monotype Sorts" charset="2"/>
              <a:buNone/>
              <a:defRPr/>
            </a:pPr>
            <a:r>
              <a:rPr lang="en-CA" sz="3200" b="1" dirty="0" smtClean="0">
                <a:solidFill>
                  <a:srgbClr val="000000"/>
                </a:solidFill>
                <a:ea typeface="ＭＳ Ｐゴシック" pitchFamily="-111" charset="-128"/>
              </a:rPr>
              <a:t>Uncertainty Avoidance</a:t>
            </a:r>
            <a:endParaRPr lang="en-CA" sz="3200" b="1" dirty="0">
              <a:solidFill>
                <a:srgbClr val="000000"/>
              </a:solidFill>
              <a:ea typeface="ＭＳ Ｐゴシック" pitchFamily="-111" charset="-128"/>
            </a:endParaRPr>
          </a:p>
          <a:p>
            <a:pPr marL="0" indent="0" algn="ctr">
              <a:buFont typeface="Monotype Sorts" charset="2"/>
              <a:buNone/>
              <a:defRPr/>
            </a:pPr>
            <a:endParaRPr lang="en-CA" sz="3200" b="1" dirty="0" smtClean="0">
              <a:solidFill>
                <a:srgbClr val="000000"/>
              </a:solidFill>
              <a:ea typeface="ＭＳ Ｐゴシック" pitchFamily="-111" charset="-128"/>
            </a:endParaRPr>
          </a:p>
          <a:p>
            <a:pPr marL="0" indent="0" algn="ctr">
              <a:buFont typeface="Monotype Sorts" charset="2"/>
              <a:buNone/>
              <a:defRPr/>
            </a:pPr>
            <a:r>
              <a:rPr lang="en-CA" sz="3200" b="1" dirty="0" smtClean="0">
                <a:solidFill>
                  <a:srgbClr val="000000"/>
                </a:solidFill>
                <a:ea typeface="ＭＳ Ｐゴシック" pitchFamily="-111" charset="-128"/>
              </a:rPr>
              <a:t>  </a:t>
            </a:r>
            <a:endParaRPr lang="en-CA" sz="3200" b="1" dirty="0">
              <a:solidFill>
                <a:srgbClr val="000000"/>
              </a:solidFill>
              <a:ea typeface="ＭＳ Ｐゴシック" pitchFamily="-111" charset="-128"/>
            </a:endParaRPr>
          </a:p>
          <a:p>
            <a:pPr marL="0" indent="0" algn="ctr">
              <a:buFont typeface="Monotype Sorts" charset="2"/>
              <a:buNone/>
              <a:defRPr/>
            </a:pPr>
            <a:r>
              <a:rPr lang="en-CA" sz="3200" b="1" dirty="0" smtClean="0">
                <a:solidFill>
                  <a:srgbClr val="000000"/>
                </a:solidFill>
                <a:ea typeface="ＭＳ Ｐゴシック" pitchFamily="-111" charset="-128"/>
              </a:rPr>
              <a:t>Uncertainty Acceptance </a:t>
            </a:r>
            <a:endParaRPr lang="en-CA" sz="3200" b="1" i="1" dirty="0">
              <a:solidFill>
                <a:srgbClr val="000000"/>
              </a:solidFill>
              <a:ea typeface="ＭＳ Ｐゴシック" pitchFamily="-111" charset="-128"/>
            </a:endParaRPr>
          </a:p>
        </p:txBody>
      </p:sp>
      <p:sp>
        <p:nvSpPr>
          <p:cNvPr id="24581" name="TextBox 3"/>
          <p:cNvSpPr txBox="1">
            <a:spLocks noChangeArrowheads="1"/>
          </p:cNvSpPr>
          <p:nvPr/>
        </p:nvSpPr>
        <p:spPr bwMode="auto">
          <a:xfrm>
            <a:off x="3995738" y="2323906"/>
            <a:ext cx="4608710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457200"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457200">
              <a:spcBef>
                <a:spcPct val="0"/>
              </a:spcBef>
              <a:buClrTx/>
              <a:buSzTx/>
              <a:buFont typeface="Arial"/>
              <a:buChar char="•"/>
            </a:pPr>
            <a:r>
              <a:rPr lang="en-CA" altLang="en-US" dirty="0" smtClean="0">
                <a:solidFill>
                  <a:srgbClr val="000000"/>
                </a:solidFill>
                <a:latin typeface="+mn-lt"/>
              </a:rPr>
              <a:t>Note tolerant of the unknown and ambiguity</a:t>
            </a:r>
          </a:p>
          <a:p>
            <a:pPr marL="457200">
              <a:spcBef>
                <a:spcPct val="0"/>
              </a:spcBef>
              <a:buClrTx/>
              <a:buSzTx/>
              <a:buFont typeface="Arial"/>
              <a:buChar char="•"/>
            </a:pPr>
            <a:endParaRPr lang="en-CA" altLang="en-US" dirty="0">
              <a:solidFill>
                <a:srgbClr val="000000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endParaRPr lang="en-CA" altLang="en-US" sz="800" dirty="0">
              <a:solidFill>
                <a:srgbClr val="000000"/>
              </a:solidFill>
              <a:latin typeface="+mn-lt"/>
            </a:endParaRPr>
          </a:p>
          <a:p>
            <a:pPr marL="457200">
              <a:spcBef>
                <a:spcPct val="0"/>
              </a:spcBef>
              <a:buClrTx/>
              <a:buSzTx/>
              <a:buFont typeface="Arial"/>
              <a:buChar char="•"/>
            </a:pPr>
            <a:r>
              <a:rPr lang="en-CA" altLang="en-US" dirty="0" smtClean="0">
                <a:solidFill>
                  <a:srgbClr val="000000"/>
                </a:solidFill>
                <a:latin typeface="+mn-lt"/>
              </a:rPr>
              <a:t>Tolerant of difference opinions and lack of structure </a:t>
            </a:r>
            <a:endParaRPr lang="en-US" alt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Aggregate Approach</a:t>
            </a:r>
          </a:p>
        </p:txBody>
      </p:sp>
    </p:spTree>
    <p:extLst>
      <p:ext uri="{BB962C8B-B14F-4D97-AF65-F5344CB8AC3E}">
        <p14:creationId xmlns:p14="http://schemas.microsoft.com/office/powerpoint/2010/main" val="369578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2314872"/>
            <a:ext cx="3167062" cy="3346376"/>
          </a:xfrm>
        </p:spPr>
        <p:txBody>
          <a:bodyPr>
            <a:normAutofit/>
          </a:bodyPr>
          <a:lstStyle/>
          <a:p>
            <a:pPr marL="0" indent="0" algn="ctr">
              <a:buFont typeface="Monotype Sorts" charset="2"/>
              <a:buNone/>
              <a:defRPr/>
            </a:pPr>
            <a:r>
              <a:rPr lang="en-CA" sz="3200" b="1" dirty="0" smtClean="0">
                <a:solidFill>
                  <a:srgbClr val="000000"/>
                </a:solidFill>
                <a:ea typeface="ＭＳ Ｐゴシック" pitchFamily="-111" charset="-128"/>
              </a:rPr>
              <a:t>Masculinity</a:t>
            </a:r>
            <a:endParaRPr lang="en-CA" sz="3200" b="1" dirty="0">
              <a:solidFill>
                <a:srgbClr val="000000"/>
              </a:solidFill>
              <a:ea typeface="ＭＳ Ｐゴシック" pitchFamily="-111" charset="-128"/>
            </a:endParaRPr>
          </a:p>
          <a:p>
            <a:pPr marL="0" indent="0" algn="ctr">
              <a:buFont typeface="Monotype Sorts" charset="2"/>
              <a:buNone/>
              <a:defRPr/>
            </a:pPr>
            <a:endParaRPr lang="en-CA" sz="3200" b="1" dirty="0" smtClean="0">
              <a:solidFill>
                <a:srgbClr val="000000"/>
              </a:solidFill>
              <a:ea typeface="ＭＳ Ｐゴシック" pitchFamily="-111" charset="-128"/>
            </a:endParaRPr>
          </a:p>
          <a:p>
            <a:pPr marL="0" indent="0" algn="ctr">
              <a:buFont typeface="Monotype Sorts" charset="2"/>
              <a:buNone/>
              <a:defRPr/>
            </a:pPr>
            <a:r>
              <a:rPr lang="en-CA" sz="3200" b="1" dirty="0" smtClean="0">
                <a:solidFill>
                  <a:srgbClr val="000000"/>
                </a:solidFill>
                <a:ea typeface="ＭＳ Ｐゴシック" pitchFamily="-111" charset="-128"/>
              </a:rPr>
              <a:t>  </a:t>
            </a:r>
            <a:endParaRPr lang="en-CA" sz="3200" b="1" dirty="0">
              <a:solidFill>
                <a:srgbClr val="000000"/>
              </a:solidFill>
              <a:ea typeface="ＭＳ Ｐゴシック" pitchFamily="-111" charset="-128"/>
            </a:endParaRPr>
          </a:p>
          <a:p>
            <a:pPr marL="0" indent="0" algn="ctr">
              <a:buFont typeface="Monotype Sorts" charset="2"/>
              <a:buNone/>
              <a:defRPr/>
            </a:pPr>
            <a:r>
              <a:rPr lang="en-CA" sz="3200" b="1" dirty="0" smtClean="0">
                <a:solidFill>
                  <a:srgbClr val="000000"/>
                </a:solidFill>
                <a:ea typeface="ＭＳ Ｐゴシック" pitchFamily="-111" charset="-128"/>
              </a:rPr>
              <a:t>Femininity</a:t>
            </a:r>
            <a:endParaRPr lang="en-CA" sz="3200" b="1" i="1" dirty="0">
              <a:solidFill>
                <a:srgbClr val="000000"/>
              </a:solidFill>
              <a:ea typeface="ＭＳ Ｐゴシック" pitchFamily="-111" charset="-128"/>
            </a:endParaRPr>
          </a:p>
        </p:txBody>
      </p:sp>
      <p:sp>
        <p:nvSpPr>
          <p:cNvPr id="24581" name="TextBox 3"/>
          <p:cNvSpPr txBox="1">
            <a:spLocks noChangeArrowheads="1"/>
          </p:cNvSpPr>
          <p:nvPr/>
        </p:nvSpPr>
        <p:spPr bwMode="auto">
          <a:xfrm>
            <a:off x="3995738" y="2323906"/>
            <a:ext cx="460871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457200"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457200">
              <a:spcBef>
                <a:spcPct val="0"/>
              </a:spcBef>
              <a:buClrTx/>
              <a:buSzTx/>
              <a:buFont typeface="Arial"/>
              <a:buChar char="•"/>
            </a:pPr>
            <a:r>
              <a:rPr lang="en-CA" altLang="en-US" dirty="0" smtClean="0">
                <a:solidFill>
                  <a:srgbClr val="000000"/>
                </a:solidFill>
                <a:latin typeface="+mn-lt"/>
              </a:rPr>
              <a:t>Distinct social gender roles</a:t>
            </a:r>
          </a:p>
          <a:p>
            <a:pPr marL="457200">
              <a:spcBef>
                <a:spcPct val="0"/>
              </a:spcBef>
              <a:buClrTx/>
              <a:buSzTx/>
              <a:buFont typeface="Arial"/>
              <a:buChar char="•"/>
            </a:pPr>
            <a:endParaRPr lang="en-CA" altLang="en-US" dirty="0">
              <a:solidFill>
                <a:srgbClr val="000000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endParaRPr lang="en-CA" altLang="en-US" sz="800" dirty="0">
              <a:solidFill>
                <a:srgbClr val="000000"/>
              </a:solidFill>
              <a:latin typeface="+mn-lt"/>
            </a:endParaRPr>
          </a:p>
          <a:p>
            <a:pPr marL="457200">
              <a:spcBef>
                <a:spcPct val="0"/>
              </a:spcBef>
              <a:buClrTx/>
              <a:buSzTx/>
              <a:buFont typeface="Arial"/>
              <a:buChar char="•"/>
            </a:pPr>
            <a:r>
              <a:rPr lang="en-CA" altLang="en-US" dirty="0" smtClean="0">
                <a:solidFill>
                  <a:srgbClr val="000000"/>
                </a:solidFill>
                <a:latin typeface="+mn-lt"/>
              </a:rPr>
              <a:t>Social gender roles overlap</a:t>
            </a:r>
            <a:endParaRPr lang="en-US" alt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Aggregate Approach</a:t>
            </a:r>
          </a:p>
        </p:txBody>
      </p:sp>
    </p:spTree>
    <p:extLst>
      <p:ext uri="{BB962C8B-B14F-4D97-AF65-F5344CB8AC3E}">
        <p14:creationId xmlns:p14="http://schemas.microsoft.com/office/powerpoint/2010/main" val="684283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2314872"/>
            <a:ext cx="3167062" cy="3346376"/>
          </a:xfrm>
        </p:spPr>
        <p:txBody>
          <a:bodyPr>
            <a:normAutofit/>
          </a:bodyPr>
          <a:lstStyle/>
          <a:p>
            <a:pPr marL="0" indent="0" algn="ctr">
              <a:buFont typeface="Monotype Sorts" charset="2"/>
              <a:buNone/>
              <a:defRPr/>
            </a:pPr>
            <a:r>
              <a:rPr lang="en-CA" sz="3200" b="1" dirty="0" smtClean="0">
                <a:solidFill>
                  <a:srgbClr val="000000"/>
                </a:solidFill>
                <a:ea typeface="ＭＳ Ｐゴシック" pitchFamily="-111" charset="-128"/>
              </a:rPr>
              <a:t>Short-term Orientation</a:t>
            </a:r>
            <a:endParaRPr lang="en-CA" sz="3200" b="1" dirty="0">
              <a:solidFill>
                <a:srgbClr val="000000"/>
              </a:solidFill>
              <a:ea typeface="ＭＳ Ｐゴシック" pitchFamily="-111" charset="-128"/>
            </a:endParaRPr>
          </a:p>
          <a:p>
            <a:pPr marL="0" indent="0" algn="ctr">
              <a:buFont typeface="Monotype Sorts" charset="2"/>
              <a:buNone/>
              <a:defRPr/>
            </a:pPr>
            <a:endParaRPr lang="en-CA" sz="3200" b="1" dirty="0" smtClean="0">
              <a:solidFill>
                <a:srgbClr val="000000"/>
              </a:solidFill>
              <a:ea typeface="ＭＳ Ｐゴシック" pitchFamily="-111" charset="-128"/>
            </a:endParaRPr>
          </a:p>
          <a:p>
            <a:pPr marL="0" indent="0" algn="ctr">
              <a:buFont typeface="Monotype Sorts" charset="2"/>
              <a:buNone/>
              <a:defRPr/>
            </a:pPr>
            <a:r>
              <a:rPr lang="en-CA" sz="3200" b="1" dirty="0" smtClean="0">
                <a:solidFill>
                  <a:srgbClr val="000000"/>
                </a:solidFill>
                <a:ea typeface="ＭＳ Ｐゴシック" pitchFamily="-111" charset="-128"/>
              </a:rPr>
              <a:t>  </a:t>
            </a:r>
            <a:endParaRPr lang="en-CA" sz="3200" b="1" dirty="0">
              <a:solidFill>
                <a:srgbClr val="000000"/>
              </a:solidFill>
              <a:ea typeface="ＭＳ Ｐゴシック" pitchFamily="-111" charset="-128"/>
            </a:endParaRPr>
          </a:p>
          <a:p>
            <a:pPr marL="0" indent="0" algn="ctr">
              <a:buFont typeface="Monotype Sorts" charset="2"/>
              <a:buNone/>
              <a:defRPr/>
            </a:pPr>
            <a:r>
              <a:rPr lang="en-CA" sz="3200" b="1" dirty="0" smtClean="0">
                <a:solidFill>
                  <a:srgbClr val="000000"/>
                </a:solidFill>
                <a:ea typeface="ＭＳ Ｐゴシック" pitchFamily="-111" charset="-128"/>
              </a:rPr>
              <a:t>Long-Term Orientation</a:t>
            </a:r>
            <a:endParaRPr lang="en-CA" sz="3200" b="1" i="1" dirty="0">
              <a:solidFill>
                <a:srgbClr val="000000"/>
              </a:solidFill>
              <a:ea typeface="ＭＳ Ｐゴシック" pitchFamily="-111" charset="-128"/>
            </a:endParaRPr>
          </a:p>
        </p:txBody>
      </p:sp>
      <p:sp>
        <p:nvSpPr>
          <p:cNvPr id="24581" name="TextBox 3"/>
          <p:cNvSpPr txBox="1">
            <a:spLocks noChangeArrowheads="1"/>
          </p:cNvSpPr>
          <p:nvPr/>
        </p:nvSpPr>
        <p:spPr bwMode="auto">
          <a:xfrm>
            <a:off x="3995738" y="2323906"/>
            <a:ext cx="460871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457200"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457200">
              <a:spcBef>
                <a:spcPct val="0"/>
              </a:spcBef>
              <a:buClrTx/>
              <a:buSzTx/>
              <a:buFont typeface="Arial"/>
              <a:buChar char="•"/>
            </a:pPr>
            <a:r>
              <a:rPr lang="en-CA" altLang="en-US" dirty="0" smtClean="0">
                <a:solidFill>
                  <a:srgbClr val="000000"/>
                </a:solidFill>
                <a:latin typeface="+mn-lt"/>
              </a:rPr>
              <a:t>Fulfilling social obligations, present-focus</a:t>
            </a:r>
          </a:p>
          <a:p>
            <a:pPr marL="457200">
              <a:spcBef>
                <a:spcPct val="0"/>
              </a:spcBef>
              <a:buClrTx/>
              <a:buSzTx/>
              <a:buFont typeface="Arial"/>
              <a:buChar char="•"/>
            </a:pPr>
            <a:endParaRPr lang="en-CA" altLang="en-US" dirty="0">
              <a:solidFill>
                <a:srgbClr val="000000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endParaRPr lang="en-CA" altLang="en-US" sz="800" dirty="0">
              <a:solidFill>
                <a:srgbClr val="000000"/>
              </a:solidFill>
              <a:latin typeface="+mn-lt"/>
            </a:endParaRPr>
          </a:p>
          <a:p>
            <a:pPr marL="457200">
              <a:spcBef>
                <a:spcPct val="0"/>
              </a:spcBef>
              <a:buClrTx/>
              <a:buSzTx/>
              <a:buFont typeface="Arial"/>
              <a:buChar char="•"/>
            </a:pPr>
            <a:r>
              <a:rPr lang="en-CA" altLang="en-US" dirty="0" smtClean="0">
                <a:solidFill>
                  <a:srgbClr val="000000"/>
                </a:solidFill>
                <a:latin typeface="+mn-lt"/>
              </a:rPr>
              <a:t>Hamper institutional change, values future</a:t>
            </a:r>
            <a:endParaRPr lang="en-US" alt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Aggregate Approach</a:t>
            </a:r>
          </a:p>
        </p:txBody>
      </p:sp>
    </p:spTree>
    <p:extLst>
      <p:ext uri="{BB962C8B-B14F-4D97-AF65-F5344CB8AC3E}">
        <p14:creationId xmlns:p14="http://schemas.microsoft.com/office/powerpoint/2010/main" val="516937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62348"/>
              </p:ext>
            </p:extLst>
          </p:nvPr>
        </p:nvGraphicFramePr>
        <p:xfrm>
          <a:off x="685800" y="1124912"/>
          <a:ext cx="7702624" cy="5040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Dimensions of Value Differences</a:t>
            </a:r>
          </a:p>
        </p:txBody>
      </p:sp>
    </p:spTree>
    <p:extLst>
      <p:ext uri="{BB962C8B-B14F-4D97-AF65-F5344CB8AC3E}">
        <p14:creationId xmlns:p14="http://schemas.microsoft.com/office/powerpoint/2010/main" val="2216691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296" y="2060848"/>
            <a:ext cx="7631112" cy="4751958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0000"/>
                </a:solidFill>
                <a:effectLst/>
                <a:ea typeface="ＭＳ Ｐゴシック" pitchFamily="-111" charset="-128"/>
              </a:rPr>
              <a:t>Cultural Intelligence Profiles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0000"/>
                </a:solidFill>
                <a:effectLst/>
                <a:ea typeface="ＭＳ Ｐゴシック" pitchFamily="-111" charset="-128"/>
              </a:rPr>
              <a:t>Cultivating Your Cultural Intelligence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effectLst/>
                <a:ea typeface="ＭＳ Ｐゴシック" pitchFamily="-111" charset="-128"/>
              </a:rPr>
              <a:t>Cognitive CQ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effectLst/>
                <a:ea typeface="ＭＳ Ｐゴシック" pitchFamily="-111" charset="-128"/>
              </a:rPr>
              <a:t>Analogical and Inductive Reasoning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effectLst/>
                <a:ea typeface="ＭＳ Ｐゴシック" pitchFamily="-111" charset="-128"/>
              </a:rPr>
              <a:t>Motivational CQ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effectLst/>
                <a:ea typeface="ＭＳ Ｐゴシック" pitchFamily="-111" charset="-128"/>
              </a:rPr>
              <a:t>Physical CQ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0000"/>
                </a:solidFill>
                <a:effectLst/>
                <a:ea typeface="ＭＳ Ｐゴシック" pitchFamily="-111" charset="-128"/>
              </a:rPr>
              <a:t>Cultural Competence in Organizations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0000"/>
                </a:solidFill>
                <a:effectLst/>
                <a:ea typeface="ＭＳ Ｐゴシック" pitchFamily="-111" charset="-128"/>
              </a:rPr>
              <a:t>Cultural Competence in Health Care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0000"/>
                </a:solidFill>
                <a:effectLst/>
                <a:ea typeface="ＭＳ Ｐゴシック" pitchFamily="-111" charset="-128"/>
              </a:rPr>
              <a:t>Cultural Competence in Business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0000"/>
                </a:solidFill>
                <a:effectLst/>
                <a:ea typeface="ＭＳ Ｐゴシック" pitchFamily="-111" charset="-128"/>
              </a:rPr>
              <a:t>Putting Ethnocentricity into Perspective</a:t>
            </a:r>
          </a:p>
          <a:p>
            <a:pPr marL="0" indent="0">
              <a:buClr>
                <a:schemeClr val="accent2"/>
              </a:buClr>
              <a:buFont typeface="Monotype Sorts" charset="2"/>
              <a:buNone/>
              <a:defRPr/>
            </a:pPr>
            <a:endParaRPr lang="en-US" sz="2400" b="1" dirty="0"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-111" charset="0"/>
              <a:ea typeface="ＭＳ Ｐゴシック" pitchFamily="-111" charset="-128"/>
            </a:endParaRPr>
          </a:p>
          <a:p>
            <a:pPr>
              <a:buFont typeface="Monotype Sorts" pitchFamily="-111" charset="2"/>
              <a:buChar char="n"/>
              <a:defRPr/>
            </a:pPr>
            <a:endParaRPr lang="en-US" sz="2400" dirty="0">
              <a:ea typeface="ＭＳ Ｐゴシック" pitchFamily="-111" charset="-128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359024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Guidelines for Improving Cultural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3888750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4" descr="C07-F03_pg2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8775"/>
            <a:ext cx="8353425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Cultural Intelligence Profiles</a:t>
            </a:r>
          </a:p>
        </p:txBody>
      </p:sp>
    </p:spTree>
    <p:extLst>
      <p:ext uri="{BB962C8B-B14F-4D97-AF65-F5344CB8AC3E}">
        <p14:creationId xmlns:p14="http://schemas.microsoft.com/office/powerpoint/2010/main" val="2646528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3"/>
          <p:cNvGrpSpPr>
            <a:grpSpLocks/>
          </p:cNvGrpSpPr>
          <p:nvPr/>
        </p:nvGrpSpPr>
        <p:grpSpPr bwMode="auto">
          <a:xfrm>
            <a:off x="539750" y="1981200"/>
            <a:ext cx="8248650" cy="4019550"/>
            <a:chOff x="989865" y="1981200"/>
            <a:chExt cx="7797349" cy="4018762"/>
          </a:xfrm>
        </p:grpSpPr>
        <p:sp>
          <p:nvSpPr>
            <p:cNvPr id="7" name="Freeform 6"/>
            <p:cNvSpPr/>
            <p:nvPr/>
          </p:nvSpPr>
          <p:spPr>
            <a:xfrm>
              <a:off x="1076902" y="1981200"/>
              <a:ext cx="2960772" cy="1499894"/>
            </a:xfrm>
            <a:custGeom>
              <a:avLst/>
              <a:gdLst>
                <a:gd name="connsiteX0" fmla="*/ 0 w 1499391"/>
                <a:gd name="connsiteY0" fmla="*/ 0 h 2881049"/>
                <a:gd name="connsiteX1" fmla="*/ 749696 w 1499391"/>
                <a:gd name="connsiteY1" fmla="*/ 0 h 2881049"/>
                <a:gd name="connsiteX2" fmla="*/ 1499391 w 1499391"/>
                <a:gd name="connsiteY2" fmla="*/ 1440525 h 2881049"/>
                <a:gd name="connsiteX3" fmla="*/ 749696 w 1499391"/>
                <a:gd name="connsiteY3" fmla="*/ 2881049 h 2881049"/>
                <a:gd name="connsiteX4" fmla="*/ 0 w 1499391"/>
                <a:gd name="connsiteY4" fmla="*/ 2881049 h 2881049"/>
                <a:gd name="connsiteX5" fmla="*/ 749696 w 1499391"/>
                <a:gd name="connsiteY5" fmla="*/ 1440525 h 2881049"/>
                <a:gd name="connsiteX6" fmla="*/ 0 w 1499391"/>
                <a:gd name="connsiteY6" fmla="*/ 0 h 288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9391" h="2881049">
                  <a:moveTo>
                    <a:pt x="1499391" y="1"/>
                  </a:moveTo>
                  <a:lnTo>
                    <a:pt x="1499391" y="1440525"/>
                  </a:lnTo>
                  <a:lnTo>
                    <a:pt x="749695" y="2881048"/>
                  </a:lnTo>
                  <a:lnTo>
                    <a:pt x="0" y="1440525"/>
                  </a:lnTo>
                  <a:lnTo>
                    <a:pt x="0" y="1"/>
                  </a:lnTo>
                  <a:lnTo>
                    <a:pt x="749695" y="1440525"/>
                  </a:lnTo>
                  <a:lnTo>
                    <a:pt x="1499391" y="1"/>
                  </a:lnTo>
                  <a:close/>
                </a:path>
              </a:pathLst>
            </a:custGeom>
            <a:solidFill>
              <a:srgbClr val="A5B6FF"/>
            </a:soli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5240" tIns="15240" rIns="15240" bIns="1524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Cognitive CQ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4256769" y="1981200"/>
              <a:ext cx="4492930" cy="936441"/>
            </a:xfrm>
            <a:custGeom>
              <a:avLst/>
              <a:gdLst>
                <a:gd name="connsiteX0" fmla="*/ 162523 w 975116"/>
                <a:gd name="connsiteY0" fmla="*/ 0 h 4633036"/>
                <a:gd name="connsiteX1" fmla="*/ 812593 w 975116"/>
                <a:gd name="connsiteY1" fmla="*/ 0 h 4633036"/>
                <a:gd name="connsiteX2" fmla="*/ 975116 w 975116"/>
                <a:gd name="connsiteY2" fmla="*/ 162523 h 4633036"/>
                <a:gd name="connsiteX3" fmla="*/ 975116 w 975116"/>
                <a:gd name="connsiteY3" fmla="*/ 4633036 h 4633036"/>
                <a:gd name="connsiteX4" fmla="*/ 975116 w 975116"/>
                <a:gd name="connsiteY4" fmla="*/ 4633036 h 4633036"/>
                <a:gd name="connsiteX5" fmla="*/ 0 w 975116"/>
                <a:gd name="connsiteY5" fmla="*/ 4633036 h 4633036"/>
                <a:gd name="connsiteX6" fmla="*/ 0 w 975116"/>
                <a:gd name="connsiteY6" fmla="*/ 4633036 h 4633036"/>
                <a:gd name="connsiteX7" fmla="*/ 0 w 975116"/>
                <a:gd name="connsiteY7" fmla="*/ 162523 h 4633036"/>
                <a:gd name="connsiteX8" fmla="*/ 162523 w 975116"/>
                <a:gd name="connsiteY8" fmla="*/ 0 h 463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5116" h="4633036">
                  <a:moveTo>
                    <a:pt x="975116" y="772190"/>
                  </a:moveTo>
                  <a:lnTo>
                    <a:pt x="975116" y="3860846"/>
                  </a:lnTo>
                  <a:cubicBezTo>
                    <a:pt x="975116" y="4287315"/>
                    <a:pt x="959801" y="4633036"/>
                    <a:pt x="940910" y="4633036"/>
                  </a:cubicBezTo>
                  <a:lnTo>
                    <a:pt x="0" y="4633036"/>
                  </a:lnTo>
                  <a:lnTo>
                    <a:pt x="0" y="4633036"/>
                  </a:lnTo>
                  <a:lnTo>
                    <a:pt x="0" y="0"/>
                  </a:lnTo>
                  <a:lnTo>
                    <a:pt x="0" y="0"/>
                  </a:lnTo>
                  <a:lnTo>
                    <a:pt x="940910" y="0"/>
                  </a:lnTo>
                  <a:cubicBezTo>
                    <a:pt x="959801" y="0"/>
                    <a:pt x="975116" y="345721"/>
                    <a:pt x="975116" y="772190"/>
                  </a:cubicBez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99137" tIns="65380" rIns="65380" bIns="65382" spcCol="1270" anchor="ctr"/>
            <a:lstStyle/>
            <a:p>
              <a:pPr marL="285750" lvl="1" indent="-285750" defTabSz="12446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100" dirty="0">
                  <a:solidFill>
                    <a:srgbClr val="000000"/>
                  </a:solidFill>
                </a:rPr>
                <a:t>Analogical and Inductive Reasoning Exercises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1076902" y="3212858"/>
              <a:ext cx="2960772" cy="1499894"/>
            </a:xfrm>
            <a:custGeom>
              <a:avLst/>
              <a:gdLst>
                <a:gd name="connsiteX0" fmla="*/ 0 w 1499391"/>
                <a:gd name="connsiteY0" fmla="*/ 0 h 2912830"/>
                <a:gd name="connsiteX1" fmla="*/ 749696 w 1499391"/>
                <a:gd name="connsiteY1" fmla="*/ 0 h 2912830"/>
                <a:gd name="connsiteX2" fmla="*/ 1499391 w 1499391"/>
                <a:gd name="connsiteY2" fmla="*/ 1456415 h 2912830"/>
                <a:gd name="connsiteX3" fmla="*/ 749696 w 1499391"/>
                <a:gd name="connsiteY3" fmla="*/ 2912830 h 2912830"/>
                <a:gd name="connsiteX4" fmla="*/ 0 w 1499391"/>
                <a:gd name="connsiteY4" fmla="*/ 2912830 h 2912830"/>
                <a:gd name="connsiteX5" fmla="*/ 749696 w 1499391"/>
                <a:gd name="connsiteY5" fmla="*/ 1456415 h 2912830"/>
                <a:gd name="connsiteX6" fmla="*/ 0 w 1499391"/>
                <a:gd name="connsiteY6" fmla="*/ 0 h 2912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9391" h="2912830">
                  <a:moveTo>
                    <a:pt x="1499391" y="1"/>
                  </a:moveTo>
                  <a:lnTo>
                    <a:pt x="1499391" y="1456416"/>
                  </a:lnTo>
                  <a:lnTo>
                    <a:pt x="749696" y="2912829"/>
                  </a:lnTo>
                  <a:lnTo>
                    <a:pt x="0" y="1456416"/>
                  </a:lnTo>
                  <a:lnTo>
                    <a:pt x="0" y="1"/>
                  </a:lnTo>
                  <a:lnTo>
                    <a:pt x="749696" y="1456416"/>
                  </a:lnTo>
                  <a:lnTo>
                    <a:pt x="1499391" y="1"/>
                  </a:lnTo>
                  <a:close/>
                </a:path>
              </a:pathLst>
            </a:custGeom>
            <a:solidFill>
              <a:srgbClr val="A5B6FF"/>
            </a:soli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5241" tIns="15240" rIns="15240" bIns="15241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Emotional/</a:t>
              </a:r>
            </a:p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Motivational CQ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4256769" y="3212858"/>
              <a:ext cx="4492930" cy="936441"/>
            </a:xfrm>
            <a:custGeom>
              <a:avLst/>
              <a:gdLst>
                <a:gd name="connsiteX0" fmla="*/ 162437 w 974604"/>
                <a:gd name="connsiteY0" fmla="*/ 0 h 4281332"/>
                <a:gd name="connsiteX1" fmla="*/ 812167 w 974604"/>
                <a:gd name="connsiteY1" fmla="*/ 0 h 4281332"/>
                <a:gd name="connsiteX2" fmla="*/ 974604 w 974604"/>
                <a:gd name="connsiteY2" fmla="*/ 162437 h 4281332"/>
                <a:gd name="connsiteX3" fmla="*/ 974604 w 974604"/>
                <a:gd name="connsiteY3" fmla="*/ 4281332 h 4281332"/>
                <a:gd name="connsiteX4" fmla="*/ 974604 w 974604"/>
                <a:gd name="connsiteY4" fmla="*/ 4281332 h 4281332"/>
                <a:gd name="connsiteX5" fmla="*/ 0 w 974604"/>
                <a:gd name="connsiteY5" fmla="*/ 4281332 h 4281332"/>
                <a:gd name="connsiteX6" fmla="*/ 0 w 974604"/>
                <a:gd name="connsiteY6" fmla="*/ 4281332 h 4281332"/>
                <a:gd name="connsiteX7" fmla="*/ 0 w 974604"/>
                <a:gd name="connsiteY7" fmla="*/ 162437 h 4281332"/>
                <a:gd name="connsiteX8" fmla="*/ 162437 w 974604"/>
                <a:gd name="connsiteY8" fmla="*/ 0 h 4281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4604" h="4281332">
                  <a:moveTo>
                    <a:pt x="974604" y="713569"/>
                  </a:moveTo>
                  <a:lnTo>
                    <a:pt x="974604" y="3567763"/>
                  </a:lnTo>
                  <a:cubicBezTo>
                    <a:pt x="974604" y="3961854"/>
                    <a:pt x="958049" y="4281332"/>
                    <a:pt x="937627" y="4281332"/>
                  </a:cubicBezTo>
                  <a:lnTo>
                    <a:pt x="0" y="4281332"/>
                  </a:lnTo>
                  <a:lnTo>
                    <a:pt x="0" y="4281332"/>
                  </a:lnTo>
                  <a:lnTo>
                    <a:pt x="0" y="0"/>
                  </a:lnTo>
                  <a:lnTo>
                    <a:pt x="0" y="0"/>
                  </a:lnTo>
                  <a:lnTo>
                    <a:pt x="937627" y="0"/>
                  </a:lnTo>
                  <a:cubicBezTo>
                    <a:pt x="958049" y="0"/>
                    <a:pt x="974604" y="319478"/>
                    <a:pt x="974604" y="713569"/>
                  </a:cubicBez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20472" tIns="67261" rIns="67261" bIns="67261" spcCol="1270" anchor="ctr"/>
            <a:lstStyle/>
            <a:p>
              <a:pPr marL="285750" lvl="1" indent="-285750" defTabSz="137795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100" dirty="0">
                  <a:solidFill>
                    <a:srgbClr val="000000"/>
                  </a:solidFill>
                </a:rPr>
                <a:t>Awareness Exercises 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989865" y="4500069"/>
              <a:ext cx="2960772" cy="1499893"/>
            </a:xfrm>
            <a:custGeom>
              <a:avLst/>
              <a:gdLst>
                <a:gd name="connsiteX0" fmla="*/ 0 w 1499391"/>
                <a:gd name="connsiteY0" fmla="*/ 0 h 3217637"/>
                <a:gd name="connsiteX1" fmla="*/ 749696 w 1499391"/>
                <a:gd name="connsiteY1" fmla="*/ 0 h 3217637"/>
                <a:gd name="connsiteX2" fmla="*/ 1499391 w 1499391"/>
                <a:gd name="connsiteY2" fmla="*/ 1608819 h 3217637"/>
                <a:gd name="connsiteX3" fmla="*/ 749696 w 1499391"/>
                <a:gd name="connsiteY3" fmla="*/ 3217637 h 3217637"/>
                <a:gd name="connsiteX4" fmla="*/ 0 w 1499391"/>
                <a:gd name="connsiteY4" fmla="*/ 3217637 h 3217637"/>
                <a:gd name="connsiteX5" fmla="*/ 749696 w 1499391"/>
                <a:gd name="connsiteY5" fmla="*/ 1608819 h 3217637"/>
                <a:gd name="connsiteX6" fmla="*/ 0 w 1499391"/>
                <a:gd name="connsiteY6" fmla="*/ 0 h 321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9391" h="3217637">
                  <a:moveTo>
                    <a:pt x="1499391" y="1"/>
                  </a:moveTo>
                  <a:lnTo>
                    <a:pt x="1499391" y="1608820"/>
                  </a:lnTo>
                  <a:lnTo>
                    <a:pt x="749695" y="3217636"/>
                  </a:lnTo>
                  <a:lnTo>
                    <a:pt x="0" y="1608820"/>
                  </a:lnTo>
                  <a:lnTo>
                    <a:pt x="0" y="1"/>
                  </a:lnTo>
                  <a:lnTo>
                    <a:pt x="749695" y="1608820"/>
                  </a:lnTo>
                  <a:lnTo>
                    <a:pt x="1499391" y="1"/>
                  </a:lnTo>
                  <a:close/>
                </a:path>
              </a:pathLst>
            </a:custGeom>
            <a:solidFill>
              <a:srgbClr val="A5B6FF"/>
            </a:solidFill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5240" tIns="15240" rIns="15240" bIns="1524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en-US" dirty="0">
                <a:solidFill>
                  <a:schemeClr val="tx1"/>
                </a:solidFill>
              </a:endParaRPr>
            </a:p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Physical CQ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256769" y="4500069"/>
              <a:ext cx="4530445" cy="936441"/>
            </a:xfrm>
            <a:custGeom>
              <a:avLst/>
              <a:gdLst>
                <a:gd name="connsiteX0" fmla="*/ 162437 w 974604"/>
                <a:gd name="connsiteY0" fmla="*/ 0 h 3071035"/>
                <a:gd name="connsiteX1" fmla="*/ 812167 w 974604"/>
                <a:gd name="connsiteY1" fmla="*/ 0 h 3071035"/>
                <a:gd name="connsiteX2" fmla="*/ 974604 w 974604"/>
                <a:gd name="connsiteY2" fmla="*/ 162437 h 3071035"/>
                <a:gd name="connsiteX3" fmla="*/ 974604 w 974604"/>
                <a:gd name="connsiteY3" fmla="*/ 3071035 h 3071035"/>
                <a:gd name="connsiteX4" fmla="*/ 974604 w 974604"/>
                <a:gd name="connsiteY4" fmla="*/ 3071035 h 3071035"/>
                <a:gd name="connsiteX5" fmla="*/ 0 w 974604"/>
                <a:gd name="connsiteY5" fmla="*/ 3071035 h 3071035"/>
                <a:gd name="connsiteX6" fmla="*/ 0 w 974604"/>
                <a:gd name="connsiteY6" fmla="*/ 3071035 h 3071035"/>
                <a:gd name="connsiteX7" fmla="*/ 0 w 974604"/>
                <a:gd name="connsiteY7" fmla="*/ 162437 h 3071035"/>
                <a:gd name="connsiteX8" fmla="*/ 162437 w 974604"/>
                <a:gd name="connsiteY8" fmla="*/ 0 h 3071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4604" h="3071035">
                  <a:moveTo>
                    <a:pt x="974604" y="511850"/>
                  </a:moveTo>
                  <a:lnTo>
                    <a:pt x="974604" y="2559185"/>
                  </a:lnTo>
                  <a:cubicBezTo>
                    <a:pt x="974604" y="2841870"/>
                    <a:pt x="951524" y="3071033"/>
                    <a:pt x="923054" y="3071033"/>
                  </a:cubicBezTo>
                  <a:lnTo>
                    <a:pt x="0" y="3071033"/>
                  </a:lnTo>
                  <a:lnTo>
                    <a:pt x="0" y="3071033"/>
                  </a:lnTo>
                  <a:lnTo>
                    <a:pt x="0" y="2"/>
                  </a:lnTo>
                  <a:lnTo>
                    <a:pt x="0" y="2"/>
                  </a:lnTo>
                  <a:lnTo>
                    <a:pt x="923054" y="2"/>
                  </a:lnTo>
                  <a:cubicBezTo>
                    <a:pt x="951524" y="2"/>
                    <a:pt x="974604" y="229165"/>
                    <a:pt x="974604" y="511850"/>
                  </a:cubicBezTo>
                  <a:close/>
                </a:path>
              </a:pathLst>
            </a:cu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20473" tIns="67261" rIns="67261" bIns="67262" spcCol="1270" anchor="ctr"/>
            <a:lstStyle/>
            <a:p>
              <a:pPr marL="285750" lvl="1" indent="-285750" defTabSz="137795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2100" dirty="0">
                  <a:solidFill>
                    <a:srgbClr val="000000"/>
                  </a:solidFill>
                </a:rPr>
                <a:t>Response Exercises</a:t>
              </a:r>
            </a:p>
          </p:txBody>
        </p:sp>
      </p:grp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Cultivating Your Cultural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151704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4"/>
          <a:stretch>
            <a:fillRect/>
          </a:stretch>
        </p:blipFill>
        <p:spPr bwMode="auto">
          <a:xfrm>
            <a:off x="1331614" y="1844675"/>
            <a:ext cx="6408738" cy="418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359024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Putting Ethnocentrism into Perspective</a:t>
            </a:r>
          </a:p>
        </p:txBody>
      </p:sp>
    </p:spTree>
    <p:extLst>
      <p:ext uri="{BB962C8B-B14F-4D97-AF65-F5344CB8AC3E}">
        <p14:creationId xmlns:p14="http://schemas.microsoft.com/office/powerpoint/2010/main" val="1933692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3304877" y="2955049"/>
            <a:ext cx="2232248" cy="1080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Chapter </a:t>
            </a:r>
            <a:r>
              <a:rPr lang="en-US" sz="3200" dirty="0" smtClean="0"/>
              <a:t>10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563888" y="1118759"/>
            <a:ext cx="2088232" cy="1152128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Culture and Sub-culture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83568" y="1565176"/>
            <a:ext cx="2240632" cy="11521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Cultural Competence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9563" y="3394385"/>
            <a:ext cx="2088232" cy="1152128"/>
          </a:xfrm>
          <a:prstGeom prst="ellipse">
            <a:avLst/>
          </a:prstGeom>
          <a:solidFill>
            <a:srgbClr val="FA00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CQ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84168" y="1777988"/>
            <a:ext cx="2520280" cy="1152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Characteristics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475656" y="4776863"/>
            <a:ext cx="2341635" cy="11521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Individualistic Approach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00192" y="3717032"/>
            <a:ext cx="2088232" cy="115212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Nonverbal Comm.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93009" y="4885622"/>
            <a:ext cx="2088232" cy="115212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Aggregate Approach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3" idx="0"/>
          </p:cNvCxnSpPr>
          <p:nvPr/>
        </p:nvCxnSpPr>
        <p:spPr>
          <a:xfrm flipV="1">
            <a:off x="4421001" y="2270887"/>
            <a:ext cx="0" cy="73152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3"/>
          </p:cNvCxnSpPr>
          <p:nvPr/>
        </p:nvCxnSpPr>
        <p:spPr>
          <a:xfrm flipV="1">
            <a:off x="5537125" y="2761391"/>
            <a:ext cx="916129" cy="24101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2"/>
          </p:cNvCxnSpPr>
          <p:nvPr/>
        </p:nvCxnSpPr>
        <p:spPr>
          <a:xfrm>
            <a:off x="5537125" y="4035169"/>
            <a:ext cx="763067" cy="25792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32040" y="4035169"/>
            <a:ext cx="360040" cy="85045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7"/>
          </p:cNvCxnSpPr>
          <p:nvPr/>
        </p:nvCxnSpPr>
        <p:spPr>
          <a:xfrm flipH="1">
            <a:off x="3474366" y="4035169"/>
            <a:ext cx="342926" cy="91041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5"/>
          </p:cNvCxnSpPr>
          <p:nvPr/>
        </p:nvCxnSpPr>
        <p:spPr>
          <a:xfrm flipH="1" flipV="1">
            <a:off x="2596067" y="2548579"/>
            <a:ext cx="734926" cy="45382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" idx="1"/>
            <a:endCxn id="11" idx="6"/>
          </p:cNvCxnSpPr>
          <p:nvPr/>
        </p:nvCxnSpPr>
        <p:spPr>
          <a:xfrm flipH="1">
            <a:off x="2397795" y="3495109"/>
            <a:ext cx="907082" cy="47534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8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3524" y="1412776"/>
            <a:ext cx="5244579" cy="482453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Cultural Anthropology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Approaches to Studying Culture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Cultural Intelligence Quotient (CQ)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Cultural Competence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13FB1-0037-4D4D-8730-380D89AFCCA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6083" name="Picture 3" descr="C:\Users\oshrat.hodara\Desktop\index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07"/>
          <a:stretch/>
        </p:blipFill>
        <p:spPr bwMode="auto">
          <a:xfrm>
            <a:off x="468670" y="116632"/>
            <a:ext cx="3672408" cy="128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25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972381"/>
              </p:ext>
            </p:extLst>
          </p:nvPr>
        </p:nvGraphicFramePr>
        <p:xfrm>
          <a:off x="395536" y="1484784"/>
          <a:ext cx="8280920" cy="4618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Thinking Like an Anthropologist</a:t>
            </a:r>
          </a:p>
        </p:txBody>
      </p:sp>
    </p:spTree>
    <p:extLst>
      <p:ext uri="{BB962C8B-B14F-4D97-AF65-F5344CB8AC3E}">
        <p14:creationId xmlns:p14="http://schemas.microsoft.com/office/powerpoint/2010/main" val="9196086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539552" y="1916833"/>
            <a:ext cx="7956550" cy="864096"/>
          </a:xfrm>
        </p:spPr>
        <p:txBody>
          <a:bodyPr>
            <a:noAutofit/>
          </a:bodyPr>
          <a:lstStyle/>
          <a:p>
            <a:pPr marL="0" indent="0" algn="ctr">
              <a:buFont typeface="Monotype Sorts" charset="2"/>
              <a:buNone/>
            </a:pPr>
            <a:r>
              <a:rPr lang="en-CA" altLang="en-US" sz="2800" dirty="0">
                <a:solidFill>
                  <a:srgbClr val="000000"/>
                </a:solidFill>
                <a:effectLst/>
              </a:rPr>
              <a:t>Culture is the learned and shared understandings among a group of people about how to behave and what has meaning in our lives.</a:t>
            </a:r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879728" y="3501008"/>
            <a:ext cx="74168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CA" altLang="en-US" sz="2400" dirty="0" smtClean="0">
                <a:solidFill>
                  <a:srgbClr val="000000"/>
                </a:solidFill>
                <a:latin typeface="+mn-lt"/>
              </a:rPr>
              <a:t>Subculture- a particular mix of shared understandings held by a group within a larger society.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CA" altLang="en-US" sz="2400" dirty="0">
              <a:solidFill>
                <a:srgbClr val="000000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CA" altLang="en-US" sz="2400" dirty="0">
                <a:solidFill>
                  <a:srgbClr val="000000"/>
                </a:solidFill>
                <a:latin typeface="+mn-lt"/>
              </a:rPr>
              <a:t>Ethnic </a:t>
            </a:r>
            <a:r>
              <a:rPr lang="en-CA" altLang="en-US" sz="2400" dirty="0" smtClean="0">
                <a:solidFill>
                  <a:srgbClr val="000000"/>
                </a:solidFill>
                <a:latin typeface="+mn-lt"/>
              </a:rPr>
              <a:t>group – functions within society to maintain a subculture based on religion, language, common origin, or ancestral traditions.</a:t>
            </a:r>
            <a:endParaRPr lang="en-CA" altLang="en-US" sz="2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Culture</a:t>
            </a:r>
          </a:p>
        </p:txBody>
      </p:sp>
    </p:spTree>
    <p:extLst>
      <p:ext uri="{BB962C8B-B14F-4D97-AF65-F5344CB8AC3E}">
        <p14:creationId xmlns:p14="http://schemas.microsoft.com/office/powerpoint/2010/main" val="379046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335242"/>
              </p:ext>
            </p:extLst>
          </p:nvPr>
        </p:nvGraphicFramePr>
        <p:xfrm>
          <a:off x="685800" y="1772816"/>
          <a:ext cx="7772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Characteristics of a Culture</a:t>
            </a:r>
          </a:p>
        </p:txBody>
      </p:sp>
    </p:spTree>
    <p:extLst>
      <p:ext uri="{BB962C8B-B14F-4D97-AF65-F5344CB8AC3E}">
        <p14:creationId xmlns:p14="http://schemas.microsoft.com/office/powerpoint/2010/main" val="129437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574" y="1916832"/>
            <a:ext cx="6840810" cy="442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359024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Nonverbal Communication Reflects and Expresses Cultural Values</a:t>
            </a:r>
          </a:p>
        </p:txBody>
      </p:sp>
    </p:spTree>
    <p:extLst>
      <p:ext uri="{BB962C8B-B14F-4D97-AF65-F5344CB8AC3E}">
        <p14:creationId xmlns:p14="http://schemas.microsoft.com/office/powerpoint/2010/main" val="92267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1"/>
          <p:cNvGrpSpPr>
            <a:grpSpLocks/>
          </p:cNvGrpSpPr>
          <p:nvPr/>
        </p:nvGrpSpPr>
        <p:grpSpPr bwMode="auto">
          <a:xfrm>
            <a:off x="247650" y="2185988"/>
            <a:ext cx="8670925" cy="3403600"/>
            <a:chOff x="620742" y="2409825"/>
            <a:chExt cx="7989858" cy="3000374"/>
          </a:xfrm>
        </p:grpSpPr>
        <p:sp>
          <p:nvSpPr>
            <p:cNvPr id="6" name="Freeform 5"/>
            <p:cNvSpPr/>
            <p:nvPr/>
          </p:nvSpPr>
          <p:spPr>
            <a:xfrm>
              <a:off x="620742" y="2409825"/>
              <a:ext cx="2517205" cy="2700337"/>
            </a:xfrm>
            <a:custGeom>
              <a:avLst/>
              <a:gdLst>
                <a:gd name="connsiteX0" fmla="*/ 0 w 2517205"/>
                <a:gd name="connsiteY0" fmla="*/ 0 h 2700337"/>
                <a:gd name="connsiteX1" fmla="*/ 2517205 w 2517205"/>
                <a:gd name="connsiteY1" fmla="*/ 0 h 2700337"/>
                <a:gd name="connsiteX2" fmla="*/ 2517205 w 2517205"/>
                <a:gd name="connsiteY2" fmla="*/ 2700337 h 2700337"/>
                <a:gd name="connsiteX3" fmla="*/ 0 w 2517205"/>
                <a:gd name="connsiteY3" fmla="*/ 2700337 h 2700337"/>
                <a:gd name="connsiteX4" fmla="*/ 0 w 2517205"/>
                <a:gd name="connsiteY4" fmla="*/ 0 h 2700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7205" h="2700337">
                  <a:moveTo>
                    <a:pt x="0" y="0"/>
                  </a:moveTo>
                  <a:lnTo>
                    <a:pt x="2517205" y="0"/>
                  </a:lnTo>
                  <a:lnTo>
                    <a:pt x="2517205" y="2700337"/>
                  </a:lnTo>
                  <a:lnTo>
                    <a:pt x="0" y="27003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1920" tIns="121920" rIns="121920" bIns="121920" spcCol="1270"/>
            <a:lstStyle/>
            <a:p>
              <a:pPr algn="ctr" defTabSz="1422400">
                <a:spcAft>
                  <a:spcPts val="0"/>
                </a:spcAft>
                <a:defRPr/>
              </a:pPr>
              <a:endParaRPr lang="en-US" sz="2800" dirty="0">
                <a:solidFill>
                  <a:schemeClr val="tx1"/>
                </a:solidFill>
              </a:endParaRPr>
            </a:p>
            <a:p>
              <a:pPr algn="ctr" defTabSz="14224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200" b="1" dirty="0">
                  <a:solidFill>
                    <a:schemeClr val="tx1"/>
                  </a:solidFill>
                </a:rPr>
                <a:t>Aggregate</a:t>
              </a:r>
              <a:r>
                <a:rPr lang="en-US" sz="3200" b="1" dirty="0">
                  <a:ln>
                    <a:solidFill>
                      <a:schemeClr val="bg2"/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en-US" sz="3200" b="1" dirty="0">
                  <a:solidFill>
                    <a:schemeClr val="tx1"/>
                  </a:solidFill>
                </a:rPr>
                <a:t>Approach</a:t>
              </a:r>
            </a:p>
            <a:p>
              <a:pPr marL="228600" lvl="1" indent="-228600" defTabSz="88900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>
                  <a:solidFill>
                    <a:schemeClr val="tx1"/>
                  </a:solidFill>
                </a:rPr>
                <a:t>Core cultural values and context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129458" y="2409825"/>
              <a:ext cx="2735451" cy="2700896"/>
            </a:xfrm>
            <a:custGeom>
              <a:avLst/>
              <a:gdLst>
                <a:gd name="connsiteX0" fmla="*/ 0 w 2738623"/>
                <a:gd name="connsiteY0" fmla="*/ 0 h 2700337"/>
                <a:gd name="connsiteX1" fmla="*/ 2738623 w 2738623"/>
                <a:gd name="connsiteY1" fmla="*/ 0 h 2700337"/>
                <a:gd name="connsiteX2" fmla="*/ 2738623 w 2738623"/>
                <a:gd name="connsiteY2" fmla="*/ 2700337 h 2700337"/>
                <a:gd name="connsiteX3" fmla="*/ 0 w 2738623"/>
                <a:gd name="connsiteY3" fmla="*/ 2700337 h 2700337"/>
                <a:gd name="connsiteX4" fmla="*/ 0 w 2738623"/>
                <a:gd name="connsiteY4" fmla="*/ 0 h 2700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623" h="2700337">
                  <a:moveTo>
                    <a:pt x="0" y="0"/>
                  </a:moveTo>
                  <a:lnTo>
                    <a:pt x="2738623" y="0"/>
                  </a:lnTo>
                  <a:lnTo>
                    <a:pt x="2738623" y="2700337"/>
                  </a:lnTo>
                  <a:lnTo>
                    <a:pt x="0" y="27003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1920" tIns="121920" rIns="121920" bIns="121920" spcCol="1270"/>
            <a:lstStyle/>
            <a:p>
              <a:pPr algn="ctr" defTabSz="1422400">
                <a:spcAft>
                  <a:spcPts val="0"/>
                </a:spcAft>
                <a:defRPr/>
              </a:pPr>
              <a:endParaRPr lang="en-US" sz="2800" dirty="0">
                <a:solidFill>
                  <a:schemeClr val="tx1"/>
                </a:solidFill>
              </a:endParaRPr>
            </a:p>
            <a:p>
              <a:pPr algn="ctr" defTabSz="14224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3200" b="1" dirty="0">
                  <a:solidFill>
                    <a:schemeClr val="tx1"/>
                  </a:solidFill>
                </a:rPr>
                <a:t>Individualistic Approach</a:t>
              </a:r>
            </a:p>
            <a:p>
              <a:pPr marL="230400" indent="-230400" defTabSz="1422400">
                <a:lnSpc>
                  <a:spcPct val="90000"/>
                </a:lnSpc>
                <a:spcAft>
                  <a:spcPct val="350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dirty="0">
                  <a:solidFill>
                    <a:schemeClr val="tx1"/>
                  </a:solidFill>
                </a:rPr>
                <a:t>Unique sense of self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5869298" y="2409825"/>
              <a:ext cx="2738377" cy="2700896"/>
            </a:xfrm>
            <a:custGeom>
              <a:avLst/>
              <a:gdLst>
                <a:gd name="connsiteX0" fmla="*/ 0 w 2738623"/>
                <a:gd name="connsiteY0" fmla="*/ 0 h 2700337"/>
                <a:gd name="connsiteX1" fmla="*/ 2738623 w 2738623"/>
                <a:gd name="connsiteY1" fmla="*/ 0 h 2700337"/>
                <a:gd name="connsiteX2" fmla="*/ 2738623 w 2738623"/>
                <a:gd name="connsiteY2" fmla="*/ 2700337 h 2700337"/>
                <a:gd name="connsiteX3" fmla="*/ 0 w 2738623"/>
                <a:gd name="connsiteY3" fmla="*/ 2700337 h 2700337"/>
                <a:gd name="connsiteX4" fmla="*/ 0 w 2738623"/>
                <a:gd name="connsiteY4" fmla="*/ 0 h 2700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623" h="2700337">
                  <a:moveTo>
                    <a:pt x="0" y="0"/>
                  </a:moveTo>
                  <a:lnTo>
                    <a:pt x="2738623" y="0"/>
                  </a:lnTo>
                  <a:lnTo>
                    <a:pt x="2738623" y="2700337"/>
                  </a:lnTo>
                  <a:lnTo>
                    <a:pt x="0" y="270033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21920" tIns="121920" rIns="121920" bIns="121920"/>
            <a:lstStyle>
              <a:lvl1pPr defTabSz="14224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228600" indent="-228600" defTabSz="14224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defTabSz="14224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defTabSz="14224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defTabSz="14224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1422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1422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1422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1422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altLang="en-US" sz="3200" b="1" dirty="0">
                  <a:latin typeface="+mn-lt"/>
                </a:rPr>
                <a:t>Cultural Intelligence Quotient</a:t>
              </a:r>
            </a:p>
            <a:p>
              <a:pPr lvl="1">
                <a:lnSpc>
                  <a:spcPct val="90000"/>
                </a:lnSpc>
                <a:spcAft>
                  <a:spcPct val="15000"/>
                </a:spcAft>
                <a:buFontTx/>
                <a:buChar char="•"/>
                <a:defRPr/>
              </a:pPr>
              <a:r>
                <a:rPr lang="en-US" altLang="en-US" sz="1800" dirty="0">
                  <a:latin typeface="+mn-lt"/>
                </a:rPr>
                <a:t>Head, body, heart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0742" y="5110721"/>
              <a:ext cx="7989858" cy="299478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Approaches to the Study of Culture</a:t>
            </a:r>
          </a:p>
        </p:txBody>
      </p:sp>
    </p:spTree>
    <p:extLst>
      <p:ext uri="{BB962C8B-B14F-4D97-AF65-F5344CB8AC3E}">
        <p14:creationId xmlns:p14="http://schemas.microsoft.com/office/powerpoint/2010/main" val="177322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2314872"/>
            <a:ext cx="3167062" cy="2554288"/>
          </a:xfrm>
        </p:spPr>
        <p:txBody>
          <a:bodyPr>
            <a:normAutofit/>
          </a:bodyPr>
          <a:lstStyle/>
          <a:p>
            <a:pPr marL="0" indent="0" algn="ctr">
              <a:buFont typeface="Monotype Sorts" charset="2"/>
              <a:buNone/>
              <a:defRPr/>
            </a:pPr>
            <a:r>
              <a:rPr lang="en-CA" sz="3200" b="1" dirty="0">
                <a:solidFill>
                  <a:srgbClr val="000000"/>
                </a:solidFill>
                <a:ea typeface="ＭＳ Ｐゴシック" pitchFamily="-111" charset="-128"/>
              </a:rPr>
              <a:t>High Context </a:t>
            </a:r>
          </a:p>
          <a:p>
            <a:pPr marL="0" indent="0" algn="ctr">
              <a:buFont typeface="Monotype Sorts" charset="2"/>
              <a:buNone/>
              <a:defRPr/>
            </a:pPr>
            <a:r>
              <a:rPr lang="en-CA" sz="3200" b="1" dirty="0">
                <a:solidFill>
                  <a:srgbClr val="000000"/>
                </a:solidFill>
                <a:ea typeface="ＭＳ Ｐゴシック" pitchFamily="-111" charset="-128"/>
              </a:rPr>
              <a:t>  </a:t>
            </a:r>
          </a:p>
          <a:p>
            <a:pPr marL="0" indent="0" algn="ctr">
              <a:buFont typeface="Monotype Sorts" charset="2"/>
              <a:buNone/>
              <a:defRPr/>
            </a:pPr>
            <a:r>
              <a:rPr lang="en-CA" sz="3200" b="1" dirty="0">
                <a:solidFill>
                  <a:srgbClr val="000000"/>
                </a:solidFill>
                <a:ea typeface="ＭＳ Ｐゴシック" pitchFamily="-111" charset="-128"/>
              </a:rPr>
              <a:t>Low Context</a:t>
            </a:r>
            <a:endParaRPr lang="en-CA" sz="3200" b="1" i="1" dirty="0">
              <a:solidFill>
                <a:srgbClr val="000000"/>
              </a:solidFill>
              <a:ea typeface="ＭＳ Ｐゴシック" pitchFamily="-111" charset="-128"/>
            </a:endParaRPr>
          </a:p>
        </p:txBody>
      </p:sp>
      <p:sp>
        <p:nvSpPr>
          <p:cNvPr id="24581" name="TextBox 3"/>
          <p:cNvSpPr txBox="1">
            <a:spLocks noChangeArrowheads="1"/>
          </p:cNvSpPr>
          <p:nvPr/>
        </p:nvSpPr>
        <p:spPr bwMode="auto">
          <a:xfrm>
            <a:off x="3995738" y="2323906"/>
            <a:ext cx="4248150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57200"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457200">
              <a:spcBef>
                <a:spcPct val="0"/>
              </a:spcBef>
              <a:buClrTx/>
              <a:buSzTx/>
              <a:buFont typeface="Arial"/>
              <a:buChar char="•"/>
            </a:pPr>
            <a:r>
              <a:rPr lang="en-CA" altLang="en-US" dirty="0">
                <a:solidFill>
                  <a:srgbClr val="000000"/>
                </a:solidFill>
                <a:latin typeface="+mn-lt"/>
              </a:rPr>
              <a:t>Close Connection/    	Long Time</a:t>
            </a:r>
          </a:p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endParaRPr lang="en-CA" altLang="en-US" sz="800" dirty="0">
              <a:solidFill>
                <a:srgbClr val="000000"/>
              </a:solidFill>
              <a:latin typeface="+mn-lt"/>
            </a:endParaRPr>
          </a:p>
          <a:p>
            <a:pPr marL="457200">
              <a:spcBef>
                <a:spcPct val="0"/>
              </a:spcBef>
              <a:buClrTx/>
              <a:buSzTx/>
              <a:buFont typeface="Arial"/>
              <a:buChar char="•"/>
            </a:pPr>
            <a:r>
              <a:rPr lang="en-CA" altLang="en-US" dirty="0">
                <a:solidFill>
                  <a:srgbClr val="000000"/>
                </a:solidFill>
                <a:latin typeface="+mn-lt"/>
              </a:rPr>
              <a:t>Many Connections/ 	Short Time</a:t>
            </a:r>
            <a:endParaRPr lang="en-US" alt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Aggregate Approach</a:t>
            </a:r>
          </a:p>
        </p:txBody>
      </p:sp>
    </p:spTree>
    <p:extLst>
      <p:ext uri="{BB962C8B-B14F-4D97-AF65-F5344CB8AC3E}">
        <p14:creationId xmlns:p14="http://schemas.microsoft.com/office/powerpoint/2010/main" val="38173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2314872"/>
            <a:ext cx="3167062" cy="2554288"/>
          </a:xfrm>
        </p:spPr>
        <p:txBody>
          <a:bodyPr>
            <a:normAutofit/>
          </a:bodyPr>
          <a:lstStyle/>
          <a:p>
            <a:pPr marL="0" indent="0" algn="ctr">
              <a:buFont typeface="Monotype Sorts" charset="2"/>
              <a:buNone/>
              <a:defRPr/>
            </a:pPr>
            <a:r>
              <a:rPr lang="en-CA" sz="3200" b="1" dirty="0" smtClean="0">
                <a:solidFill>
                  <a:srgbClr val="000000"/>
                </a:solidFill>
                <a:ea typeface="ＭＳ Ｐゴシック" pitchFamily="-111" charset="-128"/>
              </a:rPr>
              <a:t>Individualism</a:t>
            </a:r>
            <a:endParaRPr lang="en-CA" sz="3200" b="1" dirty="0">
              <a:solidFill>
                <a:srgbClr val="000000"/>
              </a:solidFill>
              <a:ea typeface="ＭＳ Ｐゴシック" pitchFamily="-111" charset="-128"/>
            </a:endParaRPr>
          </a:p>
          <a:p>
            <a:pPr marL="0" indent="0" algn="ctr">
              <a:buFont typeface="Monotype Sorts" charset="2"/>
              <a:buNone/>
              <a:defRPr/>
            </a:pPr>
            <a:r>
              <a:rPr lang="en-CA" sz="3200" b="1" dirty="0">
                <a:solidFill>
                  <a:srgbClr val="000000"/>
                </a:solidFill>
                <a:ea typeface="ＭＳ Ｐゴシック" pitchFamily="-111" charset="-128"/>
              </a:rPr>
              <a:t>  </a:t>
            </a:r>
          </a:p>
          <a:p>
            <a:pPr marL="0" indent="0" algn="ctr">
              <a:buFont typeface="Monotype Sorts" charset="2"/>
              <a:buNone/>
              <a:defRPr/>
            </a:pPr>
            <a:r>
              <a:rPr lang="en-CA" sz="3200" b="1" dirty="0" smtClean="0">
                <a:solidFill>
                  <a:srgbClr val="000000"/>
                </a:solidFill>
                <a:ea typeface="ＭＳ Ｐゴシック" pitchFamily="-111" charset="-128"/>
              </a:rPr>
              <a:t>Collectivism </a:t>
            </a:r>
            <a:endParaRPr lang="en-CA" sz="3200" b="1" i="1" dirty="0">
              <a:solidFill>
                <a:srgbClr val="000000"/>
              </a:solidFill>
              <a:ea typeface="ＭＳ Ｐゴシック" pitchFamily="-111" charset="-128"/>
            </a:endParaRPr>
          </a:p>
        </p:txBody>
      </p:sp>
      <p:sp>
        <p:nvSpPr>
          <p:cNvPr id="24581" name="TextBox 3"/>
          <p:cNvSpPr txBox="1">
            <a:spLocks noChangeArrowheads="1"/>
          </p:cNvSpPr>
          <p:nvPr/>
        </p:nvSpPr>
        <p:spPr bwMode="auto">
          <a:xfrm>
            <a:off x="3995738" y="2323906"/>
            <a:ext cx="4248150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57200"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457200">
              <a:spcBef>
                <a:spcPct val="0"/>
              </a:spcBef>
              <a:buClrTx/>
              <a:buSzTx/>
              <a:buFont typeface="Arial"/>
              <a:buChar char="•"/>
            </a:pPr>
            <a:r>
              <a:rPr lang="en-CA" altLang="en-US" dirty="0" smtClean="0">
                <a:solidFill>
                  <a:srgbClr val="000000"/>
                </a:solidFill>
                <a:latin typeface="+mn-lt"/>
              </a:rPr>
              <a:t>Focus on the self</a:t>
            </a:r>
          </a:p>
          <a:p>
            <a:pPr marL="457200">
              <a:spcBef>
                <a:spcPct val="0"/>
              </a:spcBef>
              <a:buClrTx/>
              <a:buSzTx/>
              <a:buFont typeface="Arial"/>
              <a:buChar char="•"/>
            </a:pPr>
            <a:endParaRPr lang="en-CA" altLang="en-US" dirty="0">
              <a:solidFill>
                <a:srgbClr val="000000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</a:pPr>
            <a:endParaRPr lang="en-CA" altLang="en-US" sz="800" dirty="0">
              <a:solidFill>
                <a:srgbClr val="000000"/>
              </a:solidFill>
              <a:latin typeface="+mn-lt"/>
            </a:endParaRPr>
          </a:p>
          <a:p>
            <a:pPr marL="457200">
              <a:spcBef>
                <a:spcPct val="0"/>
              </a:spcBef>
              <a:buClrTx/>
              <a:buSzTx/>
              <a:buFont typeface="Arial"/>
              <a:buChar char="•"/>
            </a:pPr>
            <a:r>
              <a:rPr lang="en-CA" altLang="en-US" dirty="0" smtClean="0">
                <a:solidFill>
                  <a:srgbClr val="000000"/>
                </a:solidFill>
                <a:latin typeface="+mn-lt"/>
              </a:rPr>
              <a:t>Focus on the collective</a:t>
            </a:r>
            <a:endParaRPr lang="en-US" alt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Aggregate Approach</a:t>
            </a:r>
          </a:p>
        </p:txBody>
      </p:sp>
    </p:spTree>
    <p:extLst>
      <p:ext uri="{BB962C8B-B14F-4D97-AF65-F5344CB8AC3E}">
        <p14:creationId xmlns:p14="http://schemas.microsoft.com/office/powerpoint/2010/main" val="416215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10081</TotalTime>
  <Pages>7</Pages>
  <Words>336</Words>
  <Application>Microsoft Office PowerPoint</Application>
  <PresentationFormat>On-screen Show (4:3)</PresentationFormat>
  <Paragraphs>136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Leslie Jarmon</dc:creator>
  <cp:lastModifiedBy>win7user</cp:lastModifiedBy>
  <cp:revision>220</cp:revision>
  <cp:lastPrinted>2009-04-22T19:24:48Z</cp:lastPrinted>
  <dcterms:created xsi:type="dcterms:W3CDTF">2009-10-25T14:48:23Z</dcterms:created>
  <dcterms:modified xsi:type="dcterms:W3CDTF">2017-08-15T19:04:03Z</dcterms:modified>
</cp:coreProperties>
</file>