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17"/>
  </p:notesMasterIdLst>
  <p:handoutMasterIdLst>
    <p:handoutMasterId r:id="rId18"/>
  </p:handoutMasterIdLst>
  <p:sldIdLst>
    <p:sldId id="377" r:id="rId2"/>
    <p:sldId id="389" r:id="rId3"/>
    <p:sldId id="378" r:id="rId4"/>
    <p:sldId id="379" r:id="rId5"/>
    <p:sldId id="390" r:id="rId6"/>
    <p:sldId id="388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91" r:id="rId1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12 Communication Climate" id="{AABFCB7A-C153-46A0-9D60-E7358BD7DAA1}">
          <p14:sldIdLst>
            <p14:sldId id="377"/>
            <p14:sldId id="389"/>
            <p14:sldId id="378"/>
            <p14:sldId id="379"/>
            <p14:sldId id="390"/>
            <p14:sldId id="38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84FC4-ADEB-9441-874A-D9D300E70DD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709BD-25F6-9549-A475-D230630E1678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3200" dirty="0"/>
            <a:t>Seek Information</a:t>
          </a:r>
        </a:p>
      </dgm:t>
    </dgm:pt>
    <dgm:pt modelId="{5E7834A3-989B-4441-A560-57F80B4A8BA1}" type="parTrans" cxnId="{646C7FB7-E3A3-B746-A26A-E8A48E9EF34A}">
      <dgm:prSet/>
      <dgm:spPr/>
      <dgm:t>
        <a:bodyPr/>
        <a:lstStyle/>
        <a:p>
          <a:endParaRPr lang="en-US"/>
        </a:p>
      </dgm:t>
    </dgm:pt>
    <dgm:pt modelId="{34D032AE-8CC7-224F-B069-35C842B536FD}" type="sibTrans" cxnId="{646C7FB7-E3A3-B746-A26A-E8A48E9EF34A}">
      <dgm:prSet/>
      <dgm:spPr/>
      <dgm:t>
        <a:bodyPr/>
        <a:lstStyle/>
        <a:p>
          <a:endParaRPr lang="en-US"/>
        </a:p>
      </dgm:t>
    </dgm:pt>
    <dgm:pt modelId="{0D431C1E-9EF7-064B-9A05-857E800F1A4E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100" dirty="0"/>
            <a:t>Valid</a:t>
          </a:r>
        </a:p>
      </dgm:t>
    </dgm:pt>
    <dgm:pt modelId="{E744D15C-01FE-C94E-B39B-CA8EFCF95CE8}" type="parTrans" cxnId="{953C998C-AF8D-154A-BD7D-D516BD4AB61A}">
      <dgm:prSet/>
      <dgm:spPr/>
      <dgm:t>
        <a:bodyPr/>
        <a:lstStyle/>
        <a:p>
          <a:endParaRPr lang="en-US" dirty="0"/>
        </a:p>
      </dgm:t>
    </dgm:pt>
    <dgm:pt modelId="{769DF1C7-A69C-0A4C-86FA-4CD64EE25DF8}" type="sibTrans" cxnId="{953C998C-AF8D-154A-BD7D-D516BD4AB61A}">
      <dgm:prSet/>
      <dgm:spPr/>
      <dgm:t>
        <a:bodyPr/>
        <a:lstStyle/>
        <a:p>
          <a:endParaRPr lang="en-US"/>
        </a:p>
      </dgm:t>
    </dgm:pt>
    <dgm:pt modelId="{BFB893EA-B00A-F142-975D-19BBE5BFF176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800" dirty="0"/>
            <a:t>Change</a:t>
          </a:r>
        </a:p>
      </dgm:t>
    </dgm:pt>
    <dgm:pt modelId="{236461ED-0779-EC42-8928-595F601FE961}" type="parTrans" cxnId="{0AF3302E-1D61-9240-8F72-DE0F7D0F795D}">
      <dgm:prSet/>
      <dgm:spPr/>
      <dgm:t>
        <a:bodyPr/>
        <a:lstStyle/>
        <a:p>
          <a:endParaRPr lang="en-US" dirty="0"/>
        </a:p>
      </dgm:t>
    </dgm:pt>
    <dgm:pt modelId="{86753681-F3BC-0D4B-A48D-B0D6D95D7DC5}" type="sibTrans" cxnId="{0AF3302E-1D61-9240-8F72-DE0F7D0F795D}">
      <dgm:prSet/>
      <dgm:spPr/>
      <dgm:t>
        <a:bodyPr/>
        <a:lstStyle/>
        <a:p>
          <a:endParaRPr lang="en-US"/>
        </a:p>
      </dgm:t>
    </dgm:pt>
    <dgm:pt modelId="{2C009853-9A46-BF4D-BFBF-5915B69040BA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800" dirty="0"/>
            <a:t>No Change</a:t>
          </a:r>
        </a:p>
      </dgm:t>
    </dgm:pt>
    <dgm:pt modelId="{DA08F495-182D-AC41-9D13-8B191C621C42}" type="parTrans" cxnId="{CF0B39A4-45CD-EE40-8F0F-2576C86E375A}">
      <dgm:prSet/>
      <dgm:spPr/>
      <dgm:t>
        <a:bodyPr/>
        <a:lstStyle/>
        <a:p>
          <a:endParaRPr lang="en-US" dirty="0"/>
        </a:p>
      </dgm:t>
    </dgm:pt>
    <dgm:pt modelId="{7FB0EA4E-2C02-1544-9F95-80D849EF1605}" type="sibTrans" cxnId="{CF0B39A4-45CD-EE40-8F0F-2576C86E375A}">
      <dgm:prSet/>
      <dgm:spPr/>
      <dgm:t>
        <a:bodyPr/>
        <a:lstStyle/>
        <a:p>
          <a:endParaRPr lang="en-US"/>
        </a:p>
      </dgm:t>
    </dgm:pt>
    <dgm:pt modelId="{86741692-F0C8-2640-8EAE-DF5E922E9BF3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2100" dirty="0"/>
            <a:t>Invalid</a:t>
          </a:r>
        </a:p>
      </dgm:t>
    </dgm:pt>
    <dgm:pt modelId="{7616EB4C-DE2B-6849-B2D6-494E567CEC78}" type="parTrans" cxnId="{6D224B65-2E7C-9243-AEAB-1A745C3E68CF}">
      <dgm:prSet/>
      <dgm:spPr/>
      <dgm:t>
        <a:bodyPr/>
        <a:lstStyle/>
        <a:p>
          <a:endParaRPr lang="en-US" dirty="0"/>
        </a:p>
      </dgm:t>
    </dgm:pt>
    <dgm:pt modelId="{4790D9AB-0595-144D-90A7-93D4BB3BC54B}" type="sibTrans" cxnId="{6D224B65-2E7C-9243-AEAB-1A745C3E68CF}">
      <dgm:prSet/>
      <dgm:spPr/>
      <dgm:t>
        <a:bodyPr/>
        <a:lstStyle/>
        <a:p>
          <a:endParaRPr lang="en-US"/>
        </a:p>
      </dgm:t>
    </dgm:pt>
    <dgm:pt modelId="{C98D45D4-8A42-D04A-B700-E1D9D0C5D70F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800" dirty="0"/>
            <a:t>No Change</a:t>
          </a:r>
        </a:p>
      </dgm:t>
    </dgm:pt>
    <dgm:pt modelId="{57F4996D-64ED-1840-919D-A6D120CE65EF}" type="parTrans" cxnId="{FDCFD381-5602-1942-A221-EEB405FAF025}">
      <dgm:prSet/>
      <dgm:spPr/>
      <dgm:t>
        <a:bodyPr/>
        <a:lstStyle/>
        <a:p>
          <a:endParaRPr lang="en-US" dirty="0"/>
        </a:p>
      </dgm:t>
    </dgm:pt>
    <dgm:pt modelId="{441E139A-8BB6-4146-8090-2BC62588C6DB}" type="sibTrans" cxnId="{FDCFD381-5602-1942-A221-EEB405FAF025}">
      <dgm:prSet/>
      <dgm:spPr/>
      <dgm:t>
        <a:bodyPr/>
        <a:lstStyle/>
        <a:p>
          <a:endParaRPr lang="en-US"/>
        </a:p>
      </dgm:t>
    </dgm:pt>
    <dgm:pt modelId="{0B85ACE9-8667-4743-A72D-A7EA801A1917}" type="pres">
      <dgm:prSet presAssocID="{84084FC4-ADEB-9441-874A-D9D300E70D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9C62A8-5ECB-374C-8E97-DDE2D9CFC6DA}" type="pres">
      <dgm:prSet presAssocID="{526709BD-25F6-9549-A475-D230630E1678}" presName="hierRoot1" presStyleCnt="0"/>
      <dgm:spPr/>
    </dgm:pt>
    <dgm:pt modelId="{DEB08E3F-ABBF-5C45-A0EA-7A5A62B9BD01}" type="pres">
      <dgm:prSet presAssocID="{526709BD-25F6-9549-A475-D230630E1678}" presName="composite" presStyleCnt="0"/>
      <dgm:spPr/>
    </dgm:pt>
    <dgm:pt modelId="{D75048A1-E09E-9B46-9ED0-A3819AE4ADEE}" type="pres">
      <dgm:prSet presAssocID="{526709BD-25F6-9549-A475-D230630E1678}" presName="background" presStyleLbl="node0" presStyleIdx="0" presStyleCnt="1"/>
      <dgm:spPr/>
    </dgm:pt>
    <dgm:pt modelId="{268A5991-CB0B-814E-8796-C6E1CBB42DFE}" type="pres">
      <dgm:prSet presAssocID="{526709BD-25F6-9549-A475-D230630E1678}" presName="text" presStyleLbl="fgAcc0" presStyleIdx="0" presStyleCnt="1" custScaleX="2066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45772-5012-E548-90B7-DBC20163059A}" type="pres">
      <dgm:prSet presAssocID="{526709BD-25F6-9549-A475-D230630E1678}" presName="hierChild2" presStyleCnt="0"/>
      <dgm:spPr/>
    </dgm:pt>
    <dgm:pt modelId="{C457077D-AF95-5746-A0B1-368E8CD1D448}" type="pres">
      <dgm:prSet presAssocID="{E744D15C-01FE-C94E-B39B-CA8EFCF95CE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AA62B7D-A16C-1C40-BD6A-E352A103E753}" type="pres">
      <dgm:prSet presAssocID="{0D431C1E-9EF7-064B-9A05-857E800F1A4E}" presName="hierRoot2" presStyleCnt="0"/>
      <dgm:spPr/>
    </dgm:pt>
    <dgm:pt modelId="{4188B01E-1F0B-0244-B79E-B71C915ECD7A}" type="pres">
      <dgm:prSet presAssocID="{0D431C1E-9EF7-064B-9A05-857E800F1A4E}" presName="composite2" presStyleCnt="0"/>
      <dgm:spPr/>
    </dgm:pt>
    <dgm:pt modelId="{1A9D64D4-ACA6-C147-A35F-88702EC3A92D}" type="pres">
      <dgm:prSet presAssocID="{0D431C1E-9EF7-064B-9A05-857E800F1A4E}" presName="background2" presStyleLbl="node2" presStyleIdx="0" presStyleCnt="2"/>
      <dgm:spPr/>
    </dgm:pt>
    <dgm:pt modelId="{E87AEC79-799C-CD4E-8107-DAEE546151C5}" type="pres">
      <dgm:prSet presAssocID="{0D431C1E-9EF7-064B-9A05-857E800F1A4E}" presName="text2" presStyleLbl="fgAcc2" presStyleIdx="0" presStyleCnt="2" custScaleX="158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91CA3-987F-A545-9459-62475C6DAAD6}" type="pres">
      <dgm:prSet presAssocID="{0D431C1E-9EF7-064B-9A05-857E800F1A4E}" presName="hierChild3" presStyleCnt="0"/>
      <dgm:spPr/>
    </dgm:pt>
    <dgm:pt modelId="{3860D647-EA6A-5545-A4E5-ECF097900081}" type="pres">
      <dgm:prSet presAssocID="{236461ED-0779-EC42-8928-595F601FE961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F5C3520-0D4B-7343-8FCD-430B86F15507}" type="pres">
      <dgm:prSet presAssocID="{BFB893EA-B00A-F142-975D-19BBE5BFF176}" presName="hierRoot3" presStyleCnt="0"/>
      <dgm:spPr/>
    </dgm:pt>
    <dgm:pt modelId="{ED6510CB-CB0A-614B-88D8-0BB8DD79EB46}" type="pres">
      <dgm:prSet presAssocID="{BFB893EA-B00A-F142-975D-19BBE5BFF176}" presName="composite3" presStyleCnt="0"/>
      <dgm:spPr/>
    </dgm:pt>
    <dgm:pt modelId="{6FBF5D02-00AB-7B44-8F39-2C5C4A1D7827}" type="pres">
      <dgm:prSet presAssocID="{BFB893EA-B00A-F142-975D-19BBE5BFF176}" presName="background3" presStyleLbl="node3" presStyleIdx="0" presStyleCnt="3"/>
      <dgm:spPr/>
    </dgm:pt>
    <dgm:pt modelId="{2A90149E-FB48-154B-A93D-202FCE79A8AC}" type="pres">
      <dgm:prSet presAssocID="{BFB893EA-B00A-F142-975D-19BBE5BFF17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A1E2C-8B8A-7045-95F3-23B65E34E931}" type="pres">
      <dgm:prSet presAssocID="{BFB893EA-B00A-F142-975D-19BBE5BFF176}" presName="hierChild4" presStyleCnt="0"/>
      <dgm:spPr/>
    </dgm:pt>
    <dgm:pt modelId="{587751DE-736C-F34D-99A1-5CAD39737203}" type="pres">
      <dgm:prSet presAssocID="{DA08F495-182D-AC41-9D13-8B191C621C4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0DFF095-8DA1-5F42-92B5-A507B1F3778C}" type="pres">
      <dgm:prSet presAssocID="{2C009853-9A46-BF4D-BFBF-5915B69040BA}" presName="hierRoot3" presStyleCnt="0"/>
      <dgm:spPr/>
    </dgm:pt>
    <dgm:pt modelId="{3CBB762B-D9D3-834E-8DB7-2A6DB3F31CF9}" type="pres">
      <dgm:prSet presAssocID="{2C009853-9A46-BF4D-BFBF-5915B69040BA}" presName="composite3" presStyleCnt="0"/>
      <dgm:spPr/>
    </dgm:pt>
    <dgm:pt modelId="{D0ED6B1E-B8D8-9B49-B809-F79AE47B8BE3}" type="pres">
      <dgm:prSet presAssocID="{2C009853-9A46-BF4D-BFBF-5915B69040BA}" presName="background3" presStyleLbl="node3" presStyleIdx="1" presStyleCnt="3"/>
      <dgm:spPr/>
    </dgm:pt>
    <dgm:pt modelId="{1F49557D-0069-D346-BD0F-A51F8E24D27C}" type="pres">
      <dgm:prSet presAssocID="{2C009853-9A46-BF4D-BFBF-5915B69040BA}" presName="text3" presStyleLbl="fgAcc3" presStyleIdx="1" presStyleCnt="3" custScaleX="123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00745-F2EA-C04A-AEB0-F6D5ADC089C9}" type="pres">
      <dgm:prSet presAssocID="{2C009853-9A46-BF4D-BFBF-5915B69040BA}" presName="hierChild4" presStyleCnt="0"/>
      <dgm:spPr/>
    </dgm:pt>
    <dgm:pt modelId="{55C1F7E7-81B2-354C-9A23-CD021573ACE1}" type="pres">
      <dgm:prSet presAssocID="{7616EB4C-DE2B-6849-B2D6-494E567CEC7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C7D4F14-1277-0941-BF78-B1876BA0B9C9}" type="pres">
      <dgm:prSet presAssocID="{86741692-F0C8-2640-8EAE-DF5E922E9BF3}" presName="hierRoot2" presStyleCnt="0"/>
      <dgm:spPr/>
    </dgm:pt>
    <dgm:pt modelId="{0B769683-C670-644C-B119-3FFBB7A7038A}" type="pres">
      <dgm:prSet presAssocID="{86741692-F0C8-2640-8EAE-DF5E922E9BF3}" presName="composite2" presStyleCnt="0"/>
      <dgm:spPr/>
    </dgm:pt>
    <dgm:pt modelId="{B62B8F0E-E0B2-B844-B700-492954EE740A}" type="pres">
      <dgm:prSet presAssocID="{86741692-F0C8-2640-8EAE-DF5E922E9BF3}" presName="background2" presStyleLbl="node2" presStyleIdx="1" presStyleCnt="2"/>
      <dgm:spPr/>
    </dgm:pt>
    <dgm:pt modelId="{60EEDB4C-4043-114C-8207-7E55C70713A0}" type="pres">
      <dgm:prSet presAssocID="{86741692-F0C8-2640-8EAE-DF5E922E9BF3}" presName="text2" presStyleLbl="fgAcc2" presStyleIdx="1" presStyleCnt="2" custScaleX="151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65332B-3667-BB48-A56A-E9A2802A4AD0}" type="pres">
      <dgm:prSet presAssocID="{86741692-F0C8-2640-8EAE-DF5E922E9BF3}" presName="hierChild3" presStyleCnt="0"/>
      <dgm:spPr/>
    </dgm:pt>
    <dgm:pt modelId="{C50E585E-78E2-394A-9393-1C001C4A57E5}" type="pres">
      <dgm:prSet presAssocID="{57F4996D-64ED-1840-919D-A6D120CE65E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C8C5AAD-DBA3-EF41-991C-96FDF98CADE6}" type="pres">
      <dgm:prSet presAssocID="{C98D45D4-8A42-D04A-B700-E1D9D0C5D70F}" presName="hierRoot3" presStyleCnt="0"/>
      <dgm:spPr/>
    </dgm:pt>
    <dgm:pt modelId="{7F853A9C-E83A-884E-AA9B-1BA12432B8EB}" type="pres">
      <dgm:prSet presAssocID="{C98D45D4-8A42-D04A-B700-E1D9D0C5D70F}" presName="composite3" presStyleCnt="0"/>
      <dgm:spPr/>
    </dgm:pt>
    <dgm:pt modelId="{EAC3E86B-A3D5-0446-B7FB-3A8BA6E7CA6B}" type="pres">
      <dgm:prSet presAssocID="{C98D45D4-8A42-D04A-B700-E1D9D0C5D70F}" presName="background3" presStyleLbl="node3" presStyleIdx="2" presStyleCnt="3"/>
      <dgm:spPr/>
    </dgm:pt>
    <dgm:pt modelId="{2F30363E-F464-D945-A2DC-AF6C14E91A92}" type="pres">
      <dgm:prSet presAssocID="{C98D45D4-8A42-D04A-B700-E1D9D0C5D70F}" presName="text3" presStyleLbl="fgAcc3" presStyleIdx="2" presStyleCnt="3" custScaleX="1106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1FFE43-EA72-F845-A2C9-80B6E4BF9723}" type="pres">
      <dgm:prSet presAssocID="{C98D45D4-8A42-D04A-B700-E1D9D0C5D70F}" presName="hierChild4" presStyleCnt="0"/>
      <dgm:spPr/>
    </dgm:pt>
  </dgm:ptLst>
  <dgm:cxnLst>
    <dgm:cxn modelId="{1C1C4FF5-A29B-4193-96F0-B4A25F6E83A0}" type="presOf" srcId="{57F4996D-64ED-1840-919D-A6D120CE65EF}" destId="{C50E585E-78E2-394A-9393-1C001C4A57E5}" srcOrd="0" destOrd="0" presId="urn:microsoft.com/office/officeart/2005/8/layout/hierarchy1"/>
    <dgm:cxn modelId="{AFC9B4B9-44C5-434F-AE3E-ED5B380BD1C7}" type="presOf" srcId="{526709BD-25F6-9549-A475-D230630E1678}" destId="{268A5991-CB0B-814E-8796-C6E1CBB42DFE}" srcOrd="0" destOrd="0" presId="urn:microsoft.com/office/officeart/2005/8/layout/hierarchy1"/>
    <dgm:cxn modelId="{03FFBC60-9CF1-4BCC-A25D-B493C661B741}" type="presOf" srcId="{C98D45D4-8A42-D04A-B700-E1D9D0C5D70F}" destId="{2F30363E-F464-D945-A2DC-AF6C14E91A92}" srcOrd="0" destOrd="0" presId="urn:microsoft.com/office/officeart/2005/8/layout/hierarchy1"/>
    <dgm:cxn modelId="{AC9A378D-E458-4F09-9E8E-EBD18486F4B3}" type="presOf" srcId="{84084FC4-ADEB-9441-874A-D9D300E70DDF}" destId="{0B85ACE9-8667-4743-A72D-A7EA801A1917}" srcOrd="0" destOrd="0" presId="urn:microsoft.com/office/officeart/2005/8/layout/hierarchy1"/>
    <dgm:cxn modelId="{A7ABA7B5-D58D-4387-98B4-4DE032E19C57}" type="presOf" srcId="{7616EB4C-DE2B-6849-B2D6-494E567CEC78}" destId="{55C1F7E7-81B2-354C-9A23-CD021573ACE1}" srcOrd="0" destOrd="0" presId="urn:microsoft.com/office/officeart/2005/8/layout/hierarchy1"/>
    <dgm:cxn modelId="{953C998C-AF8D-154A-BD7D-D516BD4AB61A}" srcId="{526709BD-25F6-9549-A475-D230630E1678}" destId="{0D431C1E-9EF7-064B-9A05-857E800F1A4E}" srcOrd="0" destOrd="0" parTransId="{E744D15C-01FE-C94E-B39B-CA8EFCF95CE8}" sibTransId="{769DF1C7-A69C-0A4C-86FA-4CD64EE25DF8}"/>
    <dgm:cxn modelId="{CF0B39A4-45CD-EE40-8F0F-2576C86E375A}" srcId="{0D431C1E-9EF7-064B-9A05-857E800F1A4E}" destId="{2C009853-9A46-BF4D-BFBF-5915B69040BA}" srcOrd="1" destOrd="0" parTransId="{DA08F495-182D-AC41-9D13-8B191C621C42}" sibTransId="{7FB0EA4E-2C02-1544-9F95-80D849EF1605}"/>
    <dgm:cxn modelId="{6D224B65-2E7C-9243-AEAB-1A745C3E68CF}" srcId="{526709BD-25F6-9549-A475-D230630E1678}" destId="{86741692-F0C8-2640-8EAE-DF5E922E9BF3}" srcOrd="1" destOrd="0" parTransId="{7616EB4C-DE2B-6849-B2D6-494E567CEC78}" sibTransId="{4790D9AB-0595-144D-90A7-93D4BB3BC54B}"/>
    <dgm:cxn modelId="{54334ABF-FB66-45EF-9A60-0FCDE56160D4}" type="presOf" srcId="{DA08F495-182D-AC41-9D13-8B191C621C42}" destId="{587751DE-736C-F34D-99A1-5CAD39737203}" srcOrd="0" destOrd="0" presId="urn:microsoft.com/office/officeart/2005/8/layout/hierarchy1"/>
    <dgm:cxn modelId="{FDCFD381-5602-1942-A221-EEB405FAF025}" srcId="{86741692-F0C8-2640-8EAE-DF5E922E9BF3}" destId="{C98D45D4-8A42-D04A-B700-E1D9D0C5D70F}" srcOrd="0" destOrd="0" parTransId="{57F4996D-64ED-1840-919D-A6D120CE65EF}" sibTransId="{441E139A-8BB6-4146-8090-2BC62588C6DB}"/>
    <dgm:cxn modelId="{E24382AC-B1C1-4AAC-B9D3-132256A858D5}" type="presOf" srcId="{0D431C1E-9EF7-064B-9A05-857E800F1A4E}" destId="{E87AEC79-799C-CD4E-8107-DAEE546151C5}" srcOrd="0" destOrd="0" presId="urn:microsoft.com/office/officeart/2005/8/layout/hierarchy1"/>
    <dgm:cxn modelId="{3B047040-D45E-450D-96DB-F61CE3927669}" type="presOf" srcId="{236461ED-0779-EC42-8928-595F601FE961}" destId="{3860D647-EA6A-5545-A4E5-ECF097900081}" srcOrd="0" destOrd="0" presId="urn:microsoft.com/office/officeart/2005/8/layout/hierarchy1"/>
    <dgm:cxn modelId="{646C7FB7-E3A3-B746-A26A-E8A48E9EF34A}" srcId="{84084FC4-ADEB-9441-874A-D9D300E70DDF}" destId="{526709BD-25F6-9549-A475-D230630E1678}" srcOrd="0" destOrd="0" parTransId="{5E7834A3-989B-4441-A560-57F80B4A8BA1}" sibTransId="{34D032AE-8CC7-224F-B069-35C842B536FD}"/>
    <dgm:cxn modelId="{0AF3302E-1D61-9240-8F72-DE0F7D0F795D}" srcId="{0D431C1E-9EF7-064B-9A05-857E800F1A4E}" destId="{BFB893EA-B00A-F142-975D-19BBE5BFF176}" srcOrd="0" destOrd="0" parTransId="{236461ED-0779-EC42-8928-595F601FE961}" sibTransId="{86753681-F3BC-0D4B-A48D-B0D6D95D7DC5}"/>
    <dgm:cxn modelId="{C5D7F791-86B2-4FB9-AEDA-DEDEF483430D}" type="presOf" srcId="{E744D15C-01FE-C94E-B39B-CA8EFCF95CE8}" destId="{C457077D-AF95-5746-A0B1-368E8CD1D448}" srcOrd="0" destOrd="0" presId="urn:microsoft.com/office/officeart/2005/8/layout/hierarchy1"/>
    <dgm:cxn modelId="{8DF39219-7550-4CB3-B43C-117FE45F8529}" type="presOf" srcId="{2C009853-9A46-BF4D-BFBF-5915B69040BA}" destId="{1F49557D-0069-D346-BD0F-A51F8E24D27C}" srcOrd="0" destOrd="0" presId="urn:microsoft.com/office/officeart/2005/8/layout/hierarchy1"/>
    <dgm:cxn modelId="{7B9A6ECE-D625-456A-831C-1513F5A9980D}" type="presOf" srcId="{86741692-F0C8-2640-8EAE-DF5E922E9BF3}" destId="{60EEDB4C-4043-114C-8207-7E55C70713A0}" srcOrd="0" destOrd="0" presId="urn:microsoft.com/office/officeart/2005/8/layout/hierarchy1"/>
    <dgm:cxn modelId="{4F1D26B8-BA46-407B-B699-96A358A061C8}" type="presOf" srcId="{BFB893EA-B00A-F142-975D-19BBE5BFF176}" destId="{2A90149E-FB48-154B-A93D-202FCE79A8AC}" srcOrd="0" destOrd="0" presId="urn:microsoft.com/office/officeart/2005/8/layout/hierarchy1"/>
    <dgm:cxn modelId="{CD10D013-CCEC-4681-917A-BF1C30041E7C}" type="presParOf" srcId="{0B85ACE9-8667-4743-A72D-A7EA801A1917}" destId="{DD9C62A8-5ECB-374C-8E97-DDE2D9CFC6DA}" srcOrd="0" destOrd="0" presId="urn:microsoft.com/office/officeart/2005/8/layout/hierarchy1"/>
    <dgm:cxn modelId="{41FC6361-D38B-410E-A305-F3F80BDC2FB7}" type="presParOf" srcId="{DD9C62A8-5ECB-374C-8E97-DDE2D9CFC6DA}" destId="{DEB08E3F-ABBF-5C45-A0EA-7A5A62B9BD01}" srcOrd="0" destOrd="0" presId="urn:microsoft.com/office/officeart/2005/8/layout/hierarchy1"/>
    <dgm:cxn modelId="{D845EDE8-C131-4E30-8D63-BB36DB9A4384}" type="presParOf" srcId="{DEB08E3F-ABBF-5C45-A0EA-7A5A62B9BD01}" destId="{D75048A1-E09E-9B46-9ED0-A3819AE4ADEE}" srcOrd="0" destOrd="0" presId="urn:microsoft.com/office/officeart/2005/8/layout/hierarchy1"/>
    <dgm:cxn modelId="{FC766DAA-13C3-4216-8E79-D62EE0C5B3F5}" type="presParOf" srcId="{DEB08E3F-ABBF-5C45-A0EA-7A5A62B9BD01}" destId="{268A5991-CB0B-814E-8796-C6E1CBB42DFE}" srcOrd="1" destOrd="0" presId="urn:microsoft.com/office/officeart/2005/8/layout/hierarchy1"/>
    <dgm:cxn modelId="{9E4DB67E-CE8C-4300-A587-948E1DE8C14D}" type="presParOf" srcId="{DD9C62A8-5ECB-374C-8E97-DDE2D9CFC6DA}" destId="{95F45772-5012-E548-90B7-DBC20163059A}" srcOrd="1" destOrd="0" presId="urn:microsoft.com/office/officeart/2005/8/layout/hierarchy1"/>
    <dgm:cxn modelId="{2D6AB456-1A97-4226-ACBF-D0C61E2866AA}" type="presParOf" srcId="{95F45772-5012-E548-90B7-DBC20163059A}" destId="{C457077D-AF95-5746-A0B1-368E8CD1D448}" srcOrd="0" destOrd="0" presId="urn:microsoft.com/office/officeart/2005/8/layout/hierarchy1"/>
    <dgm:cxn modelId="{C1A0D419-11E3-4B2C-BBDB-E431E7B9ECE9}" type="presParOf" srcId="{95F45772-5012-E548-90B7-DBC20163059A}" destId="{8AA62B7D-A16C-1C40-BD6A-E352A103E753}" srcOrd="1" destOrd="0" presId="urn:microsoft.com/office/officeart/2005/8/layout/hierarchy1"/>
    <dgm:cxn modelId="{C26A2836-C54B-462F-84C5-970012AA76C3}" type="presParOf" srcId="{8AA62B7D-A16C-1C40-BD6A-E352A103E753}" destId="{4188B01E-1F0B-0244-B79E-B71C915ECD7A}" srcOrd="0" destOrd="0" presId="urn:microsoft.com/office/officeart/2005/8/layout/hierarchy1"/>
    <dgm:cxn modelId="{D5E0E938-61DD-4925-8AAC-9B5A60EE9578}" type="presParOf" srcId="{4188B01E-1F0B-0244-B79E-B71C915ECD7A}" destId="{1A9D64D4-ACA6-C147-A35F-88702EC3A92D}" srcOrd="0" destOrd="0" presId="urn:microsoft.com/office/officeart/2005/8/layout/hierarchy1"/>
    <dgm:cxn modelId="{601B49DD-FA9E-4B98-A4D5-610A42DEBF76}" type="presParOf" srcId="{4188B01E-1F0B-0244-B79E-B71C915ECD7A}" destId="{E87AEC79-799C-CD4E-8107-DAEE546151C5}" srcOrd="1" destOrd="0" presId="urn:microsoft.com/office/officeart/2005/8/layout/hierarchy1"/>
    <dgm:cxn modelId="{DC7E7084-135E-4BA1-8D58-E9DDC0DD0F82}" type="presParOf" srcId="{8AA62B7D-A16C-1C40-BD6A-E352A103E753}" destId="{DA591CA3-987F-A545-9459-62475C6DAAD6}" srcOrd="1" destOrd="0" presId="urn:microsoft.com/office/officeart/2005/8/layout/hierarchy1"/>
    <dgm:cxn modelId="{2FA08856-B34F-462E-AB5C-B807D4E8D621}" type="presParOf" srcId="{DA591CA3-987F-A545-9459-62475C6DAAD6}" destId="{3860D647-EA6A-5545-A4E5-ECF097900081}" srcOrd="0" destOrd="0" presId="urn:microsoft.com/office/officeart/2005/8/layout/hierarchy1"/>
    <dgm:cxn modelId="{D35E9066-06D8-4D8B-8599-CCC1397BCFE9}" type="presParOf" srcId="{DA591CA3-987F-A545-9459-62475C6DAAD6}" destId="{5F5C3520-0D4B-7343-8FCD-430B86F15507}" srcOrd="1" destOrd="0" presId="urn:microsoft.com/office/officeart/2005/8/layout/hierarchy1"/>
    <dgm:cxn modelId="{F34DFC8A-D79A-4728-9A3C-ECFC8E7FE644}" type="presParOf" srcId="{5F5C3520-0D4B-7343-8FCD-430B86F15507}" destId="{ED6510CB-CB0A-614B-88D8-0BB8DD79EB46}" srcOrd="0" destOrd="0" presId="urn:microsoft.com/office/officeart/2005/8/layout/hierarchy1"/>
    <dgm:cxn modelId="{E102FC58-6902-419F-B402-577D66BD3F8A}" type="presParOf" srcId="{ED6510CB-CB0A-614B-88D8-0BB8DD79EB46}" destId="{6FBF5D02-00AB-7B44-8F39-2C5C4A1D7827}" srcOrd="0" destOrd="0" presId="urn:microsoft.com/office/officeart/2005/8/layout/hierarchy1"/>
    <dgm:cxn modelId="{3A50C0A3-73BB-4977-9D5D-0B98814B8D45}" type="presParOf" srcId="{ED6510CB-CB0A-614B-88D8-0BB8DD79EB46}" destId="{2A90149E-FB48-154B-A93D-202FCE79A8AC}" srcOrd="1" destOrd="0" presId="urn:microsoft.com/office/officeart/2005/8/layout/hierarchy1"/>
    <dgm:cxn modelId="{57EB7DBC-7980-4481-A946-353832830647}" type="presParOf" srcId="{5F5C3520-0D4B-7343-8FCD-430B86F15507}" destId="{AC6A1E2C-8B8A-7045-95F3-23B65E34E931}" srcOrd="1" destOrd="0" presId="urn:microsoft.com/office/officeart/2005/8/layout/hierarchy1"/>
    <dgm:cxn modelId="{65BA9F83-E377-408C-9515-1AFE4C398D89}" type="presParOf" srcId="{DA591CA3-987F-A545-9459-62475C6DAAD6}" destId="{587751DE-736C-F34D-99A1-5CAD39737203}" srcOrd="2" destOrd="0" presId="urn:microsoft.com/office/officeart/2005/8/layout/hierarchy1"/>
    <dgm:cxn modelId="{2082F842-9A25-4132-8BC5-898272D3318E}" type="presParOf" srcId="{DA591CA3-987F-A545-9459-62475C6DAAD6}" destId="{B0DFF095-8DA1-5F42-92B5-A507B1F3778C}" srcOrd="3" destOrd="0" presId="urn:microsoft.com/office/officeart/2005/8/layout/hierarchy1"/>
    <dgm:cxn modelId="{FB4D24F6-9570-4207-8184-E7C480E179B2}" type="presParOf" srcId="{B0DFF095-8DA1-5F42-92B5-A507B1F3778C}" destId="{3CBB762B-D9D3-834E-8DB7-2A6DB3F31CF9}" srcOrd="0" destOrd="0" presId="urn:microsoft.com/office/officeart/2005/8/layout/hierarchy1"/>
    <dgm:cxn modelId="{A3D03995-6AE5-48A6-927D-F8690E67D160}" type="presParOf" srcId="{3CBB762B-D9D3-834E-8DB7-2A6DB3F31CF9}" destId="{D0ED6B1E-B8D8-9B49-B809-F79AE47B8BE3}" srcOrd="0" destOrd="0" presId="urn:microsoft.com/office/officeart/2005/8/layout/hierarchy1"/>
    <dgm:cxn modelId="{2DC44624-1327-4B7D-AA2D-6D47B40F4DCA}" type="presParOf" srcId="{3CBB762B-D9D3-834E-8DB7-2A6DB3F31CF9}" destId="{1F49557D-0069-D346-BD0F-A51F8E24D27C}" srcOrd="1" destOrd="0" presId="urn:microsoft.com/office/officeart/2005/8/layout/hierarchy1"/>
    <dgm:cxn modelId="{C3936B1A-4223-44FD-BE19-7D9CCD1364AB}" type="presParOf" srcId="{B0DFF095-8DA1-5F42-92B5-A507B1F3778C}" destId="{6D700745-F2EA-C04A-AEB0-F6D5ADC089C9}" srcOrd="1" destOrd="0" presId="urn:microsoft.com/office/officeart/2005/8/layout/hierarchy1"/>
    <dgm:cxn modelId="{37D14D0D-138B-4EFC-9745-7FD832C7BBC1}" type="presParOf" srcId="{95F45772-5012-E548-90B7-DBC20163059A}" destId="{55C1F7E7-81B2-354C-9A23-CD021573ACE1}" srcOrd="2" destOrd="0" presId="urn:microsoft.com/office/officeart/2005/8/layout/hierarchy1"/>
    <dgm:cxn modelId="{E636408B-0066-423C-B71C-C5D4A93F1A51}" type="presParOf" srcId="{95F45772-5012-E548-90B7-DBC20163059A}" destId="{CC7D4F14-1277-0941-BF78-B1876BA0B9C9}" srcOrd="3" destOrd="0" presId="urn:microsoft.com/office/officeart/2005/8/layout/hierarchy1"/>
    <dgm:cxn modelId="{994F588B-3242-4EAF-999C-664CF1017BE6}" type="presParOf" srcId="{CC7D4F14-1277-0941-BF78-B1876BA0B9C9}" destId="{0B769683-C670-644C-B119-3FFBB7A7038A}" srcOrd="0" destOrd="0" presId="urn:microsoft.com/office/officeart/2005/8/layout/hierarchy1"/>
    <dgm:cxn modelId="{F34D2B28-77D0-4C0C-A773-976CBFC5FA67}" type="presParOf" srcId="{0B769683-C670-644C-B119-3FFBB7A7038A}" destId="{B62B8F0E-E0B2-B844-B700-492954EE740A}" srcOrd="0" destOrd="0" presId="urn:microsoft.com/office/officeart/2005/8/layout/hierarchy1"/>
    <dgm:cxn modelId="{39913231-E48D-47E4-B1A1-849425891509}" type="presParOf" srcId="{0B769683-C670-644C-B119-3FFBB7A7038A}" destId="{60EEDB4C-4043-114C-8207-7E55C70713A0}" srcOrd="1" destOrd="0" presId="urn:microsoft.com/office/officeart/2005/8/layout/hierarchy1"/>
    <dgm:cxn modelId="{8D58FFBF-531C-4E78-86CB-DEF2650575CF}" type="presParOf" srcId="{CC7D4F14-1277-0941-BF78-B1876BA0B9C9}" destId="{2965332B-3667-BB48-A56A-E9A2802A4AD0}" srcOrd="1" destOrd="0" presId="urn:microsoft.com/office/officeart/2005/8/layout/hierarchy1"/>
    <dgm:cxn modelId="{294D7153-A061-4251-829A-4490B608D0B6}" type="presParOf" srcId="{2965332B-3667-BB48-A56A-E9A2802A4AD0}" destId="{C50E585E-78E2-394A-9393-1C001C4A57E5}" srcOrd="0" destOrd="0" presId="urn:microsoft.com/office/officeart/2005/8/layout/hierarchy1"/>
    <dgm:cxn modelId="{505195EA-42C5-4BB3-91D7-8BD9A01E15CF}" type="presParOf" srcId="{2965332B-3667-BB48-A56A-E9A2802A4AD0}" destId="{AC8C5AAD-DBA3-EF41-991C-96FDF98CADE6}" srcOrd="1" destOrd="0" presId="urn:microsoft.com/office/officeart/2005/8/layout/hierarchy1"/>
    <dgm:cxn modelId="{14EDE415-07CC-4C9F-BD1E-B222C6E4103C}" type="presParOf" srcId="{AC8C5AAD-DBA3-EF41-991C-96FDF98CADE6}" destId="{7F853A9C-E83A-884E-AA9B-1BA12432B8EB}" srcOrd="0" destOrd="0" presId="urn:microsoft.com/office/officeart/2005/8/layout/hierarchy1"/>
    <dgm:cxn modelId="{E0A1567D-B1E4-4012-9F35-8EEE32C93C0B}" type="presParOf" srcId="{7F853A9C-E83A-884E-AA9B-1BA12432B8EB}" destId="{EAC3E86B-A3D5-0446-B7FB-3A8BA6E7CA6B}" srcOrd="0" destOrd="0" presId="urn:microsoft.com/office/officeart/2005/8/layout/hierarchy1"/>
    <dgm:cxn modelId="{B2652215-5EFC-479F-BA24-D1894E57075F}" type="presParOf" srcId="{7F853A9C-E83A-884E-AA9B-1BA12432B8EB}" destId="{2F30363E-F464-D945-A2DC-AF6C14E91A92}" srcOrd="1" destOrd="0" presId="urn:microsoft.com/office/officeart/2005/8/layout/hierarchy1"/>
    <dgm:cxn modelId="{A3B8E143-9E17-4BA0-A05C-DF4E6CC53653}" type="presParOf" srcId="{AC8C5AAD-DBA3-EF41-991C-96FDF98CADE6}" destId="{991FFE43-EA72-F845-A2C9-80B6E4BF97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E585E-78E2-394A-9393-1C001C4A57E5}">
      <dsp:nvSpPr>
        <dsp:cNvPr id="0" name=""/>
        <dsp:cNvSpPr/>
      </dsp:nvSpPr>
      <dsp:spPr>
        <a:xfrm>
          <a:off x="5715680" y="2477394"/>
          <a:ext cx="91440" cy="461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4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1F7E7-81B2-354C-9A23-CD021573ACE1}">
      <dsp:nvSpPr>
        <dsp:cNvPr id="0" name=""/>
        <dsp:cNvSpPr/>
      </dsp:nvSpPr>
      <dsp:spPr>
        <a:xfrm>
          <a:off x="4143661" y="1008514"/>
          <a:ext cx="1617738" cy="461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445"/>
              </a:lnTo>
              <a:lnTo>
                <a:pt x="1617738" y="314445"/>
              </a:lnTo>
              <a:lnTo>
                <a:pt x="1617738" y="4614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751DE-736C-F34D-99A1-5CAD39737203}">
      <dsp:nvSpPr>
        <dsp:cNvPr id="0" name=""/>
        <dsp:cNvSpPr/>
      </dsp:nvSpPr>
      <dsp:spPr>
        <a:xfrm>
          <a:off x="2583783" y="2477394"/>
          <a:ext cx="969557" cy="461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445"/>
              </a:lnTo>
              <a:lnTo>
                <a:pt x="969557" y="314445"/>
              </a:lnTo>
              <a:lnTo>
                <a:pt x="969557" y="4614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0D647-EA6A-5545-A4E5-ECF097900081}">
      <dsp:nvSpPr>
        <dsp:cNvPr id="0" name=""/>
        <dsp:cNvSpPr/>
      </dsp:nvSpPr>
      <dsp:spPr>
        <a:xfrm>
          <a:off x="1429972" y="2477394"/>
          <a:ext cx="1153811" cy="461421"/>
        </a:xfrm>
        <a:custGeom>
          <a:avLst/>
          <a:gdLst/>
          <a:ahLst/>
          <a:cxnLst/>
          <a:rect l="0" t="0" r="0" b="0"/>
          <a:pathLst>
            <a:path>
              <a:moveTo>
                <a:pt x="1153811" y="0"/>
              </a:moveTo>
              <a:lnTo>
                <a:pt x="1153811" y="314445"/>
              </a:lnTo>
              <a:lnTo>
                <a:pt x="0" y="314445"/>
              </a:lnTo>
              <a:lnTo>
                <a:pt x="0" y="4614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7077D-AF95-5746-A0B1-368E8CD1D448}">
      <dsp:nvSpPr>
        <dsp:cNvPr id="0" name=""/>
        <dsp:cNvSpPr/>
      </dsp:nvSpPr>
      <dsp:spPr>
        <a:xfrm>
          <a:off x="2583783" y="1008514"/>
          <a:ext cx="1559877" cy="461421"/>
        </a:xfrm>
        <a:custGeom>
          <a:avLst/>
          <a:gdLst/>
          <a:ahLst/>
          <a:cxnLst/>
          <a:rect l="0" t="0" r="0" b="0"/>
          <a:pathLst>
            <a:path>
              <a:moveTo>
                <a:pt x="1559877" y="0"/>
              </a:moveTo>
              <a:lnTo>
                <a:pt x="1559877" y="314445"/>
              </a:lnTo>
              <a:lnTo>
                <a:pt x="0" y="314445"/>
              </a:lnTo>
              <a:lnTo>
                <a:pt x="0" y="4614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048A1-E09E-9B46-9ED0-A3819AE4ADEE}">
      <dsp:nvSpPr>
        <dsp:cNvPr id="0" name=""/>
        <dsp:cNvSpPr/>
      </dsp:nvSpPr>
      <dsp:spPr>
        <a:xfrm>
          <a:off x="2504082" y="1056"/>
          <a:ext cx="3279158" cy="1007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A5991-CB0B-814E-8796-C6E1CBB42DFE}">
      <dsp:nvSpPr>
        <dsp:cNvPr id="0" name=""/>
        <dsp:cNvSpPr/>
      </dsp:nvSpPr>
      <dsp:spPr>
        <a:xfrm>
          <a:off x="2680365" y="168525"/>
          <a:ext cx="3279158" cy="100745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Seek Information</a:t>
          </a:r>
        </a:p>
      </dsp:txBody>
      <dsp:txXfrm>
        <a:off x="2709872" y="198032"/>
        <a:ext cx="3220144" cy="948444"/>
      </dsp:txXfrm>
    </dsp:sp>
    <dsp:sp modelId="{1A9D64D4-ACA6-C147-A35F-88702EC3A92D}">
      <dsp:nvSpPr>
        <dsp:cNvPr id="0" name=""/>
        <dsp:cNvSpPr/>
      </dsp:nvSpPr>
      <dsp:spPr>
        <a:xfrm>
          <a:off x="1327903" y="1469936"/>
          <a:ext cx="2511760" cy="1007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7AEC79-799C-CD4E-8107-DAEE546151C5}">
      <dsp:nvSpPr>
        <dsp:cNvPr id="0" name=""/>
        <dsp:cNvSpPr/>
      </dsp:nvSpPr>
      <dsp:spPr>
        <a:xfrm>
          <a:off x="1504186" y="1637405"/>
          <a:ext cx="2511760" cy="100745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Valid</a:t>
          </a:r>
        </a:p>
      </dsp:txBody>
      <dsp:txXfrm>
        <a:off x="1533693" y="1666912"/>
        <a:ext cx="2452746" cy="948444"/>
      </dsp:txXfrm>
    </dsp:sp>
    <dsp:sp modelId="{6FBF5D02-00AB-7B44-8F39-2C5C4A1D7827}">
      <dsp:nvSpPr>
        <dsp:cNvPr id="0" name=""/>
        <dsp:cNvSpPr/>
      </dsp:nvSpPr>
      <dsp:spPr>
        <a:xfrm>
          <a:off x="636697" y="2938815"/>
          <a:ext cx="1586548" cy="1007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90149E-FB48-154B-A93D-202FCE79A8AC}">
      <dsp:nvSpPr>
        <dsp:cNvPr id="0" name=""/>
        <dsp:cNvSpPr/>
      </dsp:nvSpPr>
      <dsp:spPr>
        <a:xfrm>
          <a:off x="812981" y="3106285"/>
          <a:ext cx="1586548" cy="100745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Change</a:t>
          </a:r>
        </a:p>
      </dsp:txBody>
      <dsp:txXfrm>
        <a:off x="842488" y="3135792"/>
        <a:ext cx="1527534" cy="948444"/>
      </dsp:txXfrm>
    </dsp:sp>
    <dsp:sp modelId="{D0ED6B1E-B8D8-9B49-B809-F79AE47B8BE3}">
      <dsp:nvSpPr>
        <dsp:cNvPr id="0" name=""/>
        <dsp:cNvSpPr/>
      </dsp:nvSpPr>
      <dsp:spPr>
        <a:xfrm>
          <a:off x="2575812" y="2938815"/>
          <a:ext cx="1955056" cy="1007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9557D-0069-D346-BD0F-A51F8E24D27C}">
      <dsp:nvSpPr>
        <dsp:cNvPr id="0" name=""/>
        <dsp:cNvSpPr/>
      </dsp:nvSpPr>
      <dsp:spPr>
        <a:xfrm>
          <a:off x="2752096" y="3106285"/>
          <a:ext cx="1955056" cy="100745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No Change</a:t>
          </a:r>
        </a:p>
      </dsp:txBody>
      <dsp:txXfrm>
        <a:off x="2781603" y="3135792"/>
        <a:ext cx="1896042" cy="948444"/>
      </dsp:txXfrm>
    </dsp:sp>
    <dsp:sp modelId="{B62B8F0E-E0B2-B844-B700-492954EE740A}">
      <dsp:nvSpPr>
        <dsp:cNvPr id="0" name=""/>
        <dsp:cNvSpPr/>
      </dsp:nvSpPr>
      <dsp:spPr>
        <a:xfrm>
          <a:off x="4563381" y="1469936"/>
          <a:ext cx="2396037" cy="1007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EDB4C-4043-114C-8207-7E55C70713A0}">
      <dsp:nvSpPr>
        <dsp:cNvPr id="0" name=""/>
        <dsp:cNvSpPr/>
      </dsp:nvSpPr>
      <dsp:spPr>
        <a:xfrm>
          <a:off x="4739664" y="1637405"/>
          <a:ext cx="2396037" cy="100745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Invalid</a:t>
          </a:r>
        </a:p>
      </dsp:txBody>
      <dsp:txXfrm>
        <a:off x="4769171" y="1666912"/>
        <a:ext cx="2337023" cy="948444"/>
      </dsp:txXfrm>
    </dsp:sp>
    <dsp:sp modelId="{EAC3E86B-A3D5-0446-B7FB-3A8BA6E7CA6B}">
      <dsp:nvSpPr>
        <dsp:cNvPr id="0" name=""/>
        <dsp:cNvSpPr/>
      </dsp:nvSpPr>
      <dsp:spPr>
        <a:xfrm>
          <a:off x="4883435" y="2938815"/>
          <a:ext cx="1755928" cy="1007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30363E-F464-D945-A2DC-AF6C14E91A92}">
      <dsp:nvSpPr>
        <dsp:cNvPr id="0" name=""/>
        <dsp:cNvSpPr/>
      </dsp:nvSpPr>
      <dsp:spPr>
        <a:xfrm>
          <a:off x="5059718" y="3106285"/>
          <a:ext cx="1755928" cy="100745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No Change</a:t>
          </a:r>
        </a:p>
      </dsp:txBody>
      <dsp:txXfrm>
        <a:off x="5089225" y="3135792"/>
        <a:ext cx="1696914" cy="94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dirty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</a:t>
            </a:r>
            <a:r>
              <a:rPr lang="en-CA" altLang="en-US"/>
              <a:t>-</a:t>
            </a:r>
            <a:fld id="{A5BE580F-B3E3-4A38-A8BB-06E67776A22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11109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0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60" r:id="rId12"/>
    <p:sldLayoutId id="214748396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5575" y="3933825"/>
            <a:ext cx="8243888" cy="22336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Communication Climate:      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The Foundation of Personal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4056" y="177281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12</a:t>
            </a:r>
          </a:p>
        </p:txBody>
      </p:sp>
      <p:pic>
        <p:nvPicPr>
          <p:cNvPr id="614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4432"/>
            <a:ext cx="2967632" cy="336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153-164</a:t>
            </a:r>
          </a:p>
        </p:txBody>
      </p:sp>
    </p:spTree>
    <p:extLst>
      <p:ext uri="{BB962C8B-B14F-4D97-AF65-F5344CB8AC3E}">
        <p14:creationId xmlns:p14="http://schemas.microsoft.com/office/powerpoint/2010/main" val="69924212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3"/>
          <p:cNvSpPr>
            <a:spLocks noChangeArrowheads="1"/>
          </p:cNvSpPr>
          <p:nvPr/>
        </p:nvSpPr>
        <p:spPr bwMode="auto">
          <a:xfrm rot="-10620000">
            <a:off x="422275" y="2314575"/>
            <a:ext cx="6034088" cy="3933825"/>
          </a:xfrm>
          <a:prstGeom prst="cloudCallout">
            <a:avLst>
              <a:gd name="adj1" fmla="val -28918"/>
              <a:gd name="adj2" fmla="val 70968"/>
            </a:avLst>
          </a:prstGeom>
          <a:solidFill>
            <a:srgbClr val="F7FCC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906885" y="3505651"/>
            <a:ext cx="4105275" cy="17235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</a:rPr>
              <a:t>Recognition</a:t>
            </a:r>
          </a:p>
          <a:p>
            <a:pPr marL="457200" indent="-4572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</a:rPr>
              <a:t>Acknowledgment</a:t>
            </a:r>
            <a:endParaRPr lang="en-US" sz="32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</a:rPr>
              <a:t>Endorsement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Levels of Confirmation and Disconfirmation</a:t>
            </a:r>
          </a:p>
        </p:txBody>
      </p:sp>
    </p:spTree>
    <p:extLst>
      <p:ext uri="{BB962C8B-B14F-4D97-AF65-F5344CB8AC3E}">
        <p14:creationId xmlns:p14="http://schemas.microsoft.com/office/powerpoint/2010/main" val="156533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6" r="4671"/>
          <a:stretch>
            <a:fillRect/>
          </a:stretch>
        </p:blipFill>
        <p:spPr bwMode="auto">
          <a:xfrm>
            <a:off x="250825" y="1916832"/>
            <a:ext cx="86042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Defensive and Supportive Climates</a:t>
            </a:r>
          </a:p>
        </p:txBody>
      </p:sp>
    </p:spTree>
    <p:extLst>
      <p:ext uri="{BB962C8B-B14F-4D97-AF65-F5344CB8AC3E}">
        <p14:creationId xmlns:p14="http://schemas.microsoft.com/office/powerpoint/2010/main" val="5959094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988840"/>
            <a:ext cx="7772400" cy="2592288"/>
          </a:xfrm>
        </p:spPr>
        <p:txBody>
          <a:bodyPr anchor="ctr">
            <a:normAutofit/>
          </a:bodyPr>
          <a:lstStyle/>
          <a:p>
            <a:pPr marL="457200" indent="-4572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Actively Use Communication to Build Confirming Climates</a:t>
            </a:r>
          </a:p>
          <a:p>
            <a:pPr marL="457200" indent="-4572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Accept and Confirm Others</a:t>
            </a:r>
          </a:p>
          <a:p>
            <a:pPr marL="457200" indent="-4572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Affirm and Assert Yourself</a:t>
            </a:r>
          </a:p>
          <a:p>
            <a:pPr marL="457200" indent="-4572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Respect Diversity in Relationships</a:t>
            </a:r>
          </a:p>
          <a:p>
            <a:pPr marL="457200" indent="-4572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Respond Constructively to Criticism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431032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Creating and Sustaining Healthy Climates</a:t>
            </a:r>
          </a:p>
        </p:txBody>
      </p:sp>
    </p:spTree>
    <p:extLst>
      <p:ext uri="{BB962C8B-B14F-4D97-AF65-F5344CB8AC3E}">
        <p14:creationId xmlns:p14="http://schemas.microsoft.com/office/powerpoint/2010/main" val="32904629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9" b="3056"/>
          <a:stretch>
            <a:fillRect/>
          </a:stretch>
        </p:blipFill>
        <p:spPr bwMode="auto">
          <a:xfrm>
            <a:off x="260350" y="2276872"/>
            <a:ext cx="86185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582917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Aggression, Assertion, and Deference</a:t>
            </a:r>
          </a:p>
        </p:txBody>
      </p:sp>
    </p:spTree>
    <p:extLst>
      <p:ext uri="{BB962C8B-B14F-4D97-AF65-F5344CB8AC3E}">
        <p14:creationId xmlns:p14="http://schemas.microsoft.com/office/powerpoint/2010/main" val="121688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04478"/>
              </p:ext>
            </p:extLst>
          </p:nvPr>
        </p:nvGraphicFramePr>
        <p:xfrm>
          <a:off x="596441" y="1700808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Respond Constructively to Criticism</a:t>
            </a:r>
          </a:p>
        </p:txBody>
      </p:sp>
    </p:spTree>
    <p:extLst>
      <p:ext uri="{BB962C8B-B14F-4D97-AF65-F5344CB8AC3E}">
        <p14:creationId xmlns:p14="http://schemas.microsoft.com/office/powerpoint/2010/main" val="278202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12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232248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Interpersonal Climate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5968" y="1565176"/>
            <a:ext cx="20882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Supportive Climates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Defensive Climates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Relational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Dialectics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47664" y="4776863"/>
            <a:ext cx="2376264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Disconfirming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Messages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Self-Disclosure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Confirming Messages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575932" y="4035169"/>
            <a:ext cx="241360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618386" y="2548579"/>
            <a:ext cx="71260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8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Satisfying Personal Relationships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Self-Disclosure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Relational Dialectics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Confirming &amp; Disconfirming Climates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Sustaining Healthy Climates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772400" cy="151216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CA" altLang="en-US" sz="2400" dirty="0">
                <a:effectLst/>
              </a:rPr>
              <a:t>Interpersonal climate is the overall feeling or emotional mood between people</a:t>
            </a:r>
          </a:p>
        </p:txBody>
      </p:sp>
      <p:pic>
        <p:nvPicPr>
          <p:cNvPr id="71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73" y="2636912"/>
            <a:ext cx="4613275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Interpersonal Climate</a:t>
            </a:r>
          </a:p>
        </p:txBody>
      </p:sp>
    </p:spTree>
    <p:extLst>
      <p:ext uri="{BB962C8B-B14F-4D97-AF65-F5344CB8AC3E}">
        <p14:creationId xmlns:p14="http://schemas.microsoft.com/office/powerpoint/2010/main" val="18510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277963"/>
            <a:ext cx="3456384" cy="3743325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Investment</a:t>
            </a:r>
          </a:p>
          <a:p>
            <a:pPr marL="457200" indent="-4572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Commitment</a:t>
            </a:r>
            <a:endParaRPr lang="en-US" sz="2800" dirty="0">
              <a:solidFill>
                <a:srgbClr val="000000"/>
              </a:solidFill>
              <a:cs typeface="Arial" pitchFamily="34" charset="0"/>
            </a:endParaRPr>
          </a:p>
          <a:p>
            <a:pPr marL="457200" indent="-4572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Trust</a:t>
            </a:r>
            <a:endParaRPr lang="en-US" sz="2800" dirty="0">
              <a:solidFill>
                <a:srgbClr val="000000"/>
              </a:solidFill>
              <a:cs typeface="Arial" pitchFamily="34" charset="0"/>
            </a:endParaRPr>
          </a:p>
          <a:p>
            <a:pPr marL="800100" lvl="1" indent="-4572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Self-Disclosure</a:t>
            </a:r>
          </a:p>
          <a:p>
            <a:pPr marL="457200" indent="-4572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Comfort with Relational Dialectics</a:t>
            </a:r>
          </a:p>
        </p:txBody>
      </p:sp>
      <p:pic>
        <p:nvPicPr>
          <p:cNvPr id="819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5211"/>
            <a:ext cx="390525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Features of Satisfying Personal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914846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revelation of personal information about ourselves that others are unlikely to discover  in other ways.</a:t>
            </a:r>
          </a:p>
          <a:p>
            <a:endParaRPr lang="en-US" sz="2800" dirty="0"/>
          </a:p>
          <a:p>
            <a:pPr lvl="1"/>
            <a:r>
              <a:rPr lang="en-US" sz="2500" dirty="0" smtClean="0"/>
              <a:t>Appropriate</a:t>
            </a:r>
          </a:p>
          <a:p>
            <a:pPr lvl="1"/>
            <a:r>
              <a:rPr lang="en-US" sz="2500" dirty="0" smtClean="0"/>
              <a:t>Reciprocal</a:t>
            </a:r>
          </a:p>
          <a:p>
            <a:pPr lvl="1"/>
            <a:r>
              <a:rPr lang="en-US" sz="2500" dirty="0" smtClean="0"/>
              <a:t>Incremental 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4909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57338"/>
            <a:ext cx="3735387" cy="4343400"/>
          </a:xfrm>
        </p:spPr>
        <p:txBody>
          <a:bodyPr/>
          <a:lstStyle/>
          <a:p>
            <a:pPr>
              <a:spcBef>
                <a:spcPts val="1200"/>
              </a:spcBef>
              <a:buFont typeface="Monotype Sorts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Benefits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ay increase trust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ay enhance self-esteem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ay increase security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ay enhance self-growth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57338"/>
            <a:ext cx="3808413" cy="4343400"/>
          </a:xfrm>
        </p:spPr>
        <p:txBody>
          <a:bodyPr/>
          <a:lstStyle/>
          <a:p>
            <a:pPr>
              <a:spcBef>
                <a:spcPts val="1200"/>
              </a:spcBef>
              <a:buFont typeface="Monotype Sorts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effectLst/>
                <a:ea typeface="+mn-ea"/>
                <a:cs typeface="+mn-cs"/>
              </a:rPr>
              <a:t>Risks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  <a:effectLst/>
                <a:ea typeface="+mn-ea"/>
                <a:cs typeface="+mn-cs"/>
              </a:rPr>
              <a:t>ejection</a:t>
            </a: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>
                <a:solidFill>
                  <a:srgbClr val="000000"/>
                </a:solidFill>
                <a:effectLst/>
                <a:ea typeface="+mn-ea"/>
                <a:cs typeface="+mn-cs"/>
              </a:rPr>
              <a:t>thers may think less of us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>
                <a:solidFill>
                  <a:srgbClr val="000000"/>
                </a:solidFill>
                <a:effectLst/>
                <a:ea typeface="+mn-ea"/>
                <a:cs typeface="+mn-cs"/>
              </a:rPr>
              <a:t>thers may violate our confidences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Self-Disclosure</a:t>
            </a:r>
          </a:p>
        </p:txBody>
      </p:sp>
    </p:spTree>
    <p:extLst>
      <p:ext uri="{BB962C8B-B14F-4D97-AF65-F5344CB8AC3E}">
        <p14:creationId xmlns:p14="http://schemas.microsoft.com/office/powerpoint/2010/main" val="163577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t="37186" r="5760" b="2325"/>
          <a:stretch>
            <a:fillRect/>
          </a:stretch>
        </p:blipFill>
        <p:spPr bwMode="auto">
          <a:xfrm>
            <a:off x="250825" y="2420938"/>
            <a:ext cx="86407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Relational Dialectics</a:t>
            </a:r>
          </a:p>
        </p:txBody>
      </p:sp>
    </p:spTree>
    <p:extLst>
      <p:ext uri="{BB962C8B-B14F-4D97-AF65-F5344CB8AC3E}">
        <p14:creationId xmlns:p14="http://schemas.microsoft.com/office/powerpoint/2010/main" val="29300845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816" y="1916683"/>
            <a:ext cx="1941984" cy="2088381"/>
          </a:xfrm>
        </p:spPr>
        <p:txBody>
          <a:bodyPr anchor="ctr"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Neutralizing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Prioritizing</a:t>
            </a:r>
            <a:endParaRPr lang="en-US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Separating</a:t>
            </a:r>
            <a:endParaRPr lang="en-US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Reframing</a:t>
            </a:r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87847"/>
            <a:ext cx="446246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Negotiating Dialectical Tensions</a:t>
            </a:r>
          </a:p>
        </p:txBody>
      </p:sp>
    </p:spTree>
    <p:extLst>
      <p:ext uri="{BB962C8B-B14F-4D97-AF65-F5344CB8AC3E}">
        <p14:creationId xmlns:p14="http://schemas.microsoft.com/office/powerpoint/2010/main" val="209136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7"/>
          <a:stretch>
            <a:fillRect/>
          </a:stretch>
        </p:blipFill>
        <p:spPr bwMode="auto">
          <a:xfrm>
            <a:off x="1743075" y="1778595"/>
            <a:ext cx="565308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Confirming and Disconfirming Climates</a:t>
            </a:r>
          </a:p>
        </p:txBody>
      </p:sp>
    </p:spTree>
    <p:extLst>
      <p:ext uri="{BB962C8B-B14F-4D97-AF65-F5344CB8AC3E}">
        <p14:creationId xmlns:p14="http://schemas.microsoft.com/office/powerpoint/2010/main" val="101745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10073</TotalTime>
  <Pages>7</Pages>
  <Words>190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Self-Disclosure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219</cp:revision>
  <cp:lastPrinted>2009-04-22T19:24:48Z</cp:lastPrinted>
  <dcterms:created xsi:type="dcterms:W3CDTF">2009-10-25T14:48:23Z</dcterms:created>
  <dcterms:modified xsi:type="dcterms:W3CDTF">2017-08-16T16:31:14Z</dcterms:modified>
</cp:coreProperties>
</file>