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8"/>
  </p:notesMasterIdLst>
  <p:handoutMasterIdLst>
    <p:handoutMasterId r:id="rId19"/>
  </p:handoutMasterIdLst>
  <p:sldIdLst>
    <p:sldId id="328" r:id="rId2"/>
    <p:sldId id="342" r:id="rId3"/>
    <p:sldId id="329" r:id="rId4"/>
    <p:sldId id="343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40" r:id="rId14"/>
    <p:sldId id="341" r:id="rId15"/>
    <p:sldId id="345" r:id="rId16"/>
    <p:sldId id="344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5 The Power of Language" id="{C3BF1EBE-3A73-4E8F-A12E-9149935B59C2}">
          <p14:sldIdLst>
            <p14:sldId id="328"/>
            <p14:sldId id="342"/>
            <p14:sldId id="329"/>
            <p14:sldId id="343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40"/>
            <p14:sldId id="341"/>
            <p14:sldId id="345"/>
            <p14:sldId id="34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E0EF-F34A-4852-A385-5485531C8EBA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EEAA401C-20F8-49AE-9C92-EE73280A8D22}">
      <dgm:prSet phldrT="[Text]" custT="1"/>
      <dgm:spPr/>
      <dgm:t>
        <a:bodyPr/>
        <a:lstStyle/>
        <a:p>
          <a:r>
            <a:rPr lang="en-CA" sz="3200" dirty="0"/>
            <a:t>Language</a:t>
          </a:r>
        </a:p>
      </dgm:t>
    </dgm:pt>
    <dgm:pt modelId="{6F23A670-7FA2-41E7-98A3-2E5F3DCDA4A8}" type="parTrans" cxnId="{E4CC8F0D-479E-421F-8FE0-4637E8C0FA34}">
      <dgm:prSet/>
      <dgm:spPr/>
      <dgm:t>
        <a:bodyPr/>
        <a:lstStyle/>
        <a:p>
          <a:endParaRPr lang="en-CA"/>
        </a:p>
      </dgm:t>
    </dgm:pt>
    <dgm:pt modelId="{9204E515-3DDE-429D-AB84-06E2161DD3F9}" type="sibTrans" cxnId="{E4CC8F0D-479E-421F-8FE0-4637E8C0FA34}">
      <dgm:prSet/>
      <dgm:spPr/>
      <dgm:t>
        <a:bodyPr/>
        <a:lstStyle/>
        <a:p>
          <a:endParaRPr lang="en-CA"/>
        </a:p>
      </dgm:t>
    </dgm:pt>
    <dgm:pt modelId="{54EEEAB6-6127-4848-9D06-501924116C93}">
      <dgm:prSet phldrT="[Text]" custT="1"/>
      <dgm:spPr/>
      <dgm:t>
        <a:bodyPr/>
        <a:lstStyle/>
        <a:p>
          <a:r>
            <a:rPr lang="en-CA" sz="1500" dirty="0"/>
            <a:t>Semantics</a:t>
          </a:r>
        </a:p>
      </dgm:t>
    </dgm:pt>
    <dgm:pt modelId="{6C44CDDD-6301-480F-8085-C3B456B0A2B0}" type="parTrans" cxnId="{4856C1A1-2F81-4C14-A9C6-32EEFB98694D}">
      <dgm:prSet/>
      <dgm:spPr/>
      <dgm:t>
        <a:bodyPr/>
        <a:lstStyle/>
        <a:p>
          <a:endParaRPr lang="en-CA"/>
        </a:p>
      </dgm:t>
    </dgm:pt>
    <dgm:pt modelId="{614D2AD0-BE7C-4700-B3BA-AEE9E7D183D0}" type="sibTrans" cxnId="{4856C1A1-2F81-4C14-A9C6-32EEFB98694D}">
      <dgm:prSet/>
      <dgm:spPr/>
      <dgm:t>
        <a:bodyPr/>
        <a:lstStyle/>
        <a:p>
          <a:endParaRPr lang="en-CA"/>
        </a:p>
      </dgm:t>
    </dgm:pt>
    <dgm:pt modelId="{139C39CC-81E0-4F74-8A3C-148F7394AD43}">
      <dgm:prSet phldrT="[Text]" custT="1"/>
      <dgm:spPr/>
      <dgm:t>
        <a:bodyPr/>
        <a:lstStyle/>
        <a:p>
          <a:r>
            <a:rPr lang="en-CA" sz="1400" dirty="0"/>
            <a:t>Morphology</a:t>
          </a:r>
        </a:p>
      </dgm:t>
    </dgm:pt>
    <dgm:pt modelId="{FEBFAEE5-DC7B-41F3-8A9E-116C8FBFF64F}" type="parTrans" cxnId="{DABEFA71-6FE9-49CA-AE78-D94CAE0695F0}">
      <dgm:prSet/>
      <dgm:spPr/>
      <dgm:t>
        <a:bodyPr/>
        <a:lstStyle/>
        <a:p>
          <a:endParaRPr lang="en-CA"/>
        </a:p>
      </dgm:t>
    </dgm:pt>
    <dgm:pt modelId="{F3CB35B2-4D68-46B7-9220-60168278AC83}" type="sibTrans" cxnId="{DABEFA71-6FE9-49CA-AE78-D94CAE0695F0}">
      <dgm:prSet/>
      <dgm:spPr/>
      <dgm:t>
        <a:bodyPr/>
        <a:lstStyle/>
        <a:p>
          <a:endParaRPr lang="en-CA"/>
        </a:p>
      </dgm:t>
    </dgm:pt>
    <dgm:pt modelId="{3302530A-CF85-4F4B-B53A-6ECB1015AD8F}">
      <dgm:prSet phldrT="[Text]" custT="1"/>
      <dgm:spPr/>
      <dgm:t>
        <a:bodyPr/>
        <a:lstStyle/>
        <a:p>
          <a:r>
            <a:rPr lang="en-CA" sz="1500" dirty="0"/>
            <a:t>Phonetics</a:t>
          </a:r>
        </a:p>
      </dgm:t>
    </dgm:pt>
    <dgm:pt modelId="{992C18B9-0969-40E6-8AD0-28452C5BC9D8}" type="parTrans" cxnId="{3473AABD-BF94-4703-B211-CBBAF42E52A5}">
      <dgm:prSet/>
      <dgm:spPr/>
      <dgm:t>
        <a:bodyPr/>
        <a:lstStyle/>
        <a:p>
          <a:endParaRPr lang="en-CA"/>
        </a:p>
      </dgm:t>
    </dgm:pt>
    <dgm:pt modelId="{15863B4F-7131-42B1-A0D4-E69A08185D57}" type="sibTrans" cxnId="{3473AABD-BF94-4703-B211-CBBAF42E52A5}">
      <dgm:prSet/>
      <dgm:spPr/>
      <dgm:t>
        <a:bodyPr/>
        <a:lstStyle/>
        <a:p>
          <a:endParaRPr lang="en-CA"/>
        </a:p>
      </dgm:t>
    </dgm:pt>
    <dgm:pt modelId="{4E2A835E-858F-415F-8159-D0BA07825331}">
      <dgm:prSet phldrT="[Text]" custT="1"/>
      <dgm:spPr/>
      <dgm:t>
        <a:bodyPr/>
        <a:lstStyle/>
        <a:p>
          <a:r>
            <a:rPr lang="en-CA" sz="1500" dirty="0"/>
            <a:t>Pragmatics</a:t>
          </a:r>
        </a:p>
      </dgm:t>
    </dgm:pt>
    <dgm:pt modelId="{FD66B9CA-A6F8-4074-9D94-3D695265E2A3}" type="parTrans" cxnId="{6ED4F84E-C7BF-432F-BF32-DF1F55B4868C}">
      <dgm:prSet/>
      <dgm:spPr/>
      <dgm:t>
        <a:bodyPr/>
        <a:lstStyle/>
        <a:p>
          <a:endParaRPr lang="en-CA"/>
        </a:p>
      </dgm:t>
    </dgm:pt>
    <dgm:pt modelId="{2824D48E-302A-4548-9FAC-868E22C452FA}" type="sibTrans" cxnId="{6ED4F84E-C7BF-432F-BF32-DF1F55B4868C}">
      <dgm:prSet/>
      <dgm:spPr/>
      <dgm:t>
        <a:bodyPr/>
        <a:lstStyle/>
        <a:p>
          <a:endParaRPr lang="en-CA"/>
        </a:p>
      </dgm:t>
    </dgm:pt>
    <dgm:pt modelId="{64CDE1C3-122F-40D5-B8CF-C146EDC92187}" type="pres">
      <dgm:prSet presAssocID="{4ADEE0EF-F34A-4852-A385-5485531C8EB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F8485-8E67-4030-82CB-75F695C3BE10}" type="pres">
      <dgm:prSet presAssocID="{4ADEE0EF-F34A-4852-A385-5485531C8EBA}" presName="radial" presStyleCnt="0">
        <dgm:presLayoutVars>
          <dgm:animLvl val="ctr"/>
        </dgm:presLayoutVars>
      </dgm:prSet>
      <dgm:spPr/>
    </dgm:pt>
    <dgm:pt modelId="{7D2EFB26-5A14-490E-85F0-49F50DE8EB6A}" type="pres">
      <dgm:prSet presAssocID="{EEAA401C-20F8-49AE-9C92-EE73280A8D22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CEE32B0D-EC59-48EA-8384-7E8B90DD78CB}" type="pres">
      <dgm:prSet presAssocID="{54EEEAB6-6127-4848-9D06-501924116C93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1E35-4B81-4CC1-8583-BD4AF8B314AB}" type="pres">
      <dgm:prSet presAssocID="{139C39CC-81E0-4F74-8A3C-148F7394AD43}" presName="node" presStyleLbl="vennNode1" presStyleIdx="2" presStyleCnt="5" custScaleX="104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064C9-3C65-49DF-8417-E943C1C73C61}" type="pres">
      <dgm:prSet presAssocID="{3302530A-CF85-4F4B-B53A-6ECB1015AD8F}" presName="node" presStyleLbl="vennNode1" presStyleIdx="3" presStyleCnt="5" custRadScaleRad="94783" custRadScaleInc="-19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F4C74-E36D-462C-BB12-537511C6FEE8}" type="pres">
      <dgm:prSet presAssocID="{4E2A835E-858F-415F-8159-D0BA07825331}" presName="node" presStyleLbl="vennNode1" presStyleIdx="4" presStyleCnt="5" custRadScaleRad="103870" custRadScaleInc="-39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50410-C4D5-4913-91A4-8817475FE1CF}" type="presOf" srcId="{4ADEE0EF-F34A-4852-A385-5485531C8EBA}" destId="{64CDE1C3-122F-40D5-B8CF-C146EDC92187}" srcOrd="0" destOrd="0" presId="urn:microsoft.com/office/officeart/2005/8/layout/radial3"/>
    <dgm:cxn modelId="{DABEFA71-6FE9-49CA-AE78-D94CAE0695F0}" srcId="{EEAA401C-20F8-49AE-9C92-EE73280A8D22}" destId="{139C39CC-81E0-4F74-8A3C-148F7394AD43}" srcOrd="1" destOrd="0" parTransId="{FEBFAEE5-DC7B-41F3-8A9E-116C8FBFF64F}" sibTransId="{F3CB35B2-4D68-46B7-9220-60168278AC83}"/>
    <dgm:cxn modelId="{E4CC8F0D-479E-421F-8FE0-4637E8C0FA34}" srcId="{4ADEE0EF-F34A-4852-A385-5485531C8EBA}" destId="{EEAA401C-20F8-49AE-9C92-EE73280A8D22}" srcOrd="0" destOrd="0" parTransId="{6F23A670-7FA2-41E7-98A3-2E5F3DCDA4A8}" sibTransId="{9204E515-3DDE-429D-AB84-06E2161DD3F9}"/>
    <dgm:cxn modelId="{B6CBD88C-24DE-4031-A779-BDFE144C71E1}" type="presOf" srcId="{3302530A-CF85-4F4B-B53A-6ECB1015AD8F}" destId="{27E064C9-3C65-49DF-8417-E943C1C73C61}" srcOrd="0" destOrd="0" presId="urn:microsoft.com/office/officeart/2005/8/layout/radial3"/>
    <dgm:cxn modelId="{10389D0E-B50C-44F3-A733-E8866B641F3C}" type="presOf" srcId="{EEAA401C-20F8-49AE-9C92-EE73280A8D22}" destId="{7D2EFB26-5A14-490E-85F0-49F50DE8EB6A}" srcOrd="0" destOrd="0" presId="urn:microsoft.com/office/officeart/2005/8/layout/radial3"/>
    <dgm:cxn modelId="{4856C1A1-2F81-4C14-A9C6-32EEFB98694D}" srcId="{EEAA401C-20F8-49AE-9C92-EE73280A8D22}" destId="{54EEEAB6-6127-4848-9D06-501924116C93}" srcOrd="0" destOrd="0" parTransId="{6C44CDDD-6301-480F-8085-C3B456B0A2B0}" sibTransId="{614D2AD0-BE7C-4700-B3BA-AEE9E7D183D0}"/>
    <dgm:cxn modelId="{3473AABD-BF94-4703-B211-CBBAF42E52A5}" srcId="{EEAA401C-20F8-49AE-9C92-EE73280A8D22}" destId="{3302530A-CF85-4F4B-B53A-6ECB1015AD8F}" srcOrd="2" destOrd="0" parTransId="{992C18B9-0969-40E6-8AD0-28452C5BC9D8}" sibTransId="{15863B4F-7131-42B1-A0D4-E69A08185D57}"/>
    <dgm:cxn modelId="{6ED4F84E-C7BF-432F-BF32-DF1F55B4868C}" srcId="{EEAA401C-20F8-49AE-9C92-EE73280A8D22}" destId="{4E2A835E-858F-415F-8159-D0BA07825331}" srcOrd="3" destOrd="0" parTransId="{FD66B9CA-A6F8-4074-9D94-3D695265E2A3}" sibTransId="{2824D48E-302A-4548-9FAC-868E22C452FA}"/>
    <dgm:cxn modelId="{6AD99967-F38D-48CA-8D3B-6669DE253CA1}" type="presOf" srcId="{4E2A835E-858F-415F-8159-D0BA07825331}" destId="{7ADF4C74-E36D-462C-BB12-537511C6FEE8}" srcOrd="0" destOrd="0" presId="urn:microsoft.com/office/officeart/2005/8/layout/radial3"/>
    <dgm:cxn modelId="{F3C0C231-9084-43BA-B0F8-DBAADF45587E}" type="presOf" srcId="{54EEEAB6-6127-4848-9D06-501924116C93}" destId="{CEE32B0D-EC59-48EA-8384-7E8B90DD78CB}" srcOrd="0" destOrd="0" presId="urn:microsoft.com/office/officeart/2005/8/layout/radial3"/>
    <dgm:cxn modelId="{FB5ABA7D-FD65-4F7A-95F0-9E499BD63796}" type="presOf" srcId="{139C39CC-81E0-4F74-8A3C-148F7394AD43}" destId="{A5FE1E35-4B81-4CC1-8583-BD4AF8B314AB}" srcOrd="0" destOrd="0" presId="urn:microsoft.com/office/officeart/2005/8/layout/radial3"/>
    <dgm:cxn modelId="{FDF32CF9-C1DF-407A-AFFA-CB0A281052D9}" type="presParOf" srcId="{64CDE1C3-122F-40D5-B8CF-C146EDC92187}" destId="{F3AF8485-8E67-4030-82CB-75F695C3BE10}" srcOrd="0" destOrd="0" presId="urn:microsoft.com/office/officeart/2005/8/layout/radial3"/>
    <dgm:cxn modelId="{FD0775CE-A663-4654-B503-445641137D48}" type="presParOf" srcId="{F3AF8485-8E67-4030-82CB-75F695C3BE10}" destId="{7D2EFB26-5A14-490E-85F0-49F50DE8EB6A}" srcOrd="0" destOrd="0" presId="urn:microsoft.com/office/officeart/2005/8/layout/radial3"/>
    <dgm:cxn modelId="{78855C0D-BAA7-46FB-AC7B-FA2E901E430A}" type="presParOf" srcId="{F3AF8485-8E67-4030-82CB-75F695C3BE10}" destId="{CEE32B0D-EC59-48EA-8384-7E8B90DD78CB}" srcOrd="1" destOrd="0" presId="urn:microsoft.com/office/officeart/2005/8/layout/radial3"/>
    <dgm:cxn modelId="{AF9EAB64-0F30-4F14-90C5-67984CB48DAE}" type="presParOf" srcId="{F3AF8485-8E67-4030-82CB-75F695C3BE10}" destId="{A5FE1E35-4B81-4CC1-8583-BD4AF8B314AB}" srcOrd="2" destOrd="0" presId="urn:microsoft.com/office/officeart/2005/8/layout/radial3"/>
    <dgm:cxn modelId="{A61168A9-F98A-4383-A124-9CB13C6F2CA7}" type="presParOf" srcId="{F3AF8485-8E67-4030-82CB-75F695C3BE10}" destId="{27E064C9-3C65-49DF-8417-E943C1C73C61}" srcOrd="3" destOrd="0" presId="urn:microsoft.com/office/officeart/2005/8/layout/radial3"/>
    <dgm:cxn modelId="{828C52A4-294D-4114-B4C9-A960A1886E34}" type="presParOf" srcId="{F3AF8485-8E67-4030-82CB-75F695C3BE10}" destId="{7ADF4C74-E36D-462C-BB12-537511C6FEE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288BA-809A-4E82-A4FC-09B74BBC7D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576FC23-5C65-49B2-A62E-B1E67CDF7027}">
      <dgm:prSet phldrT="[Text]"/>
      <dgm:spPr>
        <a:solidFill>
          <a:srgbClr val="CC0066"/>
        </a:solidFill>
      </dgm:spPr>
      <dgm:t>
        <a:bodyPr/>
        <a:lstStyle/>
        <a:p>
          <a:r>
            <a:rPr lang="en-CA" dirty="0"/>
            <a:t>Speed</a:t>
          </a:r>
        </a:p>
      </dgm:t>
    </dgm:pt>
    <dgm:pt modelId="{D39F6105-D6ED-49B4-95F5-66DB1C04A8C7}" type="parTrans" cxnId="{6D24017E-9D6A-4430-9B75-C898C8DE916C}">
      <dgm:prSet/>
      <dgm:spPr/>
      <dgm:t>
        <a:bodyPr/>
        <a:lstStyle/>
        <a:p>
          <a:endParaRPr lang="en-CA"/>
        </a:p>
      </dgm:t>
    </dgm:pt>
    <dgm:pt modelId="{31F433CC-5D4A-4372-A876-4513736E59D7}" type="sibTrans" cxnId="{6D24017E-9D6A-4430-9B75-C898C8DE916C}">
      <dgm:prSet/>
      <dgm:spPr/>
      <dgm:t>
        <a:bodyPr/>
        <a:lstStyle/>
        <a:p>
          <a:endParaRPr lang="en-CA"/>
        </a:p>
      </dgm:t>
    </dgm:pt>
    <dgm:pt modelId="{5D64D407-C968-41FA-B4E7-7492181C0A57}">
      <dgm:prSet phldrT="[Text]"/>
      <dgm:spPr>
        <a:solidFill>
          <a:srgbClr val="00B0F0"/>
        </a:solidFill>
      </dgm:spPr>
      <dgm:t>
        <a:bodyPr/>
        <a:lstStyle/>
        <a:p>
          <a:r>
            <a:rPr lang="en-CA" dirty="0"/>
            <a:t>Pacing</a:t>
          </a:r>
        </a:p>
      </dgm:t>
    </dgm:pt>
    <dgm:pt modelId="{E8B43974-4972-46F0-9EC7-EFAF470B3BC8}" type="parTrans" cxnId="{56104271-75AD-4406-A7BE-97D63F59C0AF}">
      <dgm:prSet/>
      <dgm:spPr/>
      <dgm:t>
        <a:bodyPr/>
        <a:lstStyle/>
        <a:p>
          <a:endParaRPr lang="en-CA"/>
        </a:p>
      </dgm:t>
    </dgm:pt>
    <dgm:pt modelId="{6B0B92D7-D288-40DB-8FE8-5B6EDBBABE51}" type="sibTrans" cxnId="{56104271-75AD-4406-A7BE-97D63F59C0AF}">
      <dgm:prSet/>
      <dgm:spPr/>
      <dgm:t>
        <a:bodyPr/>
        <a:lstStyle/>
        <a:p>
          <a:endParaRPr lang="en-CA"/>
        </a:p>
      </dgm:t>
    </dgm:pt>
    <dgm:pt modelId="{6FD9A71E-776E-4D04-9BB0-EDF63C307238}">
      <dgm:prSet phldrT="[Text]"/>
      <dgm:spPr>
        <a:solidFill>
          <a:srgbClr val="FF6699"/>
        </a:solidFill>
      </dgm:spPr>
      <dgm:t>
        <a:bodyPr/>
        <a:lstStyle/>
        <a:p>
          <a:r>
            <a:rPr lang="en-CA" dirty="0"/>
            <a:t>Pausing</a:t>
          </a:r>
        </a:p>
      </dgm:t>
    </dgm:pt>
    <dgm:pt modelId="{7D857478-5152-43F2-AE55-AAC3C7A9037D}" type="parTrans" cxnId="{163E378B-CF36-4F54-85BB-E73917704C92}">
      <dgm:prSet/>
      <dgm:spPr/>
      <dgm:t>
        <a:bodyPr/>
        <a:lstStyle/>
        <a:p>
          <a:endParaRPr lang="en-CA"/>
        </a:p>
      </dgm:t>
    </dgm:pt>
    <dgm:pt modelId="{8B28B2EB-568C-4EE5-B109-3449592CB4A7}" type="sibTrans" cxnId="{163E378B-CF36-4F54-85BB-E73917704C92}">
      <dgm:prSet/>
      <dgm:spPr/>
      <dgm:t>
        <a:bodyPr/>
        <a:lstStyle/>
        <a:p>
          <a:endParaRPr lang="en-CA"/>
        </a:p>
      </dgm:t>
    </dgm:pt>
    <dgm:pt modelId="{28FF8429-A8B1-4E26-87D0-8C8D96C22FC4}">
      <dgm:prSet phldrT="[Text]"/>
      <dgm:spPr>
        <a:solidFill>
          <a:srgbClr val="00544C"/>
        </a:solidFill>
      </dgm:spPr>
      <dgm:t>
        <a:bodyPr/>
        <a:lstStyle/>
        <a:p>
          <a:r>
            <a:rPr lang="en-CA" dirty="0"/>
            <a:t>Overlap</a:t>
          </a:r>
        </a:p>
      </dgm:t>
    </dgm:pt>
    <dgm:pt modelId="{6303FB67-DDD1-4950-BF3F-46C56E1CEBCC}" type="parTrans" cxnId="{9DE3941F-1CC5-40C1-8EB4-B54DE0D7EE79}">
      <dgm:prSet/>
      <dgm:spPr/>
      <dgm:t>
        <a:bodyPr/>
        <a:lstStyle/>
        <a:p>
          <a:endParaRPr lang="en-CA"/>
        </a:p>
      </dgm:t>
    </dgm:pt>
    <dgm:pt modelId="{9A48FEDD-D2D3-489F-85A3-75BF70BABF3B}" type="sibTrans" cxnId="{9DE3941F-1CC5-40C1-8EB4-B54DE0D7EE79}">
      <dgm:prSet/>
      <dgm:spPr/>
      <dgm:t>
        <a:bodyPr/>
        <a:lstStyle/>
        <a:p>
          <a:endParaRPr lang="en-CA"/>
        </a:p>
      </dgm:t>
    </dgm:pt>
    <dgm:pt modelId="{47976A1D-043E-42C1-A9E5-97BCC91B13ED}">
      <dgm:prSet phldrT="[Text]"/>
      <dgm:spPr>
        <a:solidFill>
          <a:srgbClr val="C5359C"/>
        </a:solidFill>
      </dgm:spPr>
      <dgm:t>
        <a:bodyPr/>
        <a:lstStyle/>
        <a:p>
          <a:r>
            <a:rPr lang="en-CA" dirty="0"/>
            <a:t>Interruption</a:t>
          </a:r>
        </a:p>
      </dgm:t>
    </dgm:pt>
    <dgm:pt modelId="{830D63C4-6060-4CDA-844A-E44E0F7332E9}" type="parTrans" cxnId="{CBE0A50C-2206-44C4-8436-BFB92EFCDBD0}">
      <dgm:prSet/>
      <dgm:spPr/>
      <dgm:t>
        <a:bodyPr/>
        <a:lstStyle/>
        <a:p>
          <a:endParaRPr lang="en-CA"/>
        </a:p>
      </dgm:t>
    </dgm:pt>
    <dgm:pt modelId="{94F9C93C-5D21-4450-B904-EFCB63591FD9}" type="sibTrans" cxnId="{CBE0A50C-2206-44C4-8436-BFB92EFCDBD0}">
      <dgm:prSet/>
      <dgm:spPr/>
      <dgm:t>
        <a:bodyPr/>
        <a:lstStyle/>
        <a:p>
          <a:endParaRPr lang="en-CA"/>
        </a:p>
      </dgm:t>
    </dgm:pt>
    <dgm:pt modelId="{F2A13227-70E1-4042-A136-85352C96644C}" type="pres">
      <dgm:prSet presAssocID="{ADD288BA-809A-4E82-A4FC-09B74BBC7D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0E5E33-4DFB-4290-853F-EC2427E4C0FF}" type="pres">
      <dgm:prSet presAssocID="{7576FC23-5C65-49B2-A62E-B1E67CDF7027}" presName="node" presStyleLbl="node1" presStyleIdx="0" presStyleCnt="5" custLinFactNeighborX="-1415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2BEA5-59BF-4B52-AF28-9EA70B4B977C}" type="pres">
      <dgm:prSet presAssocID="{31F433CC-5D4A-4372-A876-4513736E59D7}" presName="sibTrans" presStyleCnt="0"/>
      <dgm:spPr/>
    </dgm:pt>
    <dgm:pt modelId="{6B475D94-94D1-4CAB-8EA3-B58EECB483FB}" type="pres">
      <dgm:prSet presAssocID="{5D64D407-C968-41FA-B4E7-7492181C0A5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531D9-7119-4759-AFA5-DE00E0CBE724}" type="pres">
      <dgm:prSet presAssocID="{6B0B92D7-D288-40DB-8FE8-5B6EDBBABE51}" presName="sibTrans" presStyleCnt="0"/>
      <dgm:spPr/>
    </dgm:pt>
    <dgm:pt modelId="{EAA65AB3-2AC1-4B06-B6ED-C20C61FE4F02}" type="pres">
      <dgm:prSet presAssocID="{6FD9A71E-776E-4D04-9BB0-EDF63C3072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5B871-CAAD-4630-98F6-A1B8AE854DB5}" type="pres">
      <dgm:prSet presAssocID="{8B28B2EB-568C-4EE5-B109-3449592CB4A7}" presName="sibTrans" presStyleCnt="0"/>
      <dgm:spPr/>
    </dgm:pt>
    <dgm:pt modelId="{99D29A60-FE31-4DD5-807B-ADEE59D46109}" type="pres">
      <dgm:prSet presAssocID="{28FF8429-A8B1-4E26-87D0-8C8D96C22F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4CFD8-8CC7-46FA-B142-91983ACF7DA5}" type="pres">
      <dgm:prSet presAssocID="{9A48FEDD-D2D3-489F-85A3-75BF70BABF3B}" presName="sibTrans" presStyleCnt="0"/>
      <dgm:spPr/>
    </dgm:pt>
    <dgm:pt modelId="{2D5BC760-5D38-4186-BEF3-3EE767FB72D0}" type="pres">
      <dgm:prSet presAssocID="{47976A1D-043E-42C1-A9E5-97BCC91B13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104271-75AD-4406-A7BE-97D63F59C0AF}" srcId="{ADD288BA-809A-4E82-A4FC-09B74BBC7D14}" destId="{5D64D407-C968-41FA-B4E7-7492181C0A57}" srcOrd="1" destOrd="0" parTransId="{E8B43974-4972-46F0-9EC7-EFAF470B3BC8}" sibTransId="{6B0B92D7-D288-40DB-8FE8-5B6EDBBABE51}"/>
    <dgm:cxn modelId="{104FF489-85C7-4CE2-BC1E-9670A03F2A01}" type="presOf" srcId="{5D64D407-C968-41FA-B4E7-7492181C0A57}" destId="{6B475D94-94D1-4CAB-8EA3-B58EECB483FB}" srcOrd="0" destOrd="0" presId="urn:microsoft.com/office/officeart/2005/8/layout/default"/>
    <dgm:cxn modelId="{C29AF8EE-9194-40F5-903F-238946E99ECD}" type="presOf" srcId="{28FF8429-A8B1-4E26-87D0-8C8D96C22FC4}" destId="{99D29A60-FE31-4DD5-807B-ADEE59D46109}" srcOrd="0" destOrd="0" presId="urn:microsoft.com/office/officeart/2005/8/layout/default"/>
    <dgm:cxn modelId="{71B36363-67A6-410A-9C97-8664FFE40192}" type="presOf" srcId="{7576FC23-5C65-49B2-A62E-B1E67CDF7027}" destId="{5E0E5E33-4DFB-4290-853F-EC2427E4C0FF}" srcOrd="0" destOrd="0" presId="urn:microsoft.com/office/officeart/2005/8/layout/default"/>
    <dgm:cxn modelId="{163E378B-CF36-4F54-85BB-E73917704C92}" srcId="{ADD288BA-809A-4E82-A4FC-09B74BBC7D14}" destId="{6FD9A71E-776E-4D04-9BB0-EDF63C307238}" srcOrd="2" destOrd="0" parTransId="{7D857478-5152-43F2-AE55-AAC3C7A9037D}" sibTransId="{8B28B2EB-568C-4EE5-B109-3449592CB4A7}"/>
    <dgm:cxn modelId="{CBE0A50C-2206-44C4-8436-BFB92EFCDBD0}" srcId="{ADD288BA-809A-4E82-A4FC-09B74BBC7D14}" destId="{47976A1D-043E-42C1-A9E5-97BCC91B13ED}" srcOrd="4" destOrd="0" parTransId="{830D63C4-6060-4CDA-844A-E44E0F7332E9}" sibTransId="{94F9C93C-5D21-4450-B904-EFCB63591FD9}"/>
    <dgm:cxn modelId="{9DE3941F-1CC5-40C1-8EB4-B54DE0D7EE79}" srcId="{ADD288BA-809A-4E82-A4FC-09B74BBC7D14}" destId="{28FF8429-A8B1-4E26-87D0-8C8D96C22FC4}" srcOrd="3" destOrd="0" parTransId="{6303FB67-DDD1-4950-BF3F-46C56E1CEBCC}" sibTransId="{9A48FEDD-D2D3-489F-85A3-75BF70BABF3B}"/>
    <dgm:cxn modelId="{2A59ACE3-D544-4674-BA35-7A33AABB4B89}" type="presOf" srcId="{ADD288BA-809A-4E82-A4FC-09B74BBC7D14}" destId="{F2A13227-70E1-4042-A136-85352C96644C}" srcOrd="0" destOrd="0" presId="urn:microsoft.com/office/officeart/2005/8/layout/default"/>
    <dgm:cxn modelId="{68768916-276C-47C9-B847-46B8D697D00A}" type="presOf" srcId="{6FD9A71E-776E-4D04-9BB0-EDF63C307238}" destId="{EAA65AB3-2AC1-4B06-B6ED-C20C61FE4F02}" srcOrd="0" destOrd="0" presId="urn:microsoft.com/office/officeart/2005/8/layout/default"/>
    <dgm:cxn modelId="{6D24017E-9D6A-4430-9B75-C898C8DE916C}" srcId="{ADD288BA-809A-4E82-A4FC-09B74BBC7D14}" destId="{7576FC23-5C65-49B2-A62E-B1E67CDF7027}" srcOrd="0" destOrd="0" parTransId="{D39F6105-D6ED-49B4-95F5-66DB1C04A8C7}" sibTransId="{31F433CC-5D4A-4372-A876-4513736E59D7}"/>
    <dgm:cxn modelId="{21930F87-8414-4978-9A66-3584E58578D8}" type="presOf" srcId="{47976A1D-043E-42C1-A9E5-97BCC91B13ED}" destId="{2D5BC760-5D38-4186-BEF3-3EE767FB72D0}" srcOrd="0" destOrd="0" presId="urn:microsoft.com/office/officeart/2005/8/layout/default"/>
    <dgm:cxn modelId="{00C0DF74-11EF-4B78-953F-0ABBFCFAFCDE}" type="presParOf" srcId="{F2A13227-70E1-4042-A136-85352C96644C}" destId="{5E0E5E33-4DFB-4290-853F-EC2427E4C0FF}" srcOrd="0" destOrd="0" presId="urn:microsoft.com/office/officeart/2005/8/layout/default"/>
    <dgm:cxn modelId="{58F946C5-4B8C-4D6D-A908-048CC7C3FB07}" type="presParOf" srcId="{F2A13227-70E1-4042-A136-85352C96644C}" destId="{BD62BEA5-59BF-4B52-AF28-9EA70B4B977C}" srcOrd="1" destOrd="0" presId="urn:microsoft.com/office/officeart/2005/8/layout/default"/>
    <dgm:cxn modelId="{37E3CC02-F9DA-4386-83FB-943A8DBE31A8}" type="presParOf" srcId="{F2A13227-70E1-4042-A136-85352C96644C}" destId="{6B475D94-94D1-4CAB-8EA3-B58EECB483FB}" srcOrd="2" destOrd="0" presId="urn:microsoft.com/office/officeart/2005/8/layout/default"/>
    <dgm:cxn modelId="{36F3ED83-BE82-4CF1-88B3-A675B48EC7FE}" type="presParOf" srcId="{F2A13227-70E1-4042-A136-85352C96644C}" destId="{0FD531D9-7119-4759-AFA5-DE00E0CBE724}" srcOrd="3" destOrd="0" presId="urn:microsoft.com/office/officeart/2005/8/layout/default"/>
    <dgm:cxn modelId="{973D06B0-713A-4B24-857D-18D56A764EC4}" type="presParOf" srcId="{F2A13227-70E1-4042-A136-85352C96644C}" destId="{EAA65AB3-2AC1-4B06-B6ED-C20C61FE4F02}" srcOrd="4" destOrd="0" presId="urn:microsoft.com/office/officeart/2005/8/layout/default"/>
    <dgm:cxn modelId="{BE86F828-77AD-45FE-B419-0754D9CBB41F}" type="presParOf" srcId="{F2A13227-70E1-4042-A136-85352C96644C}" destId="{AFE5B871-CAAD-4630-98F6-A1B8AE854DB5}" srcOrd="5" destOrd="0" presId="urn:microsoft.com/office/officeart/2005/8/layout/default"/>
    <dgm:cxn modelId="{2A98167A-151A-445E-970B-F5A5F7E03609}" type="presParOf" srcId="{F2A13227-70E1-4042-A136-85352C96644C}" destId="{99D29A60-FE31-4DD5-807B-ADEE59D46109}" srcOrd="6" destOrd="0" presId="urn:microsoft.com/office/officeart/2005/8/layout/default"/>
    <dgm:cxn modelId="{1750B0EB-350A-43FA-B1FF-1E84F159D69D}" type="presParOf" srcId="{F2A13227-70E1-4042-A136-85352C96644C}" destId="{B7C4CFD8-8CC7-46FA-B142-91983ACF7DA5}" srcOrd="7" destOrd="0" presId="urn:microsoft.com/office/officeart/2005/8/layout/default"/>
    <dgm:cxn modelId="{4FFF4387-FAB0-4BC2-AB71-1E5B3BB3E260}" type="presParOf" srcId="{F2A13227-70E1-4042-A136-85352C96644C}" destId="{2D5BC760-5D38-4186-BEF3-3EE767FB72D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FB26-5A14-490E-85F0-49F50DE8EB6A}">
      <dsp:nvSpPr>
        <dsp:cNvPr id="0" name=""/>
        <dsp:cNvSpPr/>
      </dsp:nvSpPr>
      <dsp:spPr>
        <a:xfrm>
          <a:off x="2483099" y="1029295"/>
          <a:ext cx="2564209" cy="256420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/>
            <a:t>Language</a:t>
          </a:r>
        </a:p>
      </dsp:txBody>
      <dsp:txXfrm>
        <a:off x="2858619" y="1404815"/>
        <a:ext cx="1813169" cy="1813169"/>
      </dsp:txXfrm>
    </dsp:sp>
    <dsp:sp modelId="{CEE32B0D-EC59-48EA-8384-7E8B90DD78CB}">
      <dsp:nvSpPr>
        <dsp:cNvPr id="0" name=""/>
        <dsp:cNvSpPr/>
      </dsp:nvSpPr>
      <dsp:spPr>
        <a:xfrm>
          <a:off x="3124151" y="457"/>
          <a:ext cx="1282104" cy="1282104"/>
        </a:xfrm>
        <a:prstGeom prst="ellipse">
          <a:avLst/>
        </a:prstGeom>
        <a:solidFill>
          <a:schemeClr val="accent2">
            <a:alpha val="50000"/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Semantics</a:t>
          </a:r>
        </a:p>
      </dsp:txBody>
      <dsp:txXfrm>
        <a:off x="3311911" y="188217"/>
        <a:ext cx="906584" cy="906584"/>
      </dsp:txXfrm>
    </dsp:sp>
    <dsp:sp modelId="{A5FE1E35-4B81-4CC1-8583-BD4AF8B314AB}">
      <dsp:nvSpPr>
        <dsp:cNvPr id="0" name=""/>
        <dsp:cNvSpPr/>
      </dsp:nvSpPr>
      <dsp:spPr>
        <a:xfrm>
          <a:off x="4765841" y="1670347"/>
          <a:ext cx="1338504" cy="1282104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/>
            <a:t>Morphology</a:t>
          </a:r>
        </a:p>
      </dsp:txBody>
      <dsp:txXfrm>
        <a:off x="4961860" y="1858107"/>
        <a:ext cx="946466" cy="906584"/>
      </dsp:txXfrm>
    </dsp:sp>
    <dsp:sp modelId="{27E064C9-3C65-49DF-8417-E943C1C73C61}">
      <dsp:nvSpPr>
        <dsp:cNvPr id="0" name=""/>
        <dsp:cNvSpPr/>
      </dsp:nvSpPr>
      <dsp:spPr>
        <a:xfrm>
          <a:off x="3591189" y="3182644"/>
          <a:ext cx="1282104" cy="1282104"/>
        </a:xfrm>
        <a:prstGeom prst="ellipse">
          <a:avLst/>
        </a:prstGeom>
        <a:solidFill>
          <a:schemeClr val="accent2">
            <a:alpha val="50000"/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Phonetics</a:t>
          </a:r>
        </a:p>
      </dsp:txBody>
      <dsp:txXfrm>
        <a:off x="3778949" y="3370404"/>
        <a:ext cx="906584" cy="906584"/>
      </dsp:txXfrm>
    </dsp:sp>
    <dsp:sp modelId="{7ADF4C74-E36D-462C-BB12-537511C6FEE8}">
      <dsp:nvSpPr>
        <dsp:cNvPr id="0" name=""/>
        <dsp:cNvSpPr/>
      </dsp:nvSpPr>
      <dsp:spPr>
        <a:xfrm>
          <a:off x="1712777" y="2678595"/>
          <a:ext cx="1282104" cy="1282104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Pragmatics</a:t>
          </a:r>
        </a:p>
      </dsp:txBody>
      <dsp:txXfrm>
        <a:off x="1900537" y="2866355"/>
        <a:ext cx="906584" cy="90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E5E33-4DFB-4290-853F-EC2427E4C0FF}">
      <dsp:nvSpPr>
        <dsp:cNvPr id="0" name=""/>
        <dsp:cNvSpPr/>
      </dsp:nvSpPr>
      <dsp:spPr>
        <a:xfrm>
          <a:off x="897261" y="0"/>
          <a:ext cx="2021085" cy="1212651"/>
        </a:xfrm>
        <a:prstGeom prst="rect">
          <a:avLst/>
        </a:prstGeom>
        <a:solidFill>
          <a:srgbClr val="CC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Speed</a:t>
          </a:r>
        </a:p>
      </dsp:txBody>
      <dsp:txXfrm>
        <a:off x="897261" y="0"/>
        <a:ext cx="2021085" cy="1212651"/>
      </dsp:txXfrm>
    </dsp:sp>
    <dsp:sp modelId="{6B475D94-94D1-4CAB-8EA3-B58EECB483FB}">
      <dsp:nvSpPr>
        <dsp:cNvPr id="0" name=""/>
        <dsp:cNvSpPr/>
      </dsp:nvSpPr>
      <dsp:spPr>
        <a:xfrm>
          <a:off x="3149054" y="682"/>
          <a:ext cx="2021085" cy="1212651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Pacing</a:t>
          </a:r>
        </a:p>
      </dsp:txBody>
      <dsp:txXfrm>
        <a:off x="3149054" y="682"/>
        <a:ext cx="2021085" cy="1212651"/>
      </dsp:txXfrm>
    </dsp:sp>
    <dsp:sp modelId="{EAA65AB3-2AC1-4B06-B6ED-C20C61FE4F02}">
      <dsp:nvSpPr>
        <dsp:cNvPr id="0" name=""/>
        <dsp:cNvSpPr/>
      </dsp:nvSpPr>
      <dsp:spPr>
        <a:xfrm>
          <a:off x="925859" y="1415442"/>
          <a:ext cx="2021085" cy="1212651"/>
        </a:xfrm>
        <a:prstGeom prst="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Pausing</a:t>
          </a:r>
        </a:p>
      </dsp:txBody>
      <dsp:txXfrm>
        <a:off x="925859" y="1415442"/>
        <a:ext cx="2021085" cy="1212651"/>
      </dsp:txXfrm>
    </dsp:sp>
    <dsp:sp modelId="{99D29A60-FE31-4DD5-807B-ADEE59D46109}">
      <dsp:nvSpPr>
        <dsp:cNvPr id="0" name=""/>
        <dsp:cNvSpPr/>
      </dsp:nvSpPr>
      <dsp:spPr>
        <a:xfrm>
          <a:off x="3149054" y="1415442"/>
          <a:ext cx="2021085" cy="1212651"/>
        </a:xfrm>
        <a:prstGeom prst="rect">
          <a:avLst/>
        </a:prstGeom>
        <a:solidFill>
          <a:srgbClr val="0054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Overlap</a:t>
          </a:r>
        </a:p>
      </dsp:txBody>
      <dsp:txXfrm>
        <a:off x="3149054" y="1415442"/>
        <a:ext cx="2021085" cy="1212651"/>
      </dsp:txXfrm>
    </dsp:sp>
    <dsp:sp modelId="{2D5BC760-5D38-4186-BEF3-3EE767FB72D0}">
      <dsp:nvSpPr>
        <dsp:cNvPr id="0" name=""/>
        <dsp:cNvSpPr/>
      </dsp:nvSpPr>
      <dsp:spPr>
        <a:xfrm>
          <a:off x="2037457" y="2830202"/>
          <a:ext cx="2021085" cy="1212651"/>
        </a:xfrm>
        <a:prstGeom prst="rect">
          <a:avLst/>
        </a:prstGeom>
        <a:solidFill>
          <a:srgbClr val="C5359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Interruption</a:t>
          </a:r>
        </a:p>
      </dsp:txBody>
      <dsp:txXfrm>
        <a:off x="2037457" y="2830202"/>
        <a:ext cx="2021085" cy="121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BAE7C-2D3D-44F0-8562-DFB9E6EE4C86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D8BDE-C047-4B0A-B393-BF1AC6C07D82}" type="slidenum">
              <a:rPr lang="en-US" altLang="en-US" sz="10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0D3F55-79C7-4813-A5E4-11EDEF687A5E}" type="slidenum">
              <a:rPr lang="en-US" altLang="en-US" sz="10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1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5BEB40-8C75-442B-A9B6-918916A834F6}" type="slidenum">
              <a:rPr lang="en-US" altLang="en-US" sz="10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3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D8BDE-C047-4B0A-B393-BF1AC6C07D82}" type="slidenum">
              <a:rPr lang="en-US" altLang="en-US" sz="10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755994-6F4B-48F4-821F-AB2AB1D0151D}" type="slidenum">
              <a:rPr lang="en-US" altLang="en-US" sz="10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6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FBDD4-6AFC-4A2F-AA5C-8C41C68348A9}" type="slidenum">
              <a:rPr lang="en-US" altLang="en-US" sz="10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7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7606A4-9B01-4B4F-B7A6-FE6A603D991D}" type="slidenum">
              <a:rPr lang="en-US" altLang="en-US" sz="10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4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228679"/>
            <a:ext cx="7605713" cy="936625"/>
          </a:xfrm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The Power of Language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2213992"/>
            <a:ext cx="2893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5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83" y="692571"/>
            <a:ext cx="43021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65-77</a:t>
            </a:r>
          </a:p>
        </p:txBody>
      </p:sp>
    </p:spTree>
    <p:extLst>
      <p:ext uri="{BB962C8B-B14F-4D97-AF65-F5344CB8AC3E}">
        <p14:creationId xmlns:p14="http://schemas.microsoft.com/office/powerpoint/2010/main" val="8496107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340768"/>
            <a:ext cx="7772400" cy="54014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Organize Perceptions</a:t>
            </a:r>
            <a:endParaRPr lang="en-US" sz="24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Allows Abstract Thought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Stereotype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Allow Hypothetical Thought</a:t>
            </a:r>
            <a:endParaRPr lang="en-US" sz="24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Can Think Beyond Immediate, Concrete Situations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Live in Three Dimensions of Time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Can Foster Personal Growth</a:t>
            </a:r>
          </a:p>
          <a:p>
            <a:pPr lvl="1">
              <a:spcBef>
                <a:spcPts val="600"/>
              </a:spcBef>
              <a:defRPr/>
            </a:pPr>
            <a:endParaRPr lang="en-US" sz="1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Allow Self-Reflection</a:t>
            </a:r>
            <a:endParaRPr lang="en-US" sz="24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Self-Reflection Allows Us to Monitor Communication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Self-Reflection Allows Us to Manage Our Image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90"/>
              </a:solidFill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Functions of Symbols (cont’d)</a:t>
            </a:r>
          </a:p>
        </p:txBody>
      </p:sp>
    </p:spTree>
    <p:extLst>
      <p:ext uri="{BB962C8B-B14F-4D97-AF65-F5344CB8AC3E}">
        <p14:creationId xmlns:p14="http://schemas.microsoft.com/office/powerpoint/2010/main" val="9623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7772400" cy="12961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Monotype Sorts" pitchFamily="-111" charset="2"/>
              <a:buNone/>
              <a:defRPr/>
            </a:pP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</a:t>
            </a:r>
            <a:r>
              <a:rPr lang="en-US" sz="2800" dirty="0">
                <a:solidFill>
                  <a:srgbClr val="000090"/>
                </a:solidFill>
                <a:effectLst/>
                <a:ea typeface="+mn-ea"/>
                <a:cs typeface="Arial" pitchFamily="34" charset="0"/>
              </a:rPr>
              <a:t> </a:t>
            </a:r>
            <a:r>
              <a:rPr lang="en-US" sz="2800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speech community 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exists when people share norms about how to use talk and what purposes it serves. (</a:t>
            </a:r>
            <a:r>
              <a:rPr lang="en-US" sz="2800" kern="1200" dirty="0" err="1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Labov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, 1972)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Speech Communities</a:t>
            </a:r>
          </a:p>
        </p:txBody>
      </p:sp>
    </p:spTree>
    <p:extLst>
      <p:ext uri="{BB962C8B-B14F-4D97-AF65-F5344CB8AC3E}">
        <p14:creationId xmlns:p14="http://schemas.microsoft.com/office/powerpoint/2010/main" val="24064176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329"/>
            <a:ext cx="3166120" cy="2952799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Gender Socialization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Social Class</a:t>
            </a:r>
          </a:p>
          <a:p>
            <a:pPr marL="342900" indent="-342900" algn="l">
              <a:buFont typeface="Arial"/>
              <a:buChar char="•"/>
            </a:pPr>
            <a:r>
              <a:rPr lang="ja-JP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</a:t>
            </a:r>
            <a:r>
              <a:rPr lang="ja-JP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”</a:t>
            </a:r>
            <a:endParaRPr lang="en-US" altLang="ja-JP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Ethnicity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Disability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Sports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Others</a:t>
            </a:r>
          </a:p>
        </p:txBody>
      </p:sp>
      <p:graphicFrame>
        <p:nvGraphicFramePr>
          <p:cNvPr id="3174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8638"/>
              </p:ext>
            </p:extLst>
          </p:nvPr>
        </p:nvGraphicFramePr>
        <p:xfrm>
          <a:off x="4283968" y="1700808"/>
          <a:ext cx="37449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Microsoft ClipArt Gallery" r:id="rId4" imgW="5524500" imgH="3289300" progId="MS_ClipArt_Gallery">
                  <p:embed/>
                </p:oleObj>
              </mc:Choice>
              <mc:Fallback>
                <p:oleObj name="Microsoft ClipArt Gallery" r:id="rId4" imgW="5524500" imgH="3289300" progId="MS_ClipArt_Gallery">
                  <p:embed/>
                  <p:pic>
                    <p:nvPicPr>
                      <p:cNvPr id="3174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00808"/>
                        <a:ext cx="3744913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Speech Communities (cont’d)</a:t>
            </a:r>
          </a:p>
        </p:txBody>
      </p:sp>
    </p:spTree>
    <p:extLst>
      <p:ext uri="{BB962C8B-B14F-4D97-AF65-F5344CB8AC3E}">
        <p14:creationId xmlns:p14="http://schemas.microsoft.com/office/powerpoint/2010/main" val="1524287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132856"/>
            <a:ext cx="7772400" cy="2088232"/>
          </a:xfrm>
        </p:spPr>
        <p:txBody>
          <a:bodyPr anchor="ctr">
            <a:noAutofit/>
          </a:bodyPr>
          <a:lstStyle/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Engage in Dual Perspective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Own Your Feelings and Thoughts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Respect What Others Say about Their Feelings and Thoughts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Strive for Accuracy and Clarity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88968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23988"/>
            <a:ext cx="3810000" cy="41148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4800" dirty="0">
                <a:solidFill>
                  <a:srgbClr val="412A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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Examples of You-Language</a:t>
            </a:r>
          </a:p>
          <a:p>
            <a:pPr>
              <a:defRPr/>
            </a:pPr>
            <a:endParaRPr lang="en-US" altLang="en-US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19225"/>
            <a:ext cx="4252913" cy="453548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4400" dirty="0">
                <a:solidFill>
                  <a:srgbClr val="412A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rgbClr val="000090"/>
              </a:buClr>
              <a:buNone/>
              <a:defRPr/>
            </a:pPr>
            <a:r>
              <a:rPr lang="en-US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Examples of I</a:t>
            </a:r>
            <a:r>
              <a:rPr lang="en-US" altLang="en-US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-Language</a:t>
            </a:r>
            <a:endParaRPr lang="en-US" altLang="en-US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90"/>
              </a:buClr>
              <a:defRPr/>
            </a:pPr>
            <a:endParaRPr lang="en-US" altLang="en-US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>
              <a:buFont typeface="Monotype Sorts" charset="2"/>
              <a:buNone/>
              <a:defRPr/>
            </a:pPr>
            <a:endParaRPr lang="en-US" altLang="en-US" sz="2400" b="1" dirty="0">
              <a:solidFill>
                <a:srgbClr val="412A9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/>
              <a:t>You</a:t>
            </a:r>
            <a:r>
              <a:rPr lang="en-US" sz="4400" dirty="0"/>
              <a:t> Language and </a:t>
            </a:r>
            <a:r>
              <a:rPr lang="en-US" sz="4400" i="1" dirty="0"/>
              <a:t>I</a:t>
            </a:r>
            <a:r>
              <a:rPr lang="en-US" sz="4400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308528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2" y="1423988"/>
            <a:ext cx="6691784" cy="41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Give examples of how words can be powerful:</a:t>
            </a:r>
          </a:p>
          <a:p>
            <a:pPr marL="0" indent="0">
              <a:buNone/>
              <a:defRPr/>
            </a:pPr>
            <a:endParaRPr lang="en-US" altLang="en-US" sz="2800" dirty="0"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Power of Words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98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Layers of Language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Power of Words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496" y="3346256"/>
            <a:ext cx="2397795" cy="1189521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Improving Verbal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Symbolic Nature of Language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47664" y="4776863"/>
            <a:ext cx="2269627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Speech Communities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Principles of Language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Functions of Symbols 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484912" y="4035169"/>
            <a:ext cx="332382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433291" y="3495109"/>
            <a:ext cx="871586" cy="4459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Layers of Language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Symbolic Nature of Language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Principles of Verbal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Functions of Symbols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Speech Communities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Improving Verbal Communication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3922739"/>
              </p:ext>
            </p:extLst>
          </p:nvPr>
        </p:nvGraphicFramePr>
        <p:xfrm>
          <a:off x="901824" y="1470496"/>
          <a:ext cx="7558608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Layers of Language</a:t>
            </a:r>
          </a:p>
        </p:txBody>
      </p:sp>
      <p:sp>
        <p:nvSpPr>
          <p:cNvPr id="2" name="Oval 1"/>
          <p:cNvSpPr/>
          <p:nvPr/>
        </p:nvSpPr>
        <p:spPr>
          <a:xfrm>
            <a:off x="2699792" y="2204864"/>
            <a:ext cx="1224136" cy="1296144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8271" y="1556792"/>
            <a:ext cx="8658225" cy="388461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Phonetics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Production and perception of sound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cs typeface="Arial" pitchFamily="34" charset="0"/>
              </a:rPr>
              <a:t>Morphology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: How sounds combine to make words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Syntax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Ordering words to make sentences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cs typeface="Arial" pitchFamily="34" charset="0"/>
              </a:rPr>
              <a:t>Semantics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: Literal meaning of words and sentences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Pragmatics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Meaning of sentences in context</a:t>
            </a:r>
            <a:endParaRPr lang="en-US" sz="2800" dirty="0" smtClean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Clr>
                <a:srgbClr val="000090"/>
              </a:buClr>
              <a:buFont typeface="Arial"/>
              <a:buChar char="•"/>
              <a:defRPr/>
            </a:pP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Layers of Language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41262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437185"/>
            <a:ext cx="6120680" cy="1063823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  <a:buFont typeface="Monotype Sorts" pitchFamily="-111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</a:rPr>
              <a:t>S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ymbols are arbitrary, ambiguous, and abstract representations of other phenomena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Symbolic Nature of Language</a:t>
            </a:r>
          </a:p>
        </p:txBody>
      </p:sp>
    </p:spTree>
    <p:extLst>
      <p:ext uri="{BB962C8B-B14F-4D97-AF65-F5344CB8AC3E}">
        <p14:creationId xmlns:p14="http://schemas.microsoft.com/office/powerpoint/2010/main" val="871616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6"/>
          <a:stretch>
            <a:fillRect/>
          </a:stretch>
        </p:blipFill>
        <p:spPr bwMode="auto">
          <a:xfrm>
            <a:off x="971550" y="549275"/>
            <a:ext cx="68770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9641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8271" y="1556792"/>
            <a:ext cx="8658225" cy="3884612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Language and Culture Reflect Each Other</a:t>
            </a:r>
          </a:p>
          <a:p>
            <a:pPr marL="457200" indent="-457200" algn="l">
              <a:buClr>
                <a:srgbClr val="000090"/>
              </a:buClr>
              <a:buFont typeface="Arial"/>
              <a:buChar char="•"/>
              <a:defRPr/>
            </a:pP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The Meanings of Language Are Subjective</a:t>
            </a:r>
          </a:p>
          <a:p>
            <a:pPr marL="457200" indent="-457200" algn="l">
              <a:buClr>
                <a:srgbClr val="000090"/>
              </a:buClr>
              <a:buFont typeface="Arial"/>
              <a:buChar char="•"/>
              <a:defRPr/>
            </a:pP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Language Use Is Rule-guided: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Regulative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Rules – regulate interactions</a:t>
            </a: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Constitutive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Rules – define meaning of communication</a:t>
            </a: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Communication Devices Shape Meaning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Principles of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924379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550" y="1268760"/>
            <a:ext cx="7200900" cy="720080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FF6699"/>
              </a:buClr>
              <a:buFont typeface="Monotype Sorts" charset="2"/>
              <a:buNone/>
              <a:defRPr/>
            </a:pPr>
            <a:r>
              <a:rPr lang="en-US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We format communication to decide what it means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3699492"/>
              </p:ext>
            </p:extLst>
          </p:nvPr>
        </p:nvGraphicFramePr>
        <p:xfrm>
          <a:off x="1524000" y="2193776"/>
          <a:ext cx="6096000" cy="40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Communication Devices</a:t>
            </a:r>
          </a:p>
        </p:txBody>
      </p:sp>
    </p:spTree>
    <p:extLst>
      <p:ext uri="{BB962C8B-B14F-4D97-AF65-F5344CB8AC3E}">
        <p14:creationId xmlns:p14="http://schemas.microsoft.com/office/powerpoint/2010/main" val="24420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452840"/>
            <a:ext cx="77724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Define</a:t>
            </a:r>
            <a:endParaRPr lang="en-US" sz="28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Shape Perceptions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Can Totalize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Affect Relationships</a:t>
            </a:r>
          </a:p>
          <a:p>
            <a:pPr marL="342900" indent="-342900"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Evaluate</a:t>
            </a:r>
            <a:endParaRPr lang="en-US" sz="28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Values in Language Reflect and Shape Perceptions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Be Negatively Loaded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Degrade Others</a:t>
            </a:r>
          </a:p>
          <a:p>
            <a:pPr marL="342900" indent="-342900">
              <a:defRPr/>
            </a:pPr>
            <a:endParaRPr lang="en-US" sz="1800" b="1" dirty="0">
              <a:solidFill>
                <a:srgbClr val="412A94"/>
              </a:solidFill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Functions of Symbols</a:t>
            </a:r>
          </a:p>
        </p:txBody>
      </p:sp>
    </p:spTree>
    <p:extLst>
      <p:ext uri="{BB962C8B-B14F-4D97-AF65-F5344CB8AC3E}">
        <p14:creationId xmlns:p14="http://schemas.microsoft.com/office/powerpoint/2010/main" val="40947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10086</TotalTime>
  <Pages>7</Pages>
  <Words>360</Words>
  <Application>Microsoft Office PowerPoint</Application>
  <PresentationFormat>On-screen Show (4:3)</PresentationFormat>
  <Paragraphs>103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ClipArt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220</cp:revision>
  <cp:lastPrinted>2009-04-22T19:24:48Z</cp:lastPrinted>
  <dcterms:created xsi:type="dcterms:W3CDTF">2009-10-25T14:48:23Z</dcterms:created>
  <dcterms:modified xsi:type="dcterms:W3CDTF">2017-08-08T20:38:26Z</dcterms:modified>
</cp:coreProperties>
</file>