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1"/>
  </p:notesMasterIdLst>
  <p:sldIdLst>
    <p:sldId id="256" r:id="rId5"/>
    <p:sldId id="257" r:id="rId6"/>
    <p:sldId id="259"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5/26/2024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5/26/2024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5/26/2024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5/26/2024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5/26/2024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5/26/2024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6F347-1B2F-4097-AEB5-4A26FB45D67A}" type="datetime1">
              <a:rPr lang="en-US" smtClean="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5/26/2024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5B4BE-627A-4EC1-99E1-6F1AA97AB802}" type="datetime1">
              <a:rPr lang="en-US" smtClean="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5/26/2024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ED6AC-4FBA-40BD-BE75-20DB64DA4BAD}" type="datetime1">
              <a:rPr lang="en-US" smtClean="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33C87-D201-458A-93C0-8EDD9AC92D93}" type="datetime1">
              <a:rPr lang="en-US" smtClean="0"/>
              <a:t>5/26/2024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E6829-5A25-485A-91B1-5D6D58BB9F23}" type="datetime1">
              <a:rPr lang="en-US" smtClean="0"/>
              <a:t>5/26/2024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5/26/2024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5/26/2024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smtClean="0"/>
              <a:t>Rainfall prediction</a:t>
            </a: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Presented By:</a:t>
            </a:r>
          </a:p>
          <a:p>
            <a:r>
              <a:rPr lang="en-US" dirty="0" err="1" smtClean="0"/>
              <a:t>Priyadharshini</a:t>
            </a:r>
            <a:r>
              <a:rPr lang="en-US" dirty="0" smtClean="0"/>
              <a:t> M</a:t>
            </a:r>
          </a:p>
          <a:p>
            <a:r>
              <a:rPr lang="en-US" dirty="0" err="1" smtClean="0"/>
              <a:t>Shubigsha</a:t>
            </a:r>
            <a:r>
              <a:rPr lang="en-US" dirty="0" smtClean="0"/>
              <a:t> G</a:t>
            </a:r>
          </a:p>
          <a:p>
            <a:r>
              <a:rPr lang="en-US" dirty="0" err="1" smtClean="0"/>
              <a:t>Sindhuja</a:t>
            </a:r>
            <a:r>
              <a:rPr lang="en-US" dirty="0" smtClean="0"/>
              <a:t> G</a:t>
            </a:r>
            <a:endParaRPr lang="en-US"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smtClean="0"/>
              <a:t>Description</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p:txBody>
          <a:bodyPr>
            <a:normAutofit/>
          </a:bodyPr>
          <a:lstStyle/>
          <a:p>
            <a:pPr marL="0" indent="0">
              <a:lnSpc>
                <a:spcPct val="100000"/>
              </a:lnSpc>
              <a:buNone/>
            </a:pPr>
            <a:r>
              <a:rPr lang="en-US" dirty="0"/>
              <a:t>The Rainfall </a:t>
            </a:r>
            <a:r>
              <a:rPr lang="en-US" dirty="0" smtClean="0"/>
              <a:t>Prediction </a:t>
            </a:r>
            <a:r>
              <a:rPr lang="en-US" dirty="0"/>
              <a:t>aims to develop a robust predictive model for forecasting rainfall. This project leverages advanced machine learning techniques, historical weather data, and atmospheric variables to create accurate and reliable rainfall predictions. Accurate rainfall forecasting is crucial for agriculture, water resource management, disaster preparedness, and daily planning.</a:t>
            </a:r>
            <a:endParaRPr lang="en-US" sz="20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smtClean="0"/>
              <a:t>Technologies </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p:txBody>
          <a:bodyPr>
            <a:normAutofit/>
          </a:bodyPr>
          <a:lstStyle/>
          <a:p>
            <a:pPr marL="0" indent="0">
              <a:lnSpc>
                <a:spcPct val="100000"/>
              </a:lnSpc>
              <a:buNone/>
            </a:pPr>
            <a:endParaRPr lang="en-US" b="1" dirty="0" smtClean="0"/>
          </a:p>
          <a:p>
            <a:pPr marL="0" indent="0">
              <a:lnSpc>
                <a:spcPct val="100000"/>
              </a:lnSpc>
              <a:buNone/>
            </a:pPr>
            <a:r>
              <a:rPr lang="en-US" b="1" dirty="0" smtClean="0"/>
              <a:t>Python</a:t>
            </a:r>
            <a:r>
              <a:rPr lang="en-US" dirty="0"/>
              <a:t>: For data processing, machine learning, and visualization.</a:t>
            </a:r>
          </a:p>
          <a:p>
            <a:pPr marL="0" indent="0">
              <a:buNone/>
            </a:pPr>
            <a:r>
              <a:rPr lang="en-US" b="1" dirty="0" err="1"/>
              <a:t>Scikit</a:t>
            </a:r>
            <a:r>
              <a:rPr lang="en-US" b="1" dirty="0"/>
              <a:t>-Learn</a:t>
            </a:r>
            <a:r>
              <a:rPr lang="en-US" dirty="0"/>
              <a:t>: For machine learning algorithms</a:t>
            </a:r>
            <a:r>
              <a:rPr lang="en-US" dirty="0" smtClean="0"/>
              <a:t>.</a:t>
            </a:r>
          </a:p>
          <a:p>
            <a:pPr marL="0" indent="0">
              <a:buNone/>
            </a:pPr>
            <a:r>
              <a:rPr lang="en-US" b="1" dirty="0"/>
              <a:t>Pandas and </a:t>
            </a:r>
            <a:r>
              <a:rPr lang="en-US" b="1" dirty="0" err="1"/>
              <a:t>NumPy</a:t>
            </a:r>
            <a:r>
              <a:rPr lang="en-US" dirty="0"/>
              <a:t>: For data manipulation and numerical operations.</a:t>
            </a:r>
          </a:p>
          <a:p>
            <a:pPr marL="0" indent="0">
              <a:buNone/>
            </a:pPr>
            <a:r>
              <a:rPr lang="en-IN" b="1" dirty="0" err="1"/>
              <a:t>Matplotlib</a:t>
            </a:r>
            <a:r>
              <a:rPr lang="en-IN" b="1" dirty="0"/>
              <a:t>/</a:t>
            </a:r>
            <a:r>
              <a:rPr lang="en-IN" b="1" dirty="0" err="1"/>
              <a:t>Seaborn</a:t>
            </a:r>
            <a:r>
              <a:rPr lang="en-IN" dirty="0"/>
              <a:t>: For data visualization.</a:t>
            </a:r>
          </a:p>
          <a:p>
            <a:pPr marL="0" indent="0">
              <a:buNone/>
            </a:pPr>
            <a:r>
              <a:rPr lang="en-US" b="1" dirty="0" err="1" smtClean="0"/>
              <a:t>TensorFlow</a:t>
            </a:r>
            <a:r>
              <a:rPr lang="en-US" dirty="0" smtClean="0"/>
              <a:t>: </a:t>
            </a:r>
            <a:r>
              <a:rPr lang="en-US" dirty="0"/>
              <a:t>For deep learning models.</a:t>
            </a:r>
          </a:p>
          <a:p>
            <a:pPr marL="0" indent="0">
              <a:buNone/>
            </a:pPr>
            <a:r>
              <a:rPr lang="en-US" sz="2000" dirty="0"/>
              <a:t/>
            </a:r>
            <a:br>
              <a:rPr lang="en-US" sz="2000" dirty="0"/>
            </a:br>
            <a:endParaRPr lang="en-US" sz="2000" dirty="0"/>
          </a:p>
        </p:txBody>
      </p:sp>
    </p:spTree>
    <p:extLst>
      <p:ext uri="{BB962C8B-B14F-4D97-AF65-F5344CB8AC3E}">
        <p14:creationId xmlns:p14="http://schemas.microsoft.com/office/powerpoint/2010/main" val="382085635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smtClean="0"/>
              <a:t>output </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p:txBody>
          <a:bodyPr>
            <a:normAutofit/>
          </a:bodyPr>
          <a:lstStyle/>
          <a:p>
            <a:pPr marL="0" indent="0">
              <a:lnSpc>
                <a:spcPct val="100000"/>
              </a:lnSpc>
              <a:buNone/>
            </a:pPr>
            <a:endParaRPr lang="en-US" b="1" dirty="0" smtClean="0"/>
          </a:p>
          <a:p>
            <a:pPr marL="0" indent="0">
              <a:buNone/>
            </a:pPr>
            <a:r>
              <a:rPr lang="en-US" sz="2000" dirty="0"/>
              <a:t/>
            </a:r>
            <a:br>
              <a:rPr lang="en-US" sz="2000" dirty="0"/>
            </a:b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460" y="1812896"/>
            <a:ext cx="8861079" cy="4301657"/>
          </a:xfrm>
          <a:prstGeom prst="rect">
            <a:avLst/>
          </a:prstGeom>
        </p:spPr>
      </p:pic>
    </p:spTree>
    <p:extLst>
      <p:ext uri="{BB962C8B-B14F-4D97-AF65-F5344CB8AC3E}">
        <p14:creationId xmlns:p14="http://schemas.microsoft.com/office/powerpoint/2010/main" val="57933538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smtClean="0"/>
              <a:t>output </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p:txBody>
          <a:bodyPr>
            <a:normAutofit/>
          </a:bodyPr>
          <a:lstStyle/>
          <a:p>
            <a:pPr marL="0" indent="0">
              <a:lnSpc>
                <a:spcPct val="100000"/>
              </a:lnSpc>
              <a:buNone/>
            </a:pPr>
            <a:endParaRPr lang="en-US" b="1" dirty="0" smtClean="0"/>
          </a:p>
          <a:p>
            <a:pPr marL="0" indent="0">
              <a:buNone/>
            </a:pPr>
            <a:r>
              <a:rPr lang="en-US" sz="2000" dirty="0"/>
              <a:t/>
            </a:r>
            <a:br>
              <a:rPr lang="en-US" sz="2000" dirty="0"/>
            </a:b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012" y="1773140"/>
            <a:ext cx="7419975" cy="4551459"/>
          </a:xfrm>
          <a:prstGeom prst="rect">
            <a:avLst/>
          </a:prstGeom>
        </p:spPr>
      </p:pic>
    </p:spTree>
    <p:extLst>
      <p:ext uri="{BB962C8B-B14F-4D97-AF65-F5344CB8AC3E}">
        <p14:creationId xmlns:p14="http://schemas.microsoft.com/office/powerpoint/2010/main" val="142075310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p:txBody>
          <a:bodyPr>
            <a:normAutofit/>
          </a:bodyPr>
          <a:lstStyle/>
          <a:p>
            <a:r>
              <a:rPr lang="en-US" dirty="0" smtClean="0"/>
              <a:t> </a:t>
            </a:r>
            <a:endParaRPr lang="en-US"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2381061" y="6468101"/>
            <a:ext cx="10820400" cy="4024125"/>
          </a:xfrm>
        </p:spPr>
        <p:txBody>
          <a:bodyPr>
            <a:normAutofit/>
          </a:bodyPr>
          <a:lstStyle/>
          <a:p>
            <a:pPr marL="0" indent="0">
              <a:lnSpc>
                <a:spcPct val="100000"/>
              </a:lnSpc>
              <a:buNone/>
            </a:pPr>
            <a:endParaRPr lang="en-US" b="1" dirty="0" smtClean="0"/>
          </a:p>
          <a:p>
            <a:pPr marL="0" indent="0">
              <a:buNone/>
            </a:pPr>
            <a:r>
              <a:rPr lang="en-US" sz="2000" dirty="0"/>
              <a:t/>
            </a:r>
            <a:br>
              <a:rPr lang="en-US" sz="2000" dirty="0"/>
            </a:br>
            <a:endParaRPr lang="en-US" sz="2000" dirty="0"/>
          </a:p>
        </p:txBody>
      </p:sp>
      <p:pic>
        <p:nvPicPr>
          <p:cNvPr id="1026" name="Picture 2" descr="Thank You Images – Browse 305,602 Stock Photos, Vectors, an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343" y="2186432"/>
            <a:ext cx="805815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3705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0EE66-8707-456F-8F2E-091D581CB030}">
  <ds:schemaRefs>
    <ds:schemaRef ds:uri="16c05727-aa75-4e4a-9b5f-8a80a1165891"/>
    <ds:schemaRef ds:uri="http://schemas.microsoft.com/office/2006/documentManagement/types"/>
    <ds:schemaRef ds:uri="http://purl.org/dc/dcmitype/"/>
    <ds:schemaRef ds:uri="71af3243-3dd4-4a8d-8c0d-dd76da1f02a5"/>
    <ds:schemaRef ds:uri="http://schemas.openxmlformats.org/package/2006/metadata/core-properties"/>
    <ds:schemaRef ds:uri="http://purl.org/dc/terms/"/>
    <ds:schemaRef ds:uri="http://schemas.microsoft.com/office/2006/metadata/properties"/>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115</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Century Gothic</vt:lpstr>
      <vt:lpstr>Vapor Trail</vt:lpstr>
      <vt:lpstr>Rainfall prediction</vt:lpstr>
      <vt:lpstr>Description</vt:lpstr>
      <vt:lpstr>Technologies </vt:lpstr>
      <vt:lpstr>output </vt:lpstr>
      <vt:lpstr>output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2024-05-26T13:04:17Z</dcterms:created>
  <dcterms:modified xsi:type="dcterms:W3CDTF">2024-05-26T13:43:27Z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