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1E9-EBFC-4F54-90CB-D1C2E242C21E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F1AE-5F62-45E2-802B-7CA7D174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8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1E9-EBFC-4F54-90CB-D1C2E242C21E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F1AE-5F62-45E2-802B-7CA7D174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1E9-EBFC-4F54-90CB-D1C2E242C21E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F1AE-5F62-45E2-802B-7CA7D174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6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1E9-EBFC-4F54-90CB-D1C2E242C21E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F1AE-5F62-45E2-802B-7CA7D174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5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1E9-EBFC-4F54-90CB-D1C2E242C21E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F1AE-5F62-45E2-802B-7CA7D174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83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1E9-EBFC-4F54-90CB-D1C2E242C21E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F1AE-5F62-45E2-802B-7CA7D174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1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1E9-EBFC-4F54-90CB-D1C2E242C21E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F1AE-5F62-45E2-802B-7CA7D174769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3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1E9-EBFC-4F54-90CB-D1C2E242C21E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F1AE-5F62-45E2-802B-7CA7D174769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4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1E9-EBFC-4F54-90CB-D1C2E242C21E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F1AE-5F62-45E2-802B-7CA7D174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2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1E9-EBFC-4F54-90CB-D1C2E242C21E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F1AE-5F62-45E2-802B-7CA7D174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0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1E9-EBFC-4F54-90CB-D1C2E242C21E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F1AE-5F62-45E2-802B-7CA7D174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5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29271E9-EBFC-4F54-90CB-D1C2E242C21E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7F1AE-5F62-45E2-802B-7CA7D174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93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0314"/>
            <a:ext cx="9144000" cy="926338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INSTALATION OF REDHAT</a:t>
            </a:r>
            <a:endParaRPr lang="en-US" sz="40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069" y="2063931"/>
            <a:ext cx="11743508" cy="4611189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Recommended space for Red Hat is 10 GB.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“/” is root partition.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“/boot” is second partition (100-200 MB required).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“swap” is third partition (swap= 2 x RAM).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Ext3 or Ext4 is format in RHEL-6.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293223"/>
            <a:ext cx="5695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Recommendations :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295291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117566"/>
            <a:ext cx="10515600" cy="653143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TO CREATE PARTITIONS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" y="770709"/>
            <a:ext cx="11913325" cy="5982787"/>
          </a:xfrm>
        </p:spPr>
        <p:txBody>
          <a:bodyPr/>
          <a:lstStyle/>
          <a:p>
            <a:r>
              <a:rPr lang="en-US" dirty="0" smtClean="0"/>
              <a:t>Go to create -&gt; Standard Partition </a:t>
            </a:r>
          </a:p>
          <a:p>
            <a:r>
              <a:rPr lang="en-US" dirty="0" smtClean="0"/>
              <a:t>Click on “Create”</a:t>
            </a:r>
          </a:p>
          <a:p>
            <a:r>
              <a:rPr lang="en-US" dirty="0" smtClean="0"/>
              <a:t>In mount select “/”. File system ext4</a:t>
            </a:r>
          </a:p>
          <a:p>
            <a:r>
              <a:rPr lang="en-US" dirty="0" smtClean="0"/>
              <a:t>Size &amp; Create.</a:t>
            </a:r>
          </a:p>
          <a:p>
            <a:r>
              <a:rPr lang="en-US" smtClean="0"/>
              <a:t>* </a:t>
            </a:r>
            <a:r>
              <a:rPr lang="en-US" smtClean="0"/>
              <a:t>If we </a:t>
            </a:r>
            <a:r>
              <a:rPr lang="en-US" dirty="0" smtClean="0"/>
              <a:t>want to check memory info press: Alt+ctrl+F2, And type: </a:t>
            </a:r>
          </a:p>
          <a:p>
            <a:pPr marL="0" indent="0">
              <a:buNone/>
            </a:pPr>
            <a:r>
              <a:rPr lang="en-US" dirty="0" smtClean="0"/>
              <a:t> # cat /proc/</a:t>
            </a:r>
            <a:r>
              <a:rPr lang="en-US" dirty="0" err="1" smtClean="0"/>
              <a:t>meminfo</a:t>
            </a:r>
            <a:r>
              <a:rPr lang="en-US" dirty="0" smtClean="0"/>
              <a:t> :more</a:t>
            </a:r>
          </a:p>
          <a:p>
            <a:r>
              <a:rPr lang="en-US" dirty="0" smtClean="0"/>
              <a:t>Come back to GUI mode: Alt+ctrl+F6</a:t>
            </a:r>
          </a:p>
          <a:p>
            <a:r>
              <a:rPr lang="en-US" dirty="0" smtClean="0"/>
              <a:t>Create SWAP partition: If u have 3GB RAM, than give size 6GB (2 x RAM).</a:t>
            </a:r>
          </a:p>
          <a:p>
            <a:r>
              <a:rPr lang="en-US" dirty="0" smtClean="0"/>
              <a:t>DONE !!!!!</a:t>
            </a:r>
          </a:p>
        </p:txBody>
      </p:sp>
    </p:spTree>
    <p:extLst>
      <p:ext uri="{BB962C8B-B14F-4D97-AF65-F5344CB8AC3E}">
        <p14:creationId xmlns:p14="http://schemas.microsoft.com/office/powerpoint/2010/main" val="75438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117566"/>
            <a:ext cx="10515600" cy="679269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 smtClean="0"/>
              <a:t>EXTRA 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2" y="796836"/>
            <a:ext cx="11756571" cy="5904410"/>
          </a:xfrm>
        </p:spPr>
        <p:txBody>
          <a:bodyPr/>
          <a:lstStyle/>
          <a:p>
            <a:r>
              <a:rPr lang="en-US" b="1" u="sng" dirty="0" smtClean="0"/>
              <a:t>NOTE </a:t>
            </a:r>
            <a:r>
              <a:rPr lang="en-US" dirty="0" smtClean="0"/>
              <a:t>: If hdd is SATA or SCSI then it gives partition in “sda”, And if hdd is IDE then it gives in “hda”. </a:t>
            </a:r>
            <a:endParaRPr lang="en-US" b="1" u="sng" dirty="0" smtClean="0"/>
          </a:p>
          <a:p>
            <a:r>
              <a:rPr lang="en-US" b="1" u="sng" dirty="0" smtClean="0"/>
              <a:t>File system</a:t>
            </a:r>
            <a:r>
              <a:rPr lang="en-US" dirty="0" smtClean="0"/>
              <a:t> : Mechanism to how to  store in hdd.</a:t>
            </a:r>
          </a:p>
          <a:p>
            <a:r>
              <a:rPr lang="en-US" b="1" u="sng" dirty="0" smtClean="0"/>
              <a:t>Virtual Memory</a:t>
            </a:r>
            <a:r>
              <a:rPr lang="en-US" dirty="0" smtClean="0"/>
              <a:t> : A part of hard disk act as a RAM is called Virtual Memory.</a:t>
            </a:r>
          </a:p>
          <a:p>
            <a:r>
              <a:rPr lang="en-US" dirty="0" smtClean="0"/>
              <a:t>For basic install packages: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* If you need graphics, click on “Desktop”.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* Click on base “Customize”.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4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Dark" id="{D39323B7-B2D6-4C10-818B-A5CD4ACE85BD}" vid="{15FD9199-0511-4D87-8BFB-2FF3F0C5B5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Dark</Template>
  <TotalTime>162</TotalTime>
  <Words>208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 2</vt:lpstr>
      <vt:lpstr>Office Theme Dark</vt:lpstr>
      <vt:lpstr>INSTALATION OF REDHAT</vt:lpstr>
      <vt:lpstr>TO CREATE PARTITIONS</vt:lpstr>
      <vt:lpstr>EXTRA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INSTALATION OF REDHAT</dc:title>
  <dc:creator>Dheeraj Madhukar</dc:creator>
  <cp:lastModifiedBy>Dheeraj Madhukar</cp:lastModifiedBy>
  <cp:revision>8</cp:revision>
  <dcterms:created xsi:type="dcterms:W3CDTF">2013-01-09T15:33:31Z</dcterms:created>
  <dcterms:modified xsi:type="dcterms:W3CDTF">2013-01-11T07:38:16Z</dcterms:modified>
</cp:coreProperties>
</file>