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50"/>
            <a:ext cx="9144000" cy="717333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+mn-lt"/>
              </a:rPr>
              <a:t>ROOT STRUCTURE HIERARCHY</a:t>
            </a:r>
            <a:endParaRPr lang="en-US" sz="4400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" y="744583"/>
            <a:ext cx="11900263" cy="598278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/bin : It stands for binary &amp; this Linux directory contain the information of only those commands which is executable by normal user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/boot : Its separate partition which contain the information about booting configuration files.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/dev : It stands for ‘devices’ and it contain the information of all system devices.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/etc : This Linux directory contain all the system services  &amp; system configurations related file.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/home : This is home directory of normal user.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/lib : It stands for library &amp; this Linux directory contain all the program information in Linux.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Lost+found : It contain the all swappable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/media, /mnt, /opt, /misc : All these Linux directories are by default created by Linux but they are empty because all these directory are provided to user to store these customize data.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6" y="182880"/>
            <a:ext cx="11834949" cy="65053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9. /net : This Linux directory is used to access the share data on network.</a:t>
            </a:r>
          </a:p>
          <a:p>
            <a:pPr marL="0" indent="0">
              <a:buNone/>
            </a:pPr>
            <a:r>
              <a:rPr lang="en-US" dirty="0" smtClean="0"/>
              <a:t>10. /proc : This Linux directory contain all the system information including process information.  </a:t>
            </a:r>
          </a:p>
          <a:p>
            <a:pPr marL="0" indent="0">
              <a:buNone/>
            </a:pPr>
            <a:r>
              <a:rPr lang="en-US" dirty="0" smtClean="0"/>
              <a:t>11. /root </a:t>
            </a:r>
            <a:r>
              <a:rPr lang="en-US" smtClean="0"/>
              <a:t>: </a:t>
            </a:r>
            <a:r>
              <a:rPr lang="en-US" smtClean="0"/>
              <a:t>This is  </a:t>
            </a:r>
            <a:r>
              <a:rPr lang="en-US" dirty="0" smtClean="0"/>
              <a:t>the home directory of super user.</a:t>
            </a:r>
          </a:p>
          <a:p>
            <a:pPr marL="0" indent="0">
              <a:buNone/>
            </a:pPr>
            <a:r>
              <a:rPr lang="en-US" dirty="0" smtClean="0"/>
              <a:t>12. /sbin : It stands super user binary &amp; this Linux directory contain the information of only these commands which is executable by only superuser.</a:t>
            </a:r>
          </a:p>
          <a:p>
            <a:pPr marL="0" indent="0">
              <a:buNone/>
            </a:pPr>
            <a:r>
              <a:rPr lang="en-US" dirty="0" smtClean="0"/>
              <a:t>13. /usr : This is the most critical directory in Linux which contain all the system commands.</a:t>
            </a:r>
          </a:p>
          <a:p>
            <a:pPr marL="0" indent="0">
              <a:buNone/>
            </a:pPr>
            <a:r>
              <a:rPr lang="en-US" dirty="0" smtClean="0"/>
              <a:t>14. /selinux : It stands for security enhanced Linux. It’s a security feature of Linux. Which provide the file base security and all the rules &amp; policy of a selinux is contain by the ‘/selinux’ directory.</a:t>
            </a:r>
          </a:p>
          <a:p>
            <a:pPr marL="0" indent="0">
              <a:buNone/>
            </a:pPr>
            <a:r>
              <a:rPr lang="en-US" dirty="0" smtClean="0"/>
              <a:t>15. /opt : Contain all installation &amp; download (It is separate directory).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6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222070"/>
            <a:ext cx="11808823" cy="6453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16. /srv : It stands for services and this Linux directory contain the information of third party services.</a:t>
            </a:r>
          </a:p>
          <a:p>
            <a:pPr marL="0" indent="0">
              <a:buNone/>
            </a:pPr>
            <a:r>
              <a:rPr lang="en-US" dirty="0" smtClean="0"/>
              <a:t>17. /sys : It stands for system &amp; this Linux directory contain all the system driver database.</a:t>
            </a:r>
          </a:p>
          <a:p>
            <a:pPr marL="0" indent="0">
              <a:buNone/>
            </a:pPr>
            <a:r>
              <a:rPr lang="en-US" dirty="0" smtClean="0"/>
              <a:t>18. /tmp : It stands for temporary &amp; this Linux directory contain the information of temporary files.</a:t>
            </a:r>
          </a:p>
          <a:p>
            <a:pPr marL="0" indent="0">
              <a:buNone/>
            </a:pPr>
            <a:r>
              <a:rPr lang="en-US" dirty="0" smtClean="0"/>
              <a:t>19. /var : It stands for variable &amp; this Linux directory contain all the Linux variable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3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692331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TERMINAL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692332"/>
            <a:ext cx="10515600" cy="548780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[root@station1 ~]#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User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name           Hostname       root home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</a:t>
            </a:r>
            <a:r>
              <a:rPr lang="en-US" u="sng" dirty="0" smtClean="0"/>
              <a:t>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/sbin</a:t>
            </a:r>
          </a:p>
          <a:p>
            <a:pPr marL="0" indent="0">
              <a:buNone/>
            </a:pPr>
            <a:r>
              <a:rPr lang="en-US" dirty="0" smtClean="0"/>
              <a:t>                         &amp;                       /usr ( This is shortcut of /sbin &amp; /bin )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/bin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98126" y="1097280"/>
            <a:ext cx="470263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6200000" flipH="1">
            <a:off x="6982097" y="1129936"/>
            <a:ext cx="757651" cy="483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47211" y="992774"/>
            <a:ext cx="13063" cy="19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60274" y="1201783"/>
            <a:ext cx="1476103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36377" y="992773"/>
            <a:ext cx="26126" cy="19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65669" y="1214846"/>
            <a:ext cx="52251" cy="5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5937" y="4593350"/>
            <a:ext cx="1515292" cy="47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396343" y="5063614"/>
            <a:ext cx="1554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3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48</TotalTime>
  <Words>432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 2</vt:lpstr>
      <vt:lpstr>Office Theme Dark</vt:lpstr>
      <vt:lpstr>ROOT STRUCTURE HIERARCHY</vt:lpstr>
      <vt:lpstr>PowerPoint Presentation</vt:lpstr>
      <vt:lpstr>PowerPoint Presentation</vt:lpstr>
      <vt:lpstr>TERMINAL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STRUCTURE HIERARCHY</dc:title>
  <dc:creator>Dheeraj Madhukar</dc:creator>
  <cp:lastModifiedBy>Dheeraj Madhukar</cp:lastModifiedBy>
  <cp:revision>6</cp:revision>
  <dcterms:created xsi:type="dcterms:W3CDTF">2013-01-10T15:55:49Z</dcterms:created>
  <dcterms:modified xsi:type="dcterms:W3CDTF">2013-01-12T07:53:36Z</dcterms:modified>
</cp:coreProperties>
</file>