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250"/>
            <a:ext cx="9144000" cy="795710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File Types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" y="953589"/>
            <a:ext cx="11821886" cy="570846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File</a:t>
            </a:r>
            <a:r>
              <a:rPr lang="en-US" dirty="0" smtClean="0"/>
              <a:t> : File is a collection of data &amp; it combination of filename &amp; I-nod number.</a:t>
            </a:r>
            <a:endParaRPr lang="en-US" dirty="0" smtClean="0"/>
          </a:p>
          <a:p>
            <a:endParaRPr lang="en-US" u="sng" dirty="0" smtClean="0"/>
          </a:p>
          <a:p>
            <a:r>
              <a:rPr lang="en-US" dirty="0" smtClean="0"/>
              <a:t>File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File Name                                                               Data                                                 I-nod number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Types</a:t>
            </a:r>
            <a:r>
              <a:rPr lang="en-US" dirty="0" smtClean="0"/>
              <a:t> : 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Regular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Directory 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Character      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85954" y="1828800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99017" y="2364377"/>
            <a:ext cx="164592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5954" y="1828800"/>
            <a:ext cx="163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44937" y="1828800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5131" y="3161211"/>
            <a:ext cx="13063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" y="3161211"/>
            <a:ext cx="1489166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98171" y="3161211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194" y="3709851"/>
            <a:ext cx="1449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99017" y="3174274"/>
            <a:ext cx="0" cy="53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99017" y="3161211"/>
            <a:ext cx="1645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85954" y="3709851"/>
            <a:ext cx="1658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44937" y="3161211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601200" y="3174274"/>
            <a:ext cx="0" cy="53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614263" y="3161211"/>
            <a:ext cx="1933303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560629" y="3161211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601200" y="3709851"/>
            <a:ext cx="194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698171" y="2351314"/>
            <a:ext cx="3487783" cy="80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08914" y="2377440"/>
            <a:ext cx="0" cy="78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44937" y="2364377"/>
            <a:ext cx="2769326" cy="79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98170" y="3435531"/>
            <a:ext cx="3500846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44937" y="3409406"/>
            <a:ext cx="2769326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235131"/>
            <a:ext cx="11678195" cy="6400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Block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Pipe or Socket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Links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u="sng" dirty="0" smtClean="0"/>
              <a:t>File identification</a:t>
            </a:r>
            <a:r>
              <a:rPr lang="en-US" dirty="0" smtClean="0"/>
              <a:t> 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-    =&gt;  Regular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     =&gt;  Directory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      =&gt;  Character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</a:t>
            </a:r>
            <a:r>
              <a:rPr lang="en-US" dirty="0" smtClean="0"/>
              <a:t>      =&gt;  Block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 OR</a:t>
            </a:r>
            <a:r>
              <a:rPr lang="en-US" dirty="0" smtClean="0"/>
              <a:t> s =&gt;  Pipe or Socket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       =&gt; Link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91440"/>
            <a:ext cx="10515600" cy="5878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Link File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679270"/>
            <a:ext cx="11887200" cy="61787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 of Link  :-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u="sng" dirty="0" smtClean="0"/>
              <a:t>Soft Link</a:t>
            </a:r>
            <a:r>
              <a:rPr lang="en-US" dirty="0" smtClean="0"/>
              <a:t> : Soft link is also known as symbolic link which is work as a shortcut</a:t>
            </a:r>
            <a:r>
              <a:rPr lang="en-US" u="sng" dirty="0"/>
              <a:t> </a:t>
            </a:r>
            <a:r>
              <a:rPr lang="en-US" dirty="0" smtClean="0"/>
              <a:t>in Linux. Whenever we create a soft link of any file, our system create a link with file name.</a:t>
            </a:r>
            <a:br>
              <a:rPr lang="en-US" dirty="0" smtClean="0"/>
            </a:br>
            <a:br>
              <a:rPr lang="en-US" dirty="0"/>
            </a:br>
            <a:br>
              <a:rPr lang="en-US" dirty="0"/>
            </a:br>
            <a:r>
              <a:rPr lang="en-US" dirty="0" smtClean="0"/>
              <a:t>File 2              </a:t>
            </a:r>
            <a:br>
              <a:rPr lang="en-US" dirty="0"/>
            </a:br>
            <a:r>
              <a:rPr lang="en-US" dirty="0" smtClean="0"/>
              <a:t>                             File 1                             I-nod number</a:t>
            </a:r>
            <a:br>
              <a:rPr lang="en-US" dirty="0"/>
            </a:br>
            <a:r>
              <a:rPr lang="en-US" dirty="0" smtClean="0"/>
              <a:t>         </a:t>
            </a:r>
            <a:br>
              <a:rPr lang="en-US" dirty="0" smtClean="0"/>
            </a:br>
            <a:r>
              <a:rPr lang="en-US" dirty="0" smtClean="0"/>
              <a:t>                                                                      Data Block   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u="sng" dirty="0" smtClean="0"/>
              <a:t>Hard Link</a:t>
            </a:r>
            <a:r>
              <a:rPr lang="en-US" dirty="0" smtClean="0"/>
              <a:t> : It’s a special type of link available in Linux. Which is used for data redundancy purpose. Whenever we create a hard link our system create a link with I-nod number instead of filename.</a:t>
            </a:r>
            <a:br>
              <a:rPr lang="en-US" u="sng" dirty="0"/>
            </a:br>
            <a:r>
              <a:rPr lang="en-US" dirty="0" smtClean="0"/>
              <a:t>* When hard link is create, then all link have same I-nod number.</a:t>
            </a:r>
            <a:br>
              <a:rPr lang="en-US" dirty="0" smtClean="0"/>
            </a:br>
            <a:r>
              <a:rPr lang="en-US" dirty="0" smtClean="0"/>
              <a:t>#cat &gt;hcl  (create file)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#ln hcl ibm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13417" y="3135086"/>
            <a:ext cx="13063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39543" y="3135086"/>
            <a:ext cx="209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55726" y="3135086"/>
            <a:ext cx="0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26480" y="3513909"/>
            <a:ext cx="210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48549" y="3866606"/>
            <a:ext cx="0" cy="40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48549" y="3866606"/>
            <a:ext cx="163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81406" y="3866606"/>
            <a:ext cx="13063" cy="40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48549" y="4271554"/>
            <a:ext cx="1632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56709" y="3135086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92731" y="3135086"/>
            <a:ext cx="0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056709" y="3513909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56709" y="3135086"/>
            <a:ext cx="0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8457" y="2873829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1417" y="2873829"/>
            <a:ext cx="0" cy="35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05394" y="3226526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5394" y="2847703"/>
            <a:ext cx="0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41417" y="2939143"/>
            <a:ext cx="1515292" cy="41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92731" y="3331029"/>
            <a:ext cx="2233749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158446" y="3513908"/>
            <a:ext cx="1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65314"/>
            <a:ext cx="10515600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LAB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705394"/>
            <a:ext cx="11821886" cy="6008915"/>
          </a:xfrm>
        </p:spPr>
        <p:txBody>
          <a:bodyPr/>
          <a:lstStyle/>
          <a:p>
            <a:r>
              <a:rPr lang="en-US" u="sng" dirty="0" smtClean="0"/>
              <a:t>After create a file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#ls –li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12100 – rw-r- -r- -1 root root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I-nod         File type </a:t>
            </a:r>
            <a:br>
              <a:rPr lang="en-US" dirty="0" smtClean="0"/>
            </a:br>
            <a:r>
              <a:rPr lang="en-US" dirty="0" smtClean="0"/>
              <a:t>number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7200" y="2103121"/>
            <a:ext cx="13063" cy="16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0263" y="227293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84663" y="2103121"/>
            <a:ext cx="13063" cy="16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53589" y="2272937"/>
            <a:ext cx="13062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1489167" y="2168434"/>
            <a:ext cx="613953" cy="48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0</TotalTime>
  <Words>1233</Words>
  <Application>WPS Presentation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Wingdings 2</vt:lpstr>
      <vt:lpstr>Wingdings</vt:lpstr>
      <vt:lpstr>Calibri Light</vt:lpstr>
      <vt:lpstr>Calibri</vt:lpstr>
      <vt:lpstr>Microsoft YaHei</vt:lpstr>
      <vt:lpstr>Arial Unicode MS</vt:lpstr>
      <vt:lpstr>Office Theme Dark</vt:lpstr>
      <vt:lpstr>File Types</vt:lpstr>
      <vt:lpstr>PowerPoint 演示文稿</vt:lpstr>
      <vt:lpstr>Link File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Types</dc:title>
  <dc:creator>Dheeraj Madhukar</dc:creator>
  <cp:lastModifiedBy>nix</cp:lastModifiedBy>
  <cp:revision>8</cp:revision>
  <dcterms:created xsi:type="dcterms:W3CDTF">2013-01-11T16:19:00Z</dcterms:created>
  <dcterms:modified xsi:type="dcterms:W3CDTF">2021-05-25T10:07:17Z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