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564"/>
            <a:ext cx="9144000" cy="782647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Basic Commands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006" y="1045029"/>
            <a:ext cx="11743508" cy="564315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Pwd</a:t>
            </a:r>
            <a:r>
              <a:rPr lang="en-US" dirty="0" smtClean="0"/>
              <a:t> : Present working directory.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Cd / : Change directory.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Clear : clear screen or </a:t>
            </a:r>
            <a:r>
              <a:rPr lang="en-US" dirty="0" err="1" smtClean="0"/>
              <a:t>Ctrl+L</a:t>
            </a:r>
            <a:r>
              <a:rPr lang="en-US" dirty="0" smtClean="0"/>
              <a:t> 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ls</a:t>
            </a:r>
            <a:r>
              <a:rPr lang="en-US" dirty="0" smtClean="0"/>
              <a:t> : List of the directory contain.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mkdir </a:t>
            </a:r>
            <a:r>
              <a:rPr lang="en-US" dirty="0" smtClean="0"/>
              <a:t>name : make a directory.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touch filename : To create a blank file.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touch /filename : Specific directory.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cat&gt; filename : To create a file with text, </a:t>
            </a:r>
            <a:r>
              <a:rPr lang="en-US" dirty="0" err="1" smtClean="0"/>
              <a:t>Ctrl+D</a:t>
            </a:r>
            <a:r>
              <a:rPr lang="en-US" dirty="0" smtClean="0"/>
              <a:t> to save file.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cat filename : To show a file with text.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cat &gt;&gt; filename : To append the data in existing file.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ject : To eject the CD drive.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6" y="731520"/>
            <a:ext cx="11808823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13. eject –t : Take in back CD drive.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14. </a:t>
            </a:r>
            <a:r>
              <a:rPr lang="en-US" dirty="0"/>
              <a:t>d</a:t>
            </a:r>
            <a:r>
              <a:rPr lang="en-US" dirty="0" smtClean="0"/>
              <a:t>ate : Show the date &amp; time.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15. cal : Show the calendar (cal 2013 &amp; cal 11 2013)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16. Copy: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u="sng" dirty="0" smtClean="0"/>
              <a:t>File to File</a:t>
            </a:r>
            <a:r>
              <a:rPr lang="en-US" dirty="0" smtClean="0"/>
              <a:t> : cp sourcefile destinationfile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 smtClean="0"/>
              <a:t>File to Folder</a:t>
            </a:r>
            <a:r>
              <a:rPr lang="en-US" dirty="0" smtClean="0"/>
              <a:t> : cp –rf file1 destinationfolder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u="sng" dirty="0" smtClean="0"/>
              <a:t>Folder to Folder</a:t>
            </a:r>
            <a:r>
              <a:rPr lang="en-US" dirty="0" smtClean="0"/>
              <a:t> : cp –rf sourcefolder destinationfolder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17. Move: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 smtClean="0"/>
              <a:t>File to File</a:t>
            </a:r>
            <a:r>
              <a:rPr lang="en-US" dirty="0" smtClean="0"/>
              <a:t> : mv sourcefile desti.file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 smtClean="0"/>
              <a:t>Folder to Folder</a:t>
            </a:r>
            <a:r>
              <a:rPr lang="en-US" dirty="0" smtClean="0"/>
              <a:t> : mv sourcefolder </a:t>
            </a:r>
            <a:r>
              <a:rPr lang="en-US" dirty="0" err="1" smtClean="0"/>
              <a:t>desti.folder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248194"/>
            <a:ext cx="11808823" cy="64138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18. Remove 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#rm filename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For forcefully delete the file : #rm –f filename.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#rm –rf foldername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19. Rename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#rename oldname newname oldname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20. whoami : To show the user login.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21. whatis command : one line information of command.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22. info command : Detail info of cmd [Press ‘q’ foe exit].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23. </a:t>
            </a:r>
            <a:r>
              <a:rPr lang="en-US" dirty="0"/>
              <a:t>m</a:t>
            </a:r>
            <a:r>
              <a:rPr lang="en-US" dirty="0" smtClean="0"/>
              <a:t>an command : Complete info </a:t>
            </a:r>
            <a:r>
              <a:rPr lang="en-US" smtClean="0"/>
              <a:t>of cmd.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1137</Words>
  <Application>WPS Presentation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 2</vt:lpstr>
      <vt:lpstr>Calibri Light</vt:lpstr>
      <vt:lpstr>Calibri</vt:lpstr>
      <vt:lpstr>Microsoft YaHei</vt:lpstr>
      <vt:lpstr>Arial Unicode MS</vt:lpstr>
      <vt:lpstr>Wingdings</vt:lpstr>
      <vt:lpstr>Office Theme Dark</vt:lpstr>
      <vt:lpstr>Basic Commands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Commands</dc:title>
  <dc:creator>Dheeraj Madhukar</dc:creator>
  <cp:lastModifiedBy>nix</cp:lastModifiedBy>
  <cp:revision>7</cp:revision>
  <dcterms:created xsi:type="dcterms:W3CDTF">2013-01-09T18:26:00Z</dcterms:created>
  <dcterms:modified xsi:type="dcterms:W3CDTF">2020-07-25T14:16:57Z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