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348" r:id="rId14"/>
    <p:sldId id="347" r:id="rId15"/>
    <p:sldId id="346" r:id="rId16"/>
    <p:sldId id="345" r:id="rId17"/>
    <p:sldId id="276" r:id="rId18"/>
    <p:sldId id="277" r:id="rId19"/>
    <p:sldId id="349" r:id="rId20"/>
    <p:sldId id="279" r:id="rId21"/>
    <p:sldId id="344" r:id="rId22"/>
    <p:sldId id="281" r:id="rId23"/>
    <p:sldId id="282" r:id="rId24"/>
    <p:sldId id="283" r:id="rId25"/>
    <p:sldId id="343" r:id="rId26"/>
    <p:sldId id="342" r:id="rId27"/>
    <p:sldId id="286" r:id="rId28"/>
    <p:sldId id="341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50" r:id="rId48"/>
    <p:sldId id="306" r:id="rId49"/>
    <p:sldId id="307" r:id="rId50"/>
    <p:sldId id="308" r:id="rId51"/>
    <p:sldId id="340" r:id="rId52"/>
    <p:sldId id="310" r:id="rId53"/>
    <p:sldId id="339" r:id="rId54"/>
    <p:sldId id="312" r:id="rId55"/>
    <p:sldId id="313" r:id="rId56"/>
    <p:sldId id="314" r:id="rId57"/>
    <p:sldId id="338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505" r:id="rId69"/>
    <p:sldId id="351" r:id="rId70"/>
    <p:sldId id="352" r:id="rId71"/>
    <p:sldId id="353" r:id="rId72"/>
    <p:sldId id="354" r:id="rId73"/>
    <p:sldId id="331" r:id="rId74"/>
    <p:sldId id="333" r:id="rId75"/>
    <p:sldId id="335" r:id="rId76"/>
    <p:sldId id="336" r:id="rId77"/>
    <p:sldId id="337" r:id="rId7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4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0549-BAB3-D314-51B6-68A88387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A828A9-5AD5-D5F6-66C4-03FA9221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B5A5B-E03E-C7ED-353A-8F27C95A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3791B-0FDD-75F9-8E98-8EAB303F9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DD2C5C-8D3A-4589-BF28-4A2EB553BB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137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42.png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1.png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39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31.png"/><Relationship Id="rId10" Type="http://schemas.openxmlformats.org/officeDocument/2006/relationships/image" Target="../media/image72.png"/><Relationship Id="rId4" Type="http://schemas.openxmlformats.org/officeDocument/2006/relationships/image" Target="../media/image67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78.png"/><Relationship Id="rId7" Type="http://schemas.openxmlformats.org/officeDocument/2006/relationships/image" Target="../media/image6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68.png"/><Relationship Id="rId4" Type="http://schemas.openxmlformats.org/officeDocument/2006/relationships/image" Target="../media/image7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83.png"/><Relationship Id="rId7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68.png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38.png"/><Relationship Id="rId7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40.png"/><Relationship Id="rId4" Type="http://schemas.openxmlformats.org/officeDocument/2006/relationships/image" Target="../media/image3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42.png"/><Relationship Id="rId4" Type="http://schemas.openxmlformats.org/officeDocument/2006/relationships/image" Target="../media/image6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84.png"/><Relationship Id="rId4" Type="http://schemas.openxmlformats.org/officeDocument/2006/relationships/image" Target="../media/image8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8.png"/><Relationship Id="rId4" Type="http://schemas.openxmlformats.org/officeDocument/2006/relationships/image" Target="../media/image67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7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59652" y="2703576"/>
            <a:ext cx="2414016" cy="1810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5968" y="4928616"/>
            <a:ext cx="5239511" cy="114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34866" y="320044"/>
            <a:ext cx="3635396" cy="533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175"/>
              </a:lnSpc>
              <a:spcBef>
                <a:spcPts val="208"/>
              </a:spcBef>
            </a:pPr>
            <a:r>
              <a:rPr sz="2800" b="1" spc="-309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AT</a:t>
            </a: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A/IDE</a:t>
            </a:r>
            <a:r>
              <a:rPr sz="2800" b="1" spc="-14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I</a:t>
            </a:r>
            <a:r>
              <a:rPr sz="2800" b="1" spc="-44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n</a:t>
            </a:r>
            <a:r>
              <a:rPr sz="2800" b="1" spc="-39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er</a:t>
            </a:r>
            <a:r>
              <a:rPr sz="2800" b="1" spc="-75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f</a:t>
            </a: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ace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208" y="151272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2808" y="1531112"/>
            <a:ext cx="8059513" cy="659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-194" baseline="3413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6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T </a:t>
            </a:r>
            <a:r>
              <a:rPr sz="3600" b="1" spc="-75" baseline="3413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600" b="1" spc="-29" baseline="3413" dirty="0">
                <a:solidFill>
                  <a:srgbClr val="FF0000"/>
                </a:solidFill>
                <a:latin typeface="Calibri"/>
                <a:cs typeface="Calibri"/>
              </a:rPr>
              <a:t>tt</a:t>
            </a:r>
            <a:r>
              <a:rPr sz="36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achm</a:t>
            </a:r>
            <a:r>
              <a:rPr sz="3600" b="1" spc="9" baseline="3413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600" b="1" spc="-29" baseline="3413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6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t (</a:t>
            </a:r>
            <a:r>
              <a:rPr sz="3600" b="1" spc="-194" baseline="3413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600" b="1" spc="-189" baseline="3413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6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A)</a:t>
            </a:r>
            <a:r>
              <a:rPr sz="3600" spc="0" baseline="3413" dirty="0">
                <a:latin typeface="Calibri"/>
                <a:cs typeface="Calibri"/>
              </a:rPr>
              <a:t>,</a:t>
            </a:r>
            <a:r>
              <a:rPr sz="3600" spc="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is an i</a:t>
            </a:r>
            <a:r>
              <a:rPr sz="3600" spc="-25" baseline="3413" dirty="0">
                <a:latin typeface="Calibri"/>
                <a:cs typeface="Calibri"/>
              </a:rPr>
              <a:t>nt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4" baseline="3413" dirty="0">
                <a:latin typeface="Calibri"/>
                <a:cs typeface="Calibri"/>
              </a:rPr>
              <a:t>r</a:t>
            </a: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ace </a:t>
            </a:r>
            <a:r>
              <a:rPr sz="3600" spc="-25" baseline="3413" dirty="0">
                <a:latin typeface="Calibri"/>
                <a:cs typeface="Calibri"/>
              </a:rPr>
              <a:t>st</a:t>
            </a:r>
            <a:r>
              <a:rPr sz="3600" spc="0" baseline="3413" dirty="0">
                <a:latin typeface="Calibri"/>
                <a:cs typeface="Calibri"/>
              </a:rPr>
              <a:t>anda</a:t>
            </a:r>
            <a:r>
              <a:rPr sz="3600" spc="-2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d</a:t>
            </a:r>
            <a:r>
              <a:rPr sz="3600" spc="-14" baseline="3413" dirty="0">
                <a:latin typeface="Calibri"/>
                <a:cs typeface="Calibri"/>
              </a:rPr>
              <a:t> </a:t>
            </a: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or the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onnection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ts val="2590"/>
              </a:lnSpc>
              <a:spcBef>
                <a:spcPts val="2"/>
              </a:spcBef>
            </a:pPr>
            <a:r>
              <a:rPr sz="3600" spc="-4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f </a:t>
            </a:r>
            <a:r>
              <a:rPr sz="3600" spc="-25" baseline="3413" dirty="0">
                <a:latin typeface="Calibri"/>
                <a:cs typeface="Calibri"/>
              </a:rPr>
              <a:t>st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50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25" baseline="3413" dirty="0">
                <a:latin typeface="Calibri"/>
                <a:cs typeface="Calibri"/>
              </a:rPr>
              <a:t>g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</a:t>
            </a:r>
            <a:r>
              <a:rPr sz="3600" spc="-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vices such</a:t>
            </a:r>
            <a:r>
              <a:rPr sz="3600" spc="-1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as ha</a:t>
            </a:r>
            <a:r>
              <a:rPr sz="3600" spc="-2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d disk</a:t>
            </a:r>
            <a:r>
              <a:rPr sz="3600" spc="-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dri</a:t>
            </a:r>
            <a:r>
              <a:rPr sz="3600" spc="-25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es, flop</a:t>
            </a:r>
            <a:r>
              <a:rPr sz="3600" spc="-19" baseline="3413" dirty="0">
                <a:latin typeface="Calibri"/>
                <a:cs typeface="Calibri"/>
              </a:rPr>
              <a:t>p</a:t>
            </a:r>
            <a:r>
              <a:rPr sz="3600" spc="0" baseline="3413" dirty="0">
                <a:latin typeface="Calibri"/>
                <a:cs typeface="Calibri"/>
              </a:rPr>
              <a:t>y</a:t>
            </a:r>
            <a:r>
              <a:rPr sz="3600" spc="1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disk</a:t>
            </a:r>
            <a:r>
              <a:rPr sz="3600" spc="-1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dri</a:t>
            </a:r>
            <a:r>
              <a:rPr sz="3600" spc="-25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es,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2808" y="2189734"/>
            <a:ext cx="6248341" cy="6593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and o</a:t>
            </a:r>
            <a:r>
              <a:rPr sz="3600" spc="-19" baseline="3413" dirty="0">
                <a:latin typeface="Calibri"/>
                <a:cs typeface="Calibri"/>
              </a:rPr>
              <a:t>p</a:t>
            </a:r>
            <a:r>
              <a:rPr sz="3600" spc="0" baseline="3413" dirty="0">
                <a:latin typeface="Calibri"/>
                <a:cs typeface="Calibri"/>
              </a:rPr>
              <a:t>ti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al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disc dri</a:t>
            </a:r>
            <a:r>
              <a:rPr sz="3600" spc="-25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es in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ompu</a:t>
            </a:r>
            <a:r>
              <a:rPr sz="3600" spc="-29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25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s.</a:t>
            </a:r>
            <a:r>
              <a:rPr sz="3600" spc="-3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The</a:t>
            </a:r>
            <a:r>
              <a:rPr sz="3600" spc="4" baseline="3413" dirty="0">
                <a:latin typeface="Calibri"/>
                <a:cs typeface="Calibri"/>
              </a:rPr>
              <a:t> </a:t>
            </a:r>
            <a:r>
              <a:rPr sz="3600" spc="-25" baseline="3413" dirty="0">
                <a:latin typeface="Calibri"/>
                <a:cs typeface="Calibri"/>
              </a:rPr>
              <a:t>st</a:t>
            </a:r>
            <a:r>
              <a:rPr sz="3600" spc="0" baseline="3413" dirty="0">
                <a:latin typeface="Calibri"/>
                <a:cs typeface="Calibri"/>
              </a:rPr>
              <a:t>anda</a:t>
            </a:r>
            <a:r>
              <a:rPr sz="3600" spc="-2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ts val="2590"/>
              </a:lnSpc>
              <a:spcBef>
                <a:spcPts val="2"/>
              </a:spcBef>
            </a:pPr>
            <a:r>
              <a:rPr sz="3600" spc="-14" baseline="3413" dirty="0">
                <a:latin typeface="Calibri"/>
                <a:cs typeface="Calibri"/>
              </a:rPr>
              <a:t>b</a:t>
            </a:r>
            <a:r>
              <a:rPr sz="3600" spc="0" baseline="3413" dirty="0">
                <a:latin typeface="Calibri"/>
                <a:cs typeface="Calibri"/>
              </a:rPr>
              <a:t>y the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X3/</a:t>
            </a:r>
            <a:r>
              <a:rPr sz="3600" spc="-9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NCI</a:t>
            </a:r>
            <a:r>
              <a:rPr sz="3600" spc="-19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S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ommi</a:t>
            </a:r>
            <a:r>
              <a:rPr sz="3600" spc="-29" baseline="3413" dirty="0">
                <a:latin typeface="Calibri"/>
                <a:cs typeface="Calibri"/>
              </a:rPr>
              <a:t>t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66966" y="2189734"/>
            <a:ext cx="26028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25131" y="2189734"/>
            <a:ext cx="147467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mai</a:t>
            </a:r>
            <a:r>
              <a:rPr sz="3600" spc="-25" baseline="3413" dirty="0">
                <a:latin typeface="Calibri"/>
                <a:cs typeface="Calibri"/>
              </a:rPr>
              <a:t>nt</a:t>
            </a:r>
            <a:r>
              <a:rPr sz="3600" spc="0" baseline="3413" dirty="0">
                <a:latin typeface="Calibri"/>
                <a:cs typeface="Calibri"/>
              </a:rPr>
              <a:t>ained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208" y="3413163"/>
            <a:ext cx="177952" cy="786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03"/>
              </a:spcBef>
            </a:pPr>
            <a:r>
              <a:rPr sz="2400" spc="0" dirty="0">
                <a:solidFill>
                  <a:srgbClr val="00AF5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2808" y="3431565"/>
            <a:ext cx="5250706" cy="11796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-54" baseline="3413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3600" b="1" spc="0" baseline="3413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3600" b="1" spc="-50" baseline="3413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3600" b="1" spc="0" baseline="3413" dirty="0">
                <a:solidFill>
                  <a:srgbClr val="006FC0"/>
                </a:solidFill>
                <a:latin typeface="Calibri"/>
                <a:cs typeface="Calibri"/>
              </a:rPr>
              <a:t>allel</a:t>
            </a:r>
            <a:r>
              <a:rPr sz="3600" b="1" spc="-14" baseline="3413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600" b="1" spc="-194" baseline="3413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3600" b="1" spc="-189" baseline="3413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3600" b="1" spc="0" baseline="3413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3600" spc="0" baseline="3413" dirty="0">
                <a:latin typeface="Calibri"/>
                <a:cs typeface="Calibri"/>
              </a:rPr>
              <a:t>d</a:t>
            </a:r>
            <a:r>
              <a:rPr sz="3600" spc="-9" baseline="3413" dirty="0">
                <a:latin typeface="Calibri"/>
                <a:cs typeface="Calibri"/>
              </a:rPr>
              <a:t>e</a:t>
            </a:r>
            <a:r>
              <a:rPr sz="3600" spc="-29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eloped</a:t>
            </a:r>
            <a:r>
              <a:rPr sz="3600" spc="19" baseline="3413" dirty="0">
                <a:latin typeface="Calibri"/>
                <a:cs typeface="Calibri"/>
              </a:rPr>
              <a:t> </a:t>
            </a:r>
            <a:r>
              <a:rPr sz="3600" spc="-14" baseline="3413" dirty="0">
                <a:latin typeface="Calibri"/>
                <a:cs typeface="Calibri"/>
              </a:rPr>
              <a:t>b</a:t>
            </a:r>
            <a:r>
              <a:rPr sz="3600" spc="0" baseline="3413" dirty="0">
                <a:latin typeface="Calibri"/>
                <a:cs typeface="Calibri"/>
              </a:rPr>
              <a:t>y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-84" baseline="3413" dirty="0">
                <a:latin typeface="Calibri"/>
                <a:cs typeface="Calibri"/>
              </a:rPr>
              <a:t>W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25" baseline="3413" dirty="0">
                <a:latin typeface="Calibri"/>
                <a:cs typeface="Calibri"/>
              </a:rPr>
              <a:t>st</a:t>
            </a:r>
            <a:r>
              <a:rPr sz="3600" spc="0" baseline="3413" dirty="0">
                <a:latin typeface="Calibri"/>
                <a:cs typeface="Calibri"/>
              </a:rPr>
              <a:t>ern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Digi</a:t>
            </a:r>
            <a:r>
              <a:rPr sz="3600" spc="-29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al</a:t>
            </a:r>
            <a:endParaRPr sz="2400">
              <a:latin typeface="Calibri"/>
              <a:cs typeface="Calibri"/>
            </a:endParaRPr>
          </a:p>
          <a:p>
            <a:pPr marL="12700" marR="45765">
              <a:lnSpc>
                <a:spcPct val="101725"/>
              </a:lnSpc>
              <a:spcBef>
                <a:spcPts val="534"/>
              </a:spcBef>
            </a:pPr>
            <a:r>
              <a:rPr sz="2400" b="1" spc="0" dirty="0">
                <a:solidFill>
                  <a:srgbClr val="00AF50"/>
                </a:solidFill>
                <a:latin typeface="Calibri"/>
                <a:cs typeface="Calibri"/>
              </a:rPr>
              <a:t>Also</a:t>
            </a:r>
            <a:r>
              <a:rPr sz="2400" b="1" spc="-9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400" b="1" spc="0" dirty="0">
                <a:solidFill>
                  <a:srgbClr val="00AF50"/>
                </a:solidFill>
                <a:latin typeface="Calibri"/>
                <a:cs typeface="Calibri"/>
              </a:rPr>
              <a:t>alled</a:t>
            </a:r>
            <a:r>
              <a:rPr sz="2400" b="1" spc="-1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spc="0" dirty="0">
                <a:solidFill>
                  <a:srgbClr val="00AF50"/>
                </a:solidFill>
                <a:latin typeface="Calibri"/>
                <a:cs typeface="Calibri"/>
              </a:rPr>
              <a:t>“IDE”</a:t>
            </a:r>
            <a:endParaRPr sz="2400">
              <a:latin typeface="Calibri"/>
              <a:cs typeface="Calibri"/>
            </a:endParaRPr>
          </a:p>
          <a:p>
            <a:pPr marL="241300" marR="45765">
              <a:lnSpc>
                <a:spcPct val="101725"/>
              </a:lnSpc>
              <a:spcBef>
                <a:spcPts val="165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r>
              <a:rPr sz="2400" spc="299" dirty="0">
                <a:latin typeface="Arial"/>
                <a:cs typeface="Arial"/>
              </a:rPr>
              <a:t> </a:t>
            </a:r>
            <a:r>
              <a:rPr sz="2400" b="1" spc="0" dirty="0">
                <a:latin typeface="Calibri"/>
                <a:cs typeface="Calibri"/>
              </a:rPr>
              <a:t>I</a:t>
            </a:r>
            <a:r>
              <a:rPr sz="2400" b="1" spc="-29" dirty="0">
                <a:latin typeface="Calibri"/>
                <a:cs typeface="Calibri"/>
              </a:rPr>
              <a:t>nt</a:t>
            </a:r>
            <a:r>
              <a:rPr sz="2400" b="1" spc="0" dirty="0">
                <a:latin typeface="Calibri"/>
                <a:cs typeface="Calibri"/>
              </a:rPr>
              <a:t>e</a:t>
            </a:r>
            <a:r>
              <a:rPr sz="2400" b="1" spc="4" dirty="0">
                <a:latin typeface="Calibri"/>
                <a:cs typeface="Calibri"/>
              </a:rPr>
              <a:t>g</a:t>
            </a:r>
            <a:r>
              <a:rPr sz="2400" b="1" spc="-50" dirty="0">
                <a:latin typeface="Calibri"/>
                <a:cs typeface="Calibri"/>
              </a:rPr>
              <a:t>r</a:t>
            </a:r>
            <a:r>
              <a:rPr sz="2400" b="1" spc="-19" dirty="0">
                <a:latin typeface="Calibri"/>
                <a:cs typeface="Calibri"/>
              </a:rPr>
              <a:t>a</a:t>
            </a:r>
            <a:r>
              <a:rPr sz="2400" b="1" spc="-29" dirty="0">
                <a:latin typeface="Calibri"/>
                <a:cs typeface="Calibri"/>
              </a:rPr>
              <a:t>t</a:t>
            </a:r>
            <a:r>
              <a:rPr sz="2400" b="1" spc="0" dirty="0">
                <a:latin typeface="Calibri"/>
                <a:cs typeface="Calibri"/>
              </a:rPr>
              <a:t>ed</a:t>
            </a:r>
            <a:r>
              <a:rPr sz="2400" b="1" spc="9" dirty="0">
                <a:latin typeface="Calibri"/>
                <a:cs typeface="Calibri"/>
              </a:rPr>
              <a:t> </a:t>
            </a:r>
            <a:r>
              <a:rPr sz="2400" b="1" spc="0" dirty="0">
                <a:latin typeface="Calibri"/>
                <a:cs typeface="Calibri"/>
              </a:rPr>
              <a:t>D</a:t>
            </a:r>
            <a:r>
              <a:rPr sz="2400" b="1" spc="-9" dirty="0">
                <a:latin typeface="Calibri"/>
                <a:cs typeface="Calibri"/>
              </a:rPr>
              <a:t>e</a:t>
            </a:r>
            <a:r>
              <a:rPr sz="2400" b="1" spc="0" dirty="0">
                <a:latin typeface="Calibri"/>
                <a:cs typeface="Calibri"/>
              </a:rPr>
              <a:t>vi</a:t>
            </a:r>
            <a:r>
              <a:rPr sz="2400" b="1" spc="4" dirty="0">
                <a:latin typeface="Calibri"/>
                <a:cs typeface="Calibri"/>
              </a:rPr>
              <a:t>c</a:t>
            </a:r>
            <a:r>
              <a:rPr sz="2400" b="1" spc="0" dirty="0">
                <a:latin typeface="Calibri"/>
                <a:cs typeface="Calibri"/>
              </a:rPr>
              <a:t>e El</a:t>
            </a:r>
            <a:r>
              <a:rPr sz="2400" b="1" spc="4" dirty="0">
                <a:latin typeface="Calibri"/>
                <a:cs typeface="Calibri"/>
              </a:rPr>
              <a:t>e</a:t>
            </a:r>
            <a:r>
              <a:rPr sz="2400" b="1" spc="0" dirty="0">
                <a:latin typeface="Calibri"/>
                <a:cs typeface="Calibri"/>
              </a:rPr>
              <a:t>ct</a:t>
            </a:r>
            <a:r>
              <a:rPr sz="2400" b="1" spc="-25" dirty="0">
                <a:latin typeface="Calibri"/>
                <a:cs typeface="Calibri"/>
              </a:rPr>
              <a:t>r</a:t>
            </a:r>
            <a:r>
              <a:rPr sz="2400" b="1" spc="0" dirty="0">
                <a:latin typeface="Calibri"/>
                <a:cs typeface="Calibri"/>
              </a:rPr>
              <a:t>onics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4208" y="1513123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solidFill>
                  <a:srgbClr val="00AF5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2808" y="1534541"/>
            <a:ext cx="7973988" cy="1942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11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W</a:t>
            </a:r>
            <a:r>
              <a:rPr sz="4200" spc="-54" baseline="2925" dirty="0">
                <a:solidFill>
                  <a:srgbClr val="00AF50"/>
                </a:solidFill>
                <a:latin typeface="Calibri"/>
                <a:cs typeface="Calibri"/>
              </a:rPr>
              <a:t>h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y</a:t>
            </a:r>
            <a:r>
              <a:rPr sz="4200" spc="-52" baseline="29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iS</a:t>
            </a:r>
            <a:r>
              <a:rPr sz="4200" spc="-9" baseline="2925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SI?</a:t>
            </a:r>
            <a:endParaRPr sz="2800">
              <a:latin typeface="Calibri"/>
              <a:cs typeface="Calibri"/>
            </a:endParaRPr>
          </a:p>
          <a:p>
            <a:pPr marL="470204" indent="-228904">
              <a:lnSpc>
                <a:spcPts val="2590"/>
              </a:lnSpc>
              <a:spcBef>
                <a:spcPts val="361"/>
              </a:spcBef>
            </a:pPr>
            <a:r>
              <a:rPr sz="2400" spc="0"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r>
              <a:rPr sz="2400" spc="29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spc="-44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19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400" b="1" spc="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29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0" dirty="0">
                <a:solidFill>
                  <a:srgbClr val="C00000"/>
                </a:solidFill>
                <a:latin typeface="Calibri"/>
                <a:cs typeface="Calibri"/>
              </a:rPr>
              <a:t>ea</a:t>
            </a:r>
            <a:r>
              <a:rPr sz="2400" b="1" spc="-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4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29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2400" b="1" spc="0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r>
              <a:rPr sz="2400" b="1" spc="-19" dirty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sz="2400" b="1" spc="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spc="-1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0" dirty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spc="0" dirty="0">
                <a:solidFill>
                  <a:srgbClr val="C00000"/>
                </a:solidFill>
                <a:latin typeface="Calibri"/>
                <a:cs typeface="Calibri"/>
              </a:rPr>
              <a:t>ANs) </a:t>
            </a:r>
            <a:r>
              <a:rPr sz="2400" spc="0" dirty="0">
                <a:latin typeface="Calibri"/>
                <a:cs typeface="Calibri"/>
              </a:rPr>
              <a:t>based </a:t>
            </a:r>
            <a:r>
              <a:rPr sz="2400" spc="-9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n </a:t>
            </a:r>
            <a:r>
              <a:rPr sz="2400" spc="-4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erial gi</a:t>
            </a:r>
            <a:r>
              <a:rPr sz="2400" spc="-54" dirty="0">
                <a:latin typeface="Calibri"/>
                <a:cs typeface="Calibri"/>
              </a:rPr>
              <a:t>g</a:t>
            </a:r>
            <a:r>
              <a:rPr sz="2400" spc="0" dirty="0">
                <a:latin typeface="Calibri"/>
                <a:cs typeface="Calibri"/>
              </a:rPr>
              <a:t>abit t</a:t>
            </a:r>
            <a:r>
              <a:rPr sz="2400" spc="-4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ansports</a:t>
            </a:r>
            <a:r>
              <a:rPr sz="2400" spc="-19" dirty="0">
                <a:latin typeface="Calibri"/>
                <a:cs typeface="Calibri"/>
              </a:rPr>
              <a:t> o</a:t>
            </a:r>
            <a:r>
              <a:rPr sz="2400" spc="-29" dirty="0">
                <a:latin typeface="Calibri"/>
                <a:cs typeface="Calibri"/>
              </a:rPr>
              <a:t>v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r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ome the di</a:t>
            </a:r>
            <a:r>
              <a:rPr sz="2400" spc="-25" dirty="0">
                <a:latin typeface="Calibri"/>
                <a:cs typeface="Calibri"/>
              </a:rPr>
              <a:t>st</a:t>
            </a:r>
            <a:r>
              <a:rPr sz="2400" spc="0" dirty="0">
                <a:latin typeface="Calibri"/>
                <a:cs typeface="Calibri"/>
              </a:rPr>
              <a:t>an</a:t>
            </a:r>
            <a:r>
              <a:rPr sz="2400" spc="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e,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pe</a:t>
            </a:r>
            <a:r>
              <a:rPr sz="2400" spc="4" dirty="0">
                <a:latin typeface="Calibri"/>
                <a:cs typeface="Calibri"/>
              </a:rPr>
              <a:t>r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ormanc</a:t>
            </a:r>
            <a:r>
              <a:rPr sz="2400" spc="9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,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alability and </a:t>
            </a:r>
            <a:r>
              <a:rPr sz="2400" spc="-34" dirty="0">
                <a:latin typeface="Calibri"/>
                <a:cs typeface="Calibri"/>
              </a:rPr>
              <a:t>a</a:t>
            </a:r>
            <a:r>
              <a:rPr sz="2400" spc="-39" dirty="0">
                <a:latin typeface="Calibri"/>
                <a:cs typeface="Calibri"/>
              </a:rPr>
              <a:t>v</a:t>
            </a:r>
            <a:r>
              <a:rPr sz="2400" spc="0" dirty="0">
                <a:latin typeface="Calibri"/>
                <a:cs typeface="Calibri"/>
              </a:rPr>
              <a:t>ailability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19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tri</a:t>
            </a:r>
            <a:r>
              <a:rPr sz="2400" spc="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tions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of </a:t>
            </a:r>
            <a:r>
              <a:rPr sz="2400" spc="0" dirty="0">
                <a:solidFill>
                  <a:srgbClr val="006FC0"/>
                </a:solidFill>
                <a:latin typeface="Calibri"/>
                <a:cs typeface="Calibri"/>
              </a:rPr>
              <a:t>pa</a:t>
            </a:r>
            <a:r>
              <a:rPr sz="2400" spc="-44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400" spc="0" dirty="0">
                <a:solidFill>
                  <a:srgbClr val="006FC0"/>
                </a:solidFill>
                <a:latin typeface="Calibri"/>
                <a:cs typeface="Calibri"/>
              </a:rPr>
              <a:t>all</a:t>
            </a:r>
            <a:r>
              <a:rPr sz="2400" spc="9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400" spc="0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2400" spc="-1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400" spc="4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2400" spc="0" dirty="0">
                <a:solidFill>
                  <a:srgbClr val="006FC0"/>
                </a:solidFill>
                <a:latin typeface="Calibri"/>
                <a:cs typeface="Calibri"/>
              </a:rPr>
              <a:t>SI</a:t>
            </a:r>
            <a:r>
              <a:rPr sz="2400" spc="-19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006FC0"/>
                </a:solidFill>
                <a:latin typeface="Calibri"/>
                <a:cs typeface="Calibri"/>
              </a:rPr>
              <a:t>imple</a:t>
            </a:r>
            <a:r>
              <a:rPr sz="2400" spc="9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sz="2400" spc="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400" spc="-19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400" spc="-19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400" spc="0" dirty="0">
                <a:solidFill>
                  <a:srgbClr val="006FC0"/>
                </a:solidFill>
                <a:latin typeface="Calibri"/>
                <a:cs typeface="Calibri"/>
              </a:rPr>
              <a:t>tions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 marR="43110">
              <a:lnSpc>
                <a:spcPct val="101725"/>
              </a:lnSpc>
              <a:spcBef>
                <a:spcPts val="598"/>
              </a:spcBef>
            </a:pP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Wh</a:t>
            </a:r>
            <a:r>
              <a:rPr sz="2800" spc="-29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2800" spc="-37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is</a:t>
            </a:r>
            <a:r>
              <a:rPr sz="2800" spc="-17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iSCSI?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208" y="3075477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solidFill>
                  <a:srgbClr val="6F2F9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408" y="3522891"/>
            <a:ext cx="177952" cy="1115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212"/>
              </a:spcBef>
            </a:pPr>
            <a:r>
              <a:rPr sz="2400" spc="0" dirty="0">
                <a:solidFill>
                  <a:srgbClr val="00AF5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325"/>
              </a:spcBef>
            </a:pPr>
            <a:r>
              <a:rPr sz="2400" spc="0" dirty="0">
                <a:solidFill>
                  <a:srgbClr val="D97B5B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80312" y="3541293"/>
            <a:ext cx="6196665" cy="1115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11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3600" b="1" spc="-34" baseline="3413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3600" b="1" spc="-29" baseline="3413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600" b="1" spc="0" baseline="3413" dirty="0">
                <a:solidFill>
                  <a:srgbClr val="C00000"/>
                </a:solidFill>
                <a:latin typeface="Calibri"/>
                <a:cs typeface="Calibri"/>
              </a:rPr>
              <a:t>ern</a:t>
            </a:r>
            <a:r>
              <a:rPr sz="3600" b="1" spc="-14" baseline="3413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600" b="1" spc="0" baseline="3413" dirty="0">
                <a:solidFill>
                  <a:srgbClr val="C00000"/>
                </a:solidFill>
                <a:latin typeface="Calibri"/>
                <a:cs typeface="Calibri"/>
              </a:rPr>
              <a:t>t S</a:t>
            </a:r>
            <a:r>
              <a:rPr sz="3600" b="1" spc="4" baseline="3413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3600" b="1" spc="0" baseline="3413" dirty="0">
                <a:solidFill>
                  <a:srgbClr val="C00000"/>
                </a:solidFill>
                <a:latin typeface="Calibri"/>
                <a:cs typeface="Calibri"/>
              </a:rPr>
              <a:t>SI </a:t>
            </a:r>
            <a:r>
              <a:rPr sz="3600" b="1" spc="-9" baseline="3413" dirty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sz="3600" b="1" spc="0" baseline="3413" dirty="0">
                <a:solidFill>
                  <a:srgbClr val="C00000"/>
                </a:solidFill>
                <a:latin typeface="Calibri"/>
                <a:cs typeface="Calibri"/>
              </a:rPr>
              <a:t>iSCSI) p</a:t>
            </a:r>
            <a:r>
              <a:rPr sz="3600" b="1" spc="-25" baseline="3413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3600" b="1" spc="0" baseline="3413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3600" b="1" spc="-25" baseline="3413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600" b="1" spc="0" baseline="3413" dirty="0">
                <a:solidFill>
                  <a:srgbClr val="C00000"/>
                </a:solidFill>
                <a:latin typeface="Calibri"/>
                <a:cs typeface="Calibri"/>
              </a:rPr>
              <a:t>ocol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929"/>
              </a:lnSpc>
              <a:spcBef>
                <a:spcPts val="42"/>
              </a:spcBef>
            </a:pPr>
            <a:r>
              <a:rPr sz="2400" b="1" spc="0" dirty="0">
                <a:solidFill>
                  <a:srgbClr val="00AF50"/>
                </a:solidFill>
                <a:latin typeface="Calibri"/>
                <a:cs typeface="Calibri"/>
              </a:rPr>
              <a:t>D</a:t>
            </a:r>
            <a:r>
              <a:rPr sz="2400" b="1" spc="-9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400" b="1" spc="0" dirty="0">
                <a:solidFill>
                  <a:srgbClr val="00AF50"/>
                </a:solidFill>
                <a:latin typeface="Calibri"/>
                <a:cs typeface="Calibri"/>
              </a:rPr>
              <a:t>fi</a:t>
            </a:r>
            <a:r>
              <a:rPr sz="2400" b="1" spc="-9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400" b="1" spc="0" dirty="0">
                <a:solidFill>
                  <a:srgbClr val="00AF50"/>
                </a:solidFill>
                <a:latin typeface="Calibri"/>
                <a:cs typeface="Calibri"/>
              </a:rPr>
              <a:t>ed</a:t>
            </a:r>
            <a:r>
              <a:rPr sz="2400" b="1" spc="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spc="-14" dirty="0">
                <a:solidFill>
                  <a:srgbClr val="00AF50"/>
                </a:solidFill>
                <a:latin typeface="Calibri"/>
                <a:cs typeface="Calibri"/>
              </a:rPr>
              <a:t>b</a:t>
            </a:r>
            <a:r>
              <a:rPr sz="2400" b="1" spc="0" dirty="0">
                <a:solidFill>
                  <a:srgbClr val="00AF50"/>
                </a:solidFill>
                <a:latin typeface="Calibri"/>
                <a:cs typeface="Calibri"/>
              </a:rPr>
              <a:t>y</a:t>
            </a:r>
            <a:r>
              <a:rPr sz="2400" b="1" spc="-9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spc="0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400" b="1" spc="-9" dirty="0">
                <a:solidFill>
                  <a:srgbClr val="00AF50"/>
                </a:solidFill>
                <a:latin typeface="Calibri"/>
                <a:cs typeface="Calibri"/>
              </a:rPr>
              <a:t>h</a:t>
            </a:r>
            <a:r>
              <a:rPr sz="2400" b="1" spc="0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400" b="1" spc="9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spc="0" dirty="0">
                <a:solidFill>
                  <a:srgbClr val="00AF50"/>
                </a:solidFill>
                <a:latin typeface="Calibri"/>
                <a:cs typeface="Calibri"/>
              </a:rPr>
              <a:t>IP</a:t>
            </a:r>
            <a:r>
              <a:rPr sz="2400" b="1" spc="-9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spc="0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400" b="1" spc="-2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400" b="1" spc="0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400" b="1" spc="-44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400" b="1" spc="0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400" b="1" spc="-19" dirty="0">
                <a:solidFill>
                  <a:srgbClr val="00AF50"/>
                </a:solidFill>
                <a:latin typeface="Calibri"/>
                <a:cs typeface="Calibri"/>
              </a:rPr>
              <a:t>g</a:t>
            </a:r>
            <a:r>
              <a:rPr sz="2400" b="1" spc="0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400" b="1" spc="-9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AF50"/>
                </a:solidFill>
                <a:latin typeface="Calibri"/>
                <a:cs typeface="Calibri"/>
              </a:rPr>
              <a:t>w</a:t>
            </a:r>
            <a:r>
              <a:rPr sz="2400" b="1" spc="0" dirty="0">
                <a:solidFill>
                  <a:srgbClr val="00AF50"/>
                </a:solidFill>
                <a:latin typeface="Calibri"/>
                <a:cs typeface="Calibri"/>
              </a:rPr>
              <a:t>ork</a:t>
            </a:r>
            <a:r>
              <a:rPr sz="2400" b="1" spc="-9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spc="0" dirty="0">
                <a:solidFill>
                  <a:srgbClr val="00AF50"/>
                </a:solidFill>
                <a:latin typeface="Calibri"/>
                <a:cs typeface="Calibri"/>
              </a:rPr>
              <a:t>g</a:t>
            </a:r>
            <a:r>
              <a:rPr sz="2400" b="1" spc="-2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400" b="1" spc="0" dirty="0">
                <a:solidFill>
                  <a:srgbClr val="00AF50"/>
                </a:solidFill>
                <a:latin typeface="Calibri"/>
                <a:cs typeface="Calibri"/>
              </a:rPr>
              <a:t>oup</a:t>
            </a:r>
            <a:r>
              <a:rPr sz="2400" b="1" spc="-1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spc="0" dirty="0">
                <a:solidFill>
                  <a:srgbClr val="00AF50"/>
                </a:solidFill>
                <a:latin typeface="Calibri"/>
                <a:cs typeface="Calibri"/>
              </a:rPr>
              <a:t>of t</a:t>
            </a:r>
            <a:r>
              <a:rPr sz="2400" b="1" spc="-9" dirty="0">
                <a:solidFill>
                  <a:srgbClr val="00AF50"/>
                </a:solidFill>
                <a:latin typeface="Calibri"/>
                <a:cs typeface="Calibri"/>
              </a:rPr>
              <a:t>h</a:t>
            </a:r>
            <a:r>
              <a:rPr sz="2400" b="1" spc="0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400" b="1" spc="9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spc="0" dirty="0">
                <a:solidFill>
                  <a:srgbClr val="00AF50"/>
                </a:solidFill>
                <a:latin typeface="Calibri"/>
                <a:cs typeface="Calibri"/>
              </a:rPr>
              <a:t>IETF 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929"/>
              </a:lnSpc>
              <a:spcBef>
                <a:spcPts val="155"/>
              </a:spcBef>
            </a:pPr>
            <a:r>
              <a:rPr sz="2400" b="1" spc="0" dirty="0">
                <a:solidFill>
                  <a:srgbClr val="D97B5B"/>
                </a:solidFill>
                <a:latin typeface="Calibri"/>
                <a:cs typeface="Calibri"/>
              </a:rPr>
              <a:t>IETF</a:t>
            </a:r>
            <a:r>
              <a:rPr sz="2400" b="1" spc="-9" dirty="0">
                <a:solidFill>
                  <a:srgbClr val="D97B5B"/>
                </a:solidFill>
                <a:latin typeface="Calibri"/>
                <a:cs typeface="Calibri"/>
              </a:rPr>
              <a:t> </a:t>
            </a:r>
            <a:r>
              <a:rPr sz="2400" b="1" spc="0" dirty="0">
                <a:solidFill>
                  <a:srgbClr val="D97B5B"/>
                </a:solidFill>
                <a:latin typeface="Calibri"/>
                <a:cs typeface="Calibri"/>
              </a:rPr>
              <a:t>RFC</a:t>
            </a:r>
            <a:r>
              <a:rPr sz="2400" b="1" spc="-14" dirty="0">
                <a:solidFill>
                  <a:srgbClr val="D97B5B"/>
                </a:solidFill>
                <a:latin typeface="Calibri"/>
                <a:cs typeface="Calibri"/>
              </a:rPr>
              <a:t> </a:t>
            </a:r>
            <a:r>
              <a:rPr sz="2400" b="1" spc="0" dirty="0">
                <a:solidFill>
                  <a:srgbClr val="D97B5B"/>
                </a:solidFill>
                <a:latin typeface="Calibri"/>
                <a:cs typeface="Calibri"/>
              </a:rPr>
              <a:t>3</a:t>
            </a:r>
            <a:r>
              <a:rPr sz="2400" b="1" spc="-9" dirty="0">
                <a:solidFill>
                  <a:srgbClr val="D97B5B"/>
                </a:solidFill>
                <a:latin typeface="Calibri"/>
                <a:cs typeface="Calibri"/>
              </a:rPr>
              <a:t>7</a:t>
            </a:r>
            <a:r>
              <a:rPr sz="2400" b="1" spc="0" dirty="0">
                <a:solidFill>
                  <a:srgbClr val="D97B5B"/>
                </a:solidFill>
                <a:latin typeface="Calibri"/>
                <a:cs typeface="Calibri"/>
              </a:rPr>
              <a:t>20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44">
            <a:extLst>
              <a:ext uri="{FF2B5EF4-FFF2-40B4-BE49-F238E27FC236}">
                <a16:creationId xmlns:a16="http://schemas.microsoft.com/office/drawing/2014/main" id="{12283692-A912-921D-EC2F-4B967A786E09}"/>
              </a:ext>
            </a:extLst>
          </p:cNvPr>
          <p:cNvSpPr txBox="1"/>
          <p:nvPr/>
        </p:nvSpPr>
        <p:spPr>
          <a:xfrm>
            <a:off x="2133600" y="542278"/>
            <a:ext cx="526079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585"/>
              </a:lnSpc>
              <a:spcBef>
                <a:spcPts val="229"/>
              </a:spcBef>
            </a:pP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iSCSI</a:t>
            </a:r>
            <a:r>
              <a:rPr sz="2800" b="1" spc="-1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(I</a:t>
            </a:r>
            <a:r>
              <a:rPr sz="2800" b="1" spc="-3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n</a:t>
            </a:r>
            <a:r>
              <a:rPr sz="2800" b="1" spc="-39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ern</a:t>
            </a:r>
            <a:r>
              <a:rPr sz="2800" b="1" spc="-25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 S</a:t>
            </a:r>
            <a:r>
              <a:rPr sz="2800" b="1" spc="-9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C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SI)</a:t>
            </a:r>
            <a:r>
              <a:rPr sz="2800" b="1" spc="-1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(</a:t>
            </a:r>
            <a:r>
              <a:rPr lang="en-US" sz="2800" b="1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1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)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9492" y="2287524"/>
            <a:ext cx="6550152" cy="3904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82676" y="1142999"/>
            <a:ext cx="5260798" cy="7183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endParaRPr lang="en-US" sz="6600" baseline="3103" dirty="0">
              <a:solidFill>
                <a:srgbClr val="FF0000"/>
              </a:solidFill>
              <a:latin typeface="Calibri Light"/>
              <a:cs typeface="Calibri Light"/>
            </a:endParaRPr>
          </a:p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24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2400" spc="29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0000"/>
                </a:solidFill>
                <a:latin typeface="Calibri"/>
                <a:cs typeface="Calibri"/>
              </a:rPr>
              <a:t>iSC</a:t>
            </a:r>
            <a:r>
              <a:rPr sz="2400" b="1" spc="9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b="1" spc="0" dirty="0">
                <a:solidFill>
                  <a:srgbClr val="FF0000"/>
                </a:solidFill>
                <a:latin typeface="Calibri"/>
                <a:cs typeface="Calibri"/>
              </a:rPr>
              <a:t>I </a:t>
            </a:r>
            <a:r>
              <a:rPr sz="2400" b="1" spc="-14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spc="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-19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0" dirty="0">
                <a:solidFill>
                  <a:srgbClr val="FF0000"/>
                </a:solidFill>
                <a:latin typeface="Calibri"/>
                <a:cs typeface="Calibri"/>
              </a:rPr>
              <a:t>ocol</a:t>
            </a:r>
            <a:r>
              <a:rPr sz="2400" b="1" spc="-3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-39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19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400" b="1" spc="0" dirty="0">
                <a:solidFill>
                  <a:srgbClr val="FF0000"/>
                </a:solidFill>
                <a:latin typeface="Calibri"/>
                <a:cs typeface="Calibri"/>
              </a:rPr>
              <a:t>ering</a:t>
            </a:r>
            <a:r>
              <a:rPr sz="2400" b="1" spc="-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400" b="1" spc="4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0" dirty="0">
                <a:solidFill>
                  <a:srgbClr val="FF0000"/>
                </a:solidFill>
                <a:latin typeface="Calibri"/>
                <a:cs typeface="Calibri"/>
              </a:rPr>
              <a:t>del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44">
            <a:extLst>
              <a:ext uri="{FF2B5EF4-FFF2-40B4-BE49-F238E27FC236}">
                <a16:creationId xmlns:a16="http://schemas.microsoft.com/office/drawing/2014/main" id="{77221866-E104-83EB-CD9E-D4E17B91B379}"/>
              </a:ext>
            </a:extLst>
          </p:cNvPr>
          <p:cNvSpPr txBox="1"/>
          <p:nvPr/>
        </p:nvSpPr>
        <p:spPr>
          <a:xfrm>
            <a:off x="2133600" y="542278"/>
            <a:ext cx="526079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585"/>
              </a:lnSpc>
              <a:spcBef>
                <a:spcPts val="229"/>
              </a:spcBef>
            </a:pP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iSCSI</a:t>
            </a:r>
            <a:r>
              <a:rPr sz="2800" b="1" spc="-1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(I</a:t>
            </a:r>
            <a:r>
              <a:rPr sz="2800" b="1" spc="-3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n</a:t>
            </a:r>
            <a:r>
              <a:rPr sz="2800" b="1" spc="-39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ern</a:t>
            </a:r>
            <a:r>
              <a:rPr sz="2800" b="1" spc="-25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 S</a:t>
            </a:r>
            <a:r>
              <a:rPr sz="2800" b="1" spc="-9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C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SI)</a:t>
            </a:r>
            <a:r>
              <a:rPr sz="2800" b="1" spc="-1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(</a:t>
            </a:r>
            <a:r>
              <a:rPr lang="en-US" sz="2800" b="1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2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)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6842760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4816" y="1934222"/>
            <a:ext cx="6754367" cy="438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44">
            <a:extLst>
              <a:ext uri="{FF2B5EF4-FFF2-40B4-BE49-F238E27FC236}">
                <a16:creationId xmlns:a16="http://schemas.microsoft.com/office/drawing/2014/main" id="{E57375CF-056E-455F-60C0-F6C50BC81C93}"/>
              </a:ext>
            </a:extLst>
          </p:cNvPr>
          <p:cNvSpPr txBox="1"/>
          <p:nvPr/>
        </p:nvSpPr>
        <p:spPr>
          <a:xfrm>
            <a:off x="2133600" y="542278"/>
            <a:ext cx="526079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585"/>
              </a:lnSpc>
              <a:spcBef>
                <a:spcPts val="229"/>
              </a:spcBef>
            </a:pP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iSCSI</a:t>
            </a:r>
            <a:r>
              <a:rPr sz="2800" b="1" spc="-1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(I</a:t>
            </a:r>
            <a:r>
              <a:rPr sz="2800" b="1" spc="-3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n</a:t>
            </a:r>
            <a:r>
              <a:rPr sz="2800" b="1" spc="-39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ern</a:t>
            </a:r>
            <a:r>
              <a:rPr sz="2800" b="1" spc="-25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 S</a:t>
            </a:r>
            <a:r>
              <a:rPr sz="2800" b="1" spc="-9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C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SI)</a:t>
            </a:r>
            <a:r>
              <a:rPr sz="2800" b="1" spc="-1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(</a:t>
            </a:r>
            <a:r>
              <a:rPr lang="en-US"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3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)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DD9F4A-6559-A6FA-8469-837125183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31" y="1752600"/>
            <a:ext cx="7973538" cy="4715533"/>
          </a:xfrm>
          <a:prstGeom prst="rect">
            <a:avLst/>
          </a:prstGeom>
        </p:spPr>
      </p:pic>
      <p:sp>
        <p:nvSpPr>
          <p:cNvPr id="4" name="object 44">
            <a:extLst>
              <a:ext uri="{FF2B5EF4-FFF2-40B4-BE49-F238E27FC236}">
                <a16:creationId xmlns:a16="http://schemas.microsoft.com/office/drawing/2014/main" id="{19B36396-E1EA-027E-8002-679F8A3FB3BD}"/>
              </a:ext>
            </a:extLst>
          </p:cNvPr>
          <p:cNvSpPr txBox="1"/>
          <p:nvPr/>
        </p:nvSpPr>
        <p:spPr>
          <a:xfrm>
            <a:off x="2133600" y="542278"/>
            <a:ext cx="526079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585"/>
              </a:lnSpc>
              <a:spcBef>
                <a:spcPts val="229"/>
              </a:spcBef>
            </a:pP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iSCSI</a:t>
            </a:r>
            <a:r>
              <a:rPr sz="2800" b="1" spc="-1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(I</a:t>
            </a:r>
            <a:r>
              <a:rPr sz="2800" b="1" spc="-3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n</a:t>
            </a:r>
            <a:r>
              <a:rPr sz="2800" b="1" spc="-39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ern</a:t>
            </a:r>
            <a:r>
              <a:rPr sz="2800" b="1" spc="-25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 S</a:t>
            </a:r>
            <a:r>
              <a:rPr sz="2800" b="1" spc="-9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C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SI)</a:t>
            </a:r>
            <a:r>
              <a:rPr sz="2800" b="1" spc="-1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(</a:t>
            </a:r>
            <a:r>
              <a:rPr lang="en-US" sz="2800" b="1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4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)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3BE65916-F697-5168-6C5C-51B47E1CAD87}"/>
              </a:ext>
            </a:extLst>
          </p:cNvPr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5283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097AB6-2EC9-1875-9BC4-016DD5113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7944959" cy="4639322"/>
          </a:xfrm>
          <a:prstGeom prst="rect">
            <a:avLst/>
          </a:prstGeom>
        </p:spPr>
      </p:pic>
      <p:sp>
        <p:nvSpPr>
          <p:cNvPr id="4" name="object 44">
            <a:extLst>
              <a:ext uri="{FF2B5EF4-FFF2-40B4-BE49-F238E27FC236}">
                <a16:creationId xmlns:a16="http://schemas.microsoft.com/office/drawing/2014/main" id="{6C56799A-AB52-352B-198B-BC8656864403}"/>
              </a:ext>
            </a:extLst>
          </p:cNvPr>
          <p:cNvSpPr txBox="1"/>
          <p:nvPr/>
        </p:nvSpPr>
        <p:spPr>
          <a:xfrm>
            <a:off x="2133600" y="542278"/>
            <a:ext cx="526079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585"/>
              </a:lnSpc>
              <a:spcBef>
                <a:spcPts val="229"/>
              </a:spcBef>
            </a:pP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iSCSI</a:t>
            </a:r>
            <a:r>
              <a:rPr sz="2800" b="1" spc="-1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(I</a:t>
            </a:r>
            <a:r>
              <a:rPr sz="2800" b="1" spc="-3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n</a:t>
            </a:r>
            <a:r>
              <a:rPr sz="2800" b="1" spc="-39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ern</a:t>
            </a:r>
            <a:r>
              <a:rPr sz="2800" b="1" spc="-25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 S</a:t>
            </a:r>
            <a:r>
              <a:rPr sz="2800" b="1" spc="-9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C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SI)</a:t>
            </a:r>
            <a:r>
              <a:rPr sz="2800" b="1" spc="-1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(</a:t>
            </a:r>
            <a:r>
              <a:rPr lang="en-US"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5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)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B5E1B76-F73C-5599-F76D-0735E67E5A75}"/>
              </a:ext>
            </a:extLst>
          </p:cNvPr>
          <p:cNvSpPr/>
          <p:nvPr/>
        </p:nvSpPr>
        <p:spPr>
          <a:xfrm>
            <a:off x="0" y="6781800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8984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DAC0EF-F920-74BD-3740-3EC18C2DF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52600"/>
            <a:ext cx="7830643" cy="4696480"/>
          </a:xfrm>
          <a:prstGeom prst="rect">
            <a:avLst/>
          </a:prstGeom>
        </p:spPr>
      </p:pic>
      <p:sp>
        <p:nvSpPr>
          <p:cNvPr id="4" name="object 44">
            <a:extLst>
              <a:ext uri="{FF2B5EF4-FFF2-40B4-BE49-F238E27FC236}">
                <a16:creationId xmlns:a16="http://schemas.microsoft.com/office/drawing/2014/main" id="{CF6B920E-3E05-0582-BA76-27C2B62D5792}"/>
              </a:ext>
            </a:extLst>
          </p:cNvPr>
          <p:cNvSpPr txBox="1"/>
          <p:nvPr/>
        </p:nvSpPr>
        <p:spPr>
          <a:xfrm>
            <a:off x="2057400" y="762000"/>
            <a:ext cx="526079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585"/>
              </a:lnSpc>
              <a:spcBef>
                <a:spcPts val="229"/>
              </a:spcBef>
            </a:pP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iSCSI</a:t>
            </a:r>
            <a:r>
              <a:rPr sz="2800" b="1" spc="-1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(I</a:t>
            </a:r>
            <a:r>
              <a:rPr sz="2800" b="1" spc="-3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n</a:t>
            </a:r>
            <a:r>
              <a:rPr sz="2800" b="1" spc="-39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ern</a:t>
            </a:r>
            <a:r>
              <a:rPr sz="2800" b="1" spc="-25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 S</a:t>
            </a:r>
            <a:r>
              <a:rPr sz="2800" b="1" spc="-9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C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SI)</a:t>
            </a:r>
            <a:r>
              <a:rPr sz="2800" b="1" spc="-1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(6)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623CFE4-72C0-0B53-A92A-1BE7AD172813}"/>
              </a:ext>
            </a:extLst>
          </p:cNvPr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4907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90F341-B01F-2316-AF27-A1BBAA9B9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2600"/>
            <a:ext cx="7487695" cy="4639322"/>
          </a:xfrm>
          <a:prstGeom prst="rect">
            <a:avLst/>
          </a:prstGeom>
        </p:spPr>
      </p:pic>
      <p:sp>
        <p:nvSpPr>
          <p:cNvPr id="4" name="object 44">
            <a:extLst>
              <a:ext uri="{FF2B5EF4-FFF2-40B4-BE49-F238E27FC236}">
                <a16:creationId xmlns:a16="http://schemas.microsoft.com/office/drawing/2014/main" id="{604923A4-6AC2-8B47-7F47-4BA69EC51CD1}"/>
              </a:ext>
            </a:extLst>
          </p:cNvPr>
          <p:cNvSpPr txBox="1"/>
          <p:nvPr/>
        </p:nvSpPr>
        <p:spPr>
          <a:xfrm>
            <a:off x="2057400" y="466078"/>
            <a:ext cx="526079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585"/>
              </a:lnSpc>
              <a:spcBef>
                <a:spcPts val="229"/>
              </a:spcBef>
            </a:pP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iSCSI</a:t>
            </a:r>
            <a:r>
              <a:rPr sz="2800" b="1" spc="-1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(I</a:t>
            </a:r>
            <a:r>
              <a:rPr sz="2800" b="1" spc="-3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n</a:t>
            </a:r>
            <a:r>
              <a:rPr sz="2800" b="1" spc="-39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ern</a:t>
            </a:r>
            <a:r>
              <a:rPr sz="2800" b="1" spc="-25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 S</a:t>
            </a:r>
            <a:r>
              <a:rPr sz="2800" b="1" spc="-9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C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SI)</a:t>
            </a:r>
            <a:r>
              <a:rPr sz="2800" b="1" spc="-1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(6)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083EE9B-3507-62F3-0FDE-35DDF8E5FAD2}"/>
              </a:ext>
            </a:extLst>
          </p:cNvPr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6207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90800" y="304800"/>
            <a:ext cx="422251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585"/>
              </a:lnSpc>
              <a:spcBef>
                <a:spcPts val="229"/>
              </a:spcBef>
            </a:pPr>
            <a:r>
              <a:rPr sz="2800" b="1" spc="-4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F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C (Fiber Channel)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208" y="1513123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808" y="1534541"/>
            <a:ext cx="6886045" cy="2429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09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Fi</a:t>
            </a:r>
            <a:r>
              <a:rPr sz="4200" spc="-9" baseline="2925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er</a:t>
            </a:r>
            <a:r>
              <a:rPr sz="4200" spc="-47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Chan</a:t>
            </a:r>
            <a:r>
              <a:rPr sz="4200" spc="-9" baseline="292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el,</a:t>
            </a:r>
            <a:r>
              <a:rPr sz="4200" spc="-42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r>
              <a:rPr sz="4200" spc="-9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-25" baseline="2925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4200" spc="-14" baseline="292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4200" spc="0" baseline="2925" dirty="0">
                <a:latin typeface="Calibri"/>
                <a:cs typeface="Calibri"/>
              </a:rPr>
              <a:t>,</a:t>
            </a:r>
            <a:r>
              <a:rPr sz="4200" spc="-17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is</a:t>
            </a:r>
            <a:r>
              <a:rPr sz="4200" spc="-17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</a:t>
            </a:r>
            <a:r>
              <a:rPr sz="4200" spc="-8" baseline="2925" dirty="0">
                <a:latin typeface="Calibri"/>
                <a:cs typeface="Calibri"/>
              </a:rPr>
              <a:t> </a:t>
            </a:r>
            <a:r>
              <a:rPr sz="4200" spc="-9" baseline="2925" dirty="0">
                <a:latin typeface="Calibri"/>
                <a:cs typeface="Calibri"/>
              </a:rPr>
              <a:t>h</a:t>
            </a:r>
            <a:r>
              <a:rPr sz="4200" spc="0" baseline="2925" dirty="0">
                <a:latin typeface="Calibri"/>
                <a:cs typeface="Calibri"/>
              </a:rPr>
              <a:t>igh</a:t>
            </a:r>
            <a:r>
              <a:rPr sz="4200" spc="-4" baseline="2925" dirty="0">
                <a:latin typeface="Calibri"/>
                <a:cs typeface="Calibri"/>
              </a:rPr>
              <a:t>-</a:t>
            </a:r>
            <a:r>
              <a:rPr sz="4200" spc="0" baseline="2925" dirty="0">
                <a:latin typeface="Calibri"/>
                <a:cs typeface="Calibri"/>
              </a:rPr>
              <a:t>speed</a:t>
            </a:r>
            <a:r>
              <a:rPr sz="4200" spc="-85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n</a:t>
            </a:r>
            <a:r>
              <a:rPr sz="4200" spc="-14" baseline="2925" dirty="0">
                <a:latin typeface="Calibri"/>
                <a:cs typeface="Calibri"/>
              </a:rPr>
              <a:t>e</a:t>
            </a:r>
            <a:r>
              <a:rPr sz="4200" spc="0" baseline="2925" dirty="0">
                <a:latin typeface="Calibri"/>
                <a:cs typeface="Calibri"/>
              </a:rPr>
              <a:t>t</a:t>
            </a:r>
            <a:r>
              <a:rPr sz="4200" spc="-19" baseline="2925" dirty="0">
                <a:latin typeface="Calibri"/>
                <a:cs typeface="Calibri"/>
              </a:rPr>
              <a:t>w</a:t>
            </a:r>
            <a:r>
              <a:rPr sz="4200" spc="0" baseline="2925" dirty="0">
                <a:latin typeface="Calibri"/>
                <a:cs typeface="Calibri"/>
              </a:rPr>
              <a:t>ork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025"/>
              </a:lnSpc>
              <a:spcBef>
                <a:spcPts val="3"/>
              </a:spcBef>
            </a:pPr>
            <a:r>
              <a:rPr sz="4200" spc="-25" baseline="2925" dirty="0">
                <a:latin typeface="Calibri"/>
                <a:cs typeface="Calibri"/>
              </a:rPr>
              <a:t>t</a:t>
            </a:r>
            <a:r>
              <a:rPr sz="4200" spc="0" baseline="2925" dirty="0">
                <a:latin typeface="Calibri"/>
                <a:cs typeface="Calibri"/>
              </a:rPr>
              <a:t>echno</a:t>
            </a:r>
            <a:r>
              <a:rPr sz="4200" spc="-14" baseline="2925" dirty="0">
                <a:latin typeface="Calibri"/>
                <a:cs typeface="Calibri"/>
              </a:rPr>
              <a:t>l</a:t>
            </a:r>
            <a:r>
              <a:rPr sz="4200" spc="0" baseline="2925" dirty="0">
                <a:latin typeface="Calibri"/>
                <a:cs typeface="Calibri"/>
              </a:rPr>
              <a:t>ogy</a:t>
            </a:r>
            <a:r>
              <a:rPr sz="4200" spc="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(</a:t>
            </a:r>
            <a:r>
              <a:rPr sz="4200" spc="-14" baseline="2925" dirty="0">
                <a:latin typeface="Calibri"/>
                <a:cs typeface="Calibri"/>
              </a:rPr>
              <a:t>c</a:t>
            </a:r>
            <a:r>
              <a:rPr sz="4200" spc="0" baseline="2925" dirty="0">
                <a:latin typeface="Calibri"/>
                <a:cs typeface="Calibri"/>
              </a:rPr>
              <a:t>ommo</a:t>
            </a:r>
            <a:r>
              <a:rPr sz="4200" spc="-14" baseline="2925" dirty="0">
                <a:latin typeface="Calibri"/>
                <a:cs typeface="Calibri"/>
              </a:rPr>
              <a:t>n</a:t>
            </a:r>
            <a:r>
              <a:rPr sz="4200" spc="0" baseline="2925" dirty="0">
                <a:latin typeface="Calibri"/>
                <a:cs typeface="Calibri"/>
              </a:rPr>
              <a:t>ly</a:t>
            </a:r>
            <a:r>
              <a:rPr sz="4200" spc="1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r</a:t>
            </a:r>
            <a:r>
              <a:rPr sz="4200" spc="-9" baseline="2925" dirty="0">
                <a:latin typeface="Calibri"/>
                <a:cs typeface="Calibri"/>
              </a:rPr>
              <a:t>u</a:t>
            </a:r>
            <a:r>
              <a:rPr sz="4200" spc="0" baseline="2925" dirty="0">
                <a:latin typeface="Calibri"/>
                <a:cs typeface="Calibri"/>
              </a:rPr>
              <a:t>n</a:t>
            </a:r>
            <a:r>
              <a:rPr sz="4200" spc="-14" baseline="2925" dirty="0">
                <a:latin typeface="Calibri"/>
                <a:cs typeface="Calibri"/>
              </a:rPr>
              <a:t>n</a:t>
            </a:r>
            <a:r>
              <a:rPr sz="4200" spc="0" baseline="2925" dirty="0">
                <a:latin typeface="Calibri"/>
                <a:cs typeface="Calibri"/>
              </a:rPr>
              <a:t>i</a:t>
            </a:r>
            <a:r>
              <a:rPr sz="4200" spc="-14" baseline="2925" dirty="0">
                <a:latin typeface="Calibri"/>
                <a:cs typeface="Calibri"/>
              </a:rPr>
              <a:t>n</a:t>
            </a:r>
            <a:r>
              <a:rPr sz="4200" spc="0" baseline="2925" dirty="0">
                <a:latin typeface="Calibri"/>
                <a:cs typeface="Calibri"/>
              </a:rPr>
              <a:t>g</a:t>
            </a:r>
            <a:r>
              <a:rPr sz="4200" spc="39" baseline="2925" dirty="0">
                <a:latin typeface="Calibri"/>
                <a:cs typeface="Calibri"/>
              </a:rPr>
              <a:t> </a:t>
            </a:r>
            <a:r>
              <a:rPr sz="4200" spc="-19" baseline="2925" dirty="0">
                <a:latin typeface="Calibri"/>
                <a:cs typeface="Calibri"/>
              </a:rPr>
              <a:t>a</a:t>
            </a:r>
            <a:r>
              <a:rPr sz="4200" spc="0" baseline="2925" dirty="0">
                <a:latin typeface="Calibri"/>
                <a:cs typeface="Calibri"/>
              </a:rPr>
              <a:t>t</a:t>
            </a:r>
            <a:r>
              <a:rPr sz="4200" spc="-1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1,</a:t>
            </a:r>
            <a:r>
              <a:rPr sz="4200" spc="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2,</a:t>
            </a:r>
            <a:r>
              <a:rPr sz="4200" spc="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4,</a:t>
            </a:r>
            <a:r>
              <a:rPr sz="4200" spc="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8,</a:t>
            </a:r>
            <a:r>
              <a:rPr sz="4200" spc="1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16,</a:t>
            </a:r>
            <a:endParaRPr sz="2800">
              <a:latin typeface="Calibri"/>
              <a:cs typeface="Calibri"/>
            </a:endParaRPr>
          </a:p>
          <a:p>
            <a:pPr marL="12700" marR="53309">
              <a:lnSpc>
                <a:spcPts val="3025"/>
              </a:lnSpc>
            </a:pPr>
            <a:r>
              <a:rPr sz="4200" spc="0" baseline="2925" dirty="0">
                <a:latin typeface="Calibri"/>
                <a:cs typeface="Calibri"/>
              </a:rPr>
              <a:t>128</a:t>
            </a:r>
            <a:r>
              <a:rPr sz="4200" spc="2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gi</a:t>
            </a:r>
            <a:r>
              <a:rPr sz="4200" spc="-44" baseline="2925" dirty="0">
                <a:latin typeface="Calibri"/>
                <a:cs typeface="Calibri"/>
              </a:rPr>
              <a:t>g</a:t>
            </a:r>
            <a:r>
              <a:rPr sz="4200" spc="0" baseline="2925" dirty="0">
                <a:latin typeface="Calibri"/>
                <a:cs typeface="Calibri"/>
              </a:rPr>
              <a:t>abit</a:t>
            </a:r>
            <a:r>
              <a:rPr sz="4200" spc="-4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per</a:t>
            </a:r>
            <a:r>
              <a:rPr sz="4200" spc="-38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se</a:t>
            </a:r>
            <a:r>
              <a:rPr sz="4200" spc="-9" baseline="2925" dirty="0">
                <a:latin typeface="Calibri"/>
                <a:cs typeface="Calibri"/>
              </a:rPr>
              <a:t>c</a:t>
            </a:r>
            <a:r>
              <a:rPr sz="4200" spc="0" baseline="2925" dirty="0">
                <a:latin typeface="Calibri"/>
                <a:cs typeface="Calibri"/>
              </a:rPr>
              <a:t>ond</a:t>
            </a:r>
            <a:r>
              <a:rPr sz="4200" spc="-65" baseline="2925" dirty="0">
                <a:latin typeface="Calibri"/>
                <a:cs typeface="Calibri"/>
              </a:rPr>
              <a:t> </a:t>
            </a:r>
            <a:r>
              <a:rPr sz="4200" spc="-64" baseline="2925" dirty="0">
                <a:latin typeface="Calibri"/>
                <a:cs typeface="Calibri"/>
              </a:rPr>
              <a:t>r</a:t>
            </a:r>
            <a:r>
              <a:rPr sz="4200" spc="-19" baseline="2925" dirty="0">
                <a:latin typeface="Calibri"/>
                <a:cs typeface="Calibri"/>
              </a:rPr>
              <a:t>a</a:t>
            </a:r>
            <a:r>
              <a:rPr sz="4200" spc="-25" baseline="2925" dirty="0">
                <a:latin typeface="Calibri"/>
                <a:cs typeface="Calibri"/>
              </a:rPr>
              <a:t>t</a:t>
            </a:r>
            <a:r>
              <a:rPr sz="4200" spc="0" baseline="2925" dirty="0">
                <a:latin typeface="Calibri"/>
                <a:cs typeface="Calibri"/>
              </a:rPr>
              <a:t>es)</a:t>
            </a:r>
            <a:r>
              <a:rPr sz="4200" spc="-46" baseline="2925" dirty="0">
                <a:latin typeface="Calibri"/>
                <a:cs typeface="Calibri"/>
              </a:rPr>
              <a:t> </a:t>
            </a:r>
            <a:r>
              <a:rPr sz="4200" spc="-9" baseline="2925" dirty="0">
                <a:latin typeface="Calibri"/>
                <a:cs typeface="Calibri"/>
              </a:rPr>
              <a:t>p</a:t>
            </a:r>
            <a:r>
              <a:rPr sz="4200" spc="0" baseline="2925" dirty="0">
                <a:latin typeface="Calibri"/>
                <a:cs typeface="Calibri"/>
              </a:rPr>
              <a:t>r</a:t>
            </a:r>
            <a:r>
              <a:rPr sz="4200" spc="-9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mari</a:t>
            </a:r>
            <a:r>
              <a:rPr sz="4200" spc="-9" baseline="2925" dirty="0">
                <a:latin typeface="Calibri"/>
                <a:cs typeface="Calibri"/>
              </a:rPr>
              <a:t>l</a:t>
            </a:r>
            <a:r>
              <a:rPr sz="4200" spc="0" baseline="2925" dirty="0">
                <a:latin typeface="Calibri"/>
                <a:cs typeface="Calibri"/>
              </a:rPr>
              <a:t>y</a:t>
            </a:r>
            <a:r>
              <a:rPr sz="4200" spc="-65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used</a:t>
            </a:r>
            <a:r>
              <a:rPr sz="4200" spc="-29" baseline="2925" dirty="0">
                <a:latin typeface="Calibri"/>
                <a:cs typeface="Calibri"/>
              </a:rPr>
              <a:t> </a:t>
            </a:r>
            <a:r>
              <a:rPr sz="4200" spc="-25" baseline="2925" dirty="0">
                <a:latin typeface="Calibri"/>
                <a:cs typeface="Calibri"/>
              </a:rPr>
              <a:t>t</a:t>
            </a:r>
            <a:r>
              <a:rPr sz="4200" spc="0" baseline="2925" dirty="0">
                <a:latin typeface="Calibri"/>
                <a:cs typeface="Calibri"/>
              </a:rPr>
              <a:t>o</a:t>
            </a:r>
            <a:endParaRPr sz="2800">
              <a:latin typeface="Calibri"/>
              <a:cs typeface="Calibri"/>
            </a:endParaRPr>
          </a:p>
          <a:p>
            <a:pPr marL="12700" marR="53309">
              <a:lnSpc>
                <a:spcPts val="3025"/>
              </a:lnSpc>
            </a:pPr>
            <a:r>
              <a:rPr sz="4200" spc="-19" baseline="2925" dirty="0">
                <a:latin typeface="Calibri"/>
                <a:cs typeface="Calibri"/>
              </a:rPr>
              <a:t>c</a:t>
            </a:r>
            <a:r>
              <a:rPr sz="4200" spc="0" baseline="2925" dirty="0">
                <a:latin typeface="Calibri"/>
                <a:cs typeface="Calibri"/>
              </a:rPr>
              <a:t>onnect</a:t>
            </a:r>
            <a:r>
              <a:rPr sz="4200" spc="-49" baseline="2925" dirty="0">
                <a:latin typeface="Calibri"/>
                <a:cs typeface="Calibri"/>
              </a:rPr>
              <a:t> </a:t>
            </a:r>
            <a:r>
              <a:rPr sz="4200" spc="-19" baseline="2925" dirty="0">
                <a:latin typeface="Calibri"/>
                <a:cs typeface="Calibri"/>
              </a:rPr>
              <a:t>c</a:t>
            </a:r>
            <a:r>
              <a:rPr sz="4200" spc="0" baseline="2925" dirty="0">
                <a:latin typeface="Calibri"/>
                <a:cs typeface="Calibri"/>
              </a:rPr>
              <a:t>ompu</a:t>
            </a:r>
            <a:r>
              <a:rPr sz="4200" spc="-34" baseline="2925" dirty="0">
                <a:latin typeface="Calibri"/>
                <a:cs typeface="Calibri"/>
              </a:rPr>
              <a:t>t</a:t>
            </a:r>
            <a:r>
              <a:rPr sz="4200" spc="0" baseline="2925" dirty="0">
                <a:latin typeface="Calibri"/>
                <a:cs typeface="Calibri"/>
              </a:rPr>
              <a:t>er</a:t>
            </a:r>
            <a:r>
              <a:rPr sz="4200" spc="-7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d</a:t>
            </a:r>
            <a:r>
              <a:rPr sz="4200" spc="-25" baseline="2925" dirty="0">
                <a:latin typeface="Calibri"/>
                <a:cs typeface="Calibri"/>
              </a:rPr>
              <a:t>a</a:t>
            </a:r>
            <a:r>
              <a:rPr sz="4200" spc="-34" baseline="2925" dirty="0">
                <a:latin typeface="Calibri"/>
                <a:cs typeface="Calibri"/>
              </a:rPr>
              <a:t>t</a:t>
            </a:r>
            <a:r>
              <a:rPr sz="4200" spc="0" baseline="2925" dirty="0">
                <a:latin typeface="Calibri"/>
                <a:cs typeface="Calibri"/>
              </a:rPr>
              <a:t>a</a:t>
            </a:r>
            <a:r>
              <a:rPr sz="4200" spc="-41" baseline="2925" dirty="0">
                <a:latin typeface="Calibri"/>
                <a:cs typeface="Calibri"/>
              </a:rPr>
              <a:t> </a:t>
            </a:r>
            <a:r>
              <a:rPr sz="4200" spc="-34" baseline="2925" dirty="0">
                <a:latin typeface="Calibri"/>
                <a:cs typeface="Calibri"/>
              </a:rPr>
              <a:t>s</a:t>
            </a:r>
            <a:r>
              <a:rPr sz="4200" spc="-25" baseline="2925" dirty="0">
                <a:latin typeface="Calibri"/>
                <a:cs typeface="Calibri"/>
              </a:rPr>
              <a:t>t</a:t>
            </a:r>
            <a:r>
              <a:rPr sz="4200" spc="0" baseline="2925" dirty="0">
                <a:latin typeface="Calibri"/>
                <a:cs typeface="Calibri"/>
              </a:rPr>
              <a:t>o</a:t>
            </a:r>
            <a:r>
              <a:rPr sz="4200" spc="-59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a</a:t>
            </a:r>
            <a:r>
              <a:rPr sz="4200" spc="-14" baseline="2925" dirty="0">
                <a:latin typeface="Calibri"/>
                <a:cs typeface="Calibri"/>
              </a:rPr>
              <a:t>g</a:t>
            </a:r>
            <a:r>
              <a:rPr sz="4200" spc="0" baseline="2925" dirty="0">
                <a:latin typeface="Calibri"/>
                <a:cs typeface="Calibri"/>
              </a:rPr>
              <a:t>e</a:t>
            </a:r>
            <a:r>
              <a:rPr sz="4200" spc="-60" baseline="2925" dirty="0">
                <a:latin typeface="Calibri"/>
                <a:cs typeface="Calibri"/>
              </a:rPr>
              <a:t> </a:t>
            </a:r>
            <a:r>
              <a:rPr sz="4200" spc="-25" baseline="2925" dirty="0">
                <a:latin typeface="Calibri"/>
                <a:cs typeface="Calibri"/>
              </a:rPr>
              <a:t>t</a:t>
            </a:r>
            <a:r>
              <a:rPr sz="4200" spc="0" baseline="2925" dirty="0">
                <a:latin typeface="Calibri"/>
                <a:cs typeface="Calibri"/>
              </a:rPr>
              <a:t>o</a:t>
            </a:r>
            <a:r>
              <a:rPr sz="4200" spc="-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se</a:t>
            </a:r>
            <a:r>
              <a:rPr sz="4200" spc="19" baseline="2925" dirty="0">
                <a:latin typeface="Calibri"/>
                <a:cs typeface="Calibri"/>
              </a:rPr>
              <a:t>r</a:t>
            </a:r>
            <a:r>
              <a:rPr sz="4200" spc="-25" baseline="2925" dirty="0">
                <a:latin typeface="Calibri"/>
                <a:cs typeface="Calibri"/>
              </a:rPr>
              <a:t>v</a:t>
            </a:r>
            <a:r>
              <a:rPr sz="4200" spc="0" baseline="2925" dirty="0">
                <a:latin typeface="Calibri"/>
                <a:cs typeface="Calibri"/>
              </a:rPr>
              <a:t>e</a:t>
            </a:r>
            <a:r>
              <a:rPr sz="4200" spc="-50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s.</a:t>
            </a:r>
            <a:endParaRPr sz="2800">
              <a:latin typeface="Calibri"/>
              <a:cs typeface="Calibri"/>
            </a:endParaRPr>
          </a:p>
          <a:p>
            <a:pPr marL="48215" marR="367980" algn="ctr">
              <a:lnSpc>
                <a:spcPct val="101725"/>
              </a:lnSpc>
              <a:spcBef>
                <a:spcPts val="462"/>
              </a:spcBef>
            </a:pPr>
            <a:r>
              <a:rPr sz="2800" spc="0" dirty="0">
                <a:latin typeface="Calibri"/>
                <a:cs typeface="Calibri"/>
              </a:rPr>
              <a:t>Fi</a:t>
            </a:r>
            <a:r>
              <a:rPr sz="2800" spc="-9" dirty="0">
                <a:latin typeface="Calibri"/>
                <a:cs typeface="Calibri"/>
              </a:rPr>
              <a:t>b</a:t>
            </a:r>
            <a:r>
              <a:rPr sz="2800" spc="-39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e</a:t>
            </a:r>
            <a:r>
              <a:rPr sz="2800" spc="-27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Chan</a:t>
            </a:r>
            <a:r>
              <a:rPr sz="2800" spc="-9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el</a:t>
            </a:r>
            <a:r>
              <a:rPr sz="2800" spc="-52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is</a:t>
            </a:r>
            <a:r>
              <a:rPr sz="2800" spc="-17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m</a:t>
            </a:r>
            <a:r>
              <a:rPr sz="2800" spc="9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i</a:t>
            </a:r>
            <a:r>
              <a:rPr sz="2800" spc="-9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ly</a:t>
            </a:r>
            <a:r>
              <a:rPr sz="2800" spc="-41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used</a:t>
            </a:r>
            <a:r>
              <a:rPr sz="2800" spc="-3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in</a:t>
            </a:r>
            <a:r>
              <a:rPr sz="2800" spc="-1" dirty="0"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800" spc="-59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-14" dirty="0">
                <a:solidFill>
                  <a:srgbClr val="00AF50"/>
                </a:solidFill>
                <a:latin typeface="Calibri"/>
                <a:cs typeface="Calibri"/>
              </a:rPr>
              <a:t>g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spc="-6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-44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ea</a:t>
            </a:r>
            <a:endParaRPr sz="2800">
              <a:latin typeface="Calibri"/>
              <a:cs typeface="Calibri"/>
            </a:endParaRPr>
          </a:p>
          <a:p>
            <a:pPr marL="12700" marR="53309">
              <a:lnSpc>
                <a:spcPts val="3025"/>
              </a:lnSpc>
              <a:spcBef>
                <a:spcPts val="151"/>
              </a:spcBef>
            </a:pP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4200" spc="-19" baseline="292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4200" spc="-19" baseline="2925" dirty="0">
                <a:solidFill>
                  <a:srgbClr val="00AF50"/>
                </a:solidFill>
                <a:latin typeface="Calibri"/>
                <a:cs typeface="Calibri"/>
              </a:rPr>
              <a:t>w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or</a:t>
            </a:r>
            <a:r>
              <a:rPr sz="4200" spc="-25" baseline="2925" dirty="0">
                <a:solidFill>
                  <a:srgbClr val="00AF50"/>
                </a:solidFill>
                <a:latin typeface="Calibri"/>
                <a:cs typeface="Calibri"/>
              </a:rPr>
              <a:t>k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4200" spc="3" baseline="29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(</a:t>
            </a:r>
            <a:r>
              <a:rPr sz="4200" spc="-19" baseline="292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AN)</a:t>
            </a:r>
            <a:r>
              <a:rPr sz="4200" spc="25" baseline="29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in </a:t>
            </a:r>
            <a:r>
              <a:rPr sz="4200" spc="-19" baseline="2925" dirty="0">
                <a:latin typeface="Calibri"/>
                <a:cs typeface="Calibri"/>
              </a:rPr>
              <a:t>c</a:t>
            </a:r>
            <a:r>
              <a:rPr sz="4200" spc="0" baseline="2925" dirty="0">
                <a:latin typeface="Calibri"/>
                <a:cs typeface="Calibri"/>
              </a:rPr>
              <a:t>omme</a:t>
            </a:r>
            <a:r>
              <a:rPr sz="4200" spc="-44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cial 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d</a:t>
            </a:r>
            <a:r>
              <a:rPr sz="4200" spc="-25" baseline="2925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sz="4200" spc="-34" baseline="292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sz="4200" spc="-41" baseline="29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4200" spc="9" baseline="2925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4200" spc="-29" baseline="2925" dirty="0">
                <a:solidFill>
                  <a:srgbClr val="6F2F9F"/>
                </a:solidFill>
                <a:latin typeface="Calibri"/>
                <a:cs typeface="Calibri"/>
              </a:rPr>
              <a:t>n</a:t>
            </a:r>
            <a:r>
              <a:rPr sz="4200" spc="-25" baseline="292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4200" spc="-50" baseline="2925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sz="4200" spc="0" baseline="29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12885" y="1918360"/>
            <a:ext cx="1154063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32,</a:t>
            </a:r>
            <a:r>
              <a:rPr sz="4200" spc="1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4208" y="3177585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60676" y="4632958"/>
            <a:ext cx="914400" cy="2112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85388" y="3771900"/>
            <a:ext cx="2183891" cy="2461260"/>
          </a:xfrm>
          <a:custGeom>
            <a:avLst/>
            <a:gdLst/>
            <a:ahLst/>
            <a:cxnLst/>
            <a:rect l="l" t="t" r="r" b="b"/>
            <a:pathLst>
              <a:path w="2183891" h="2461260">
                <a:moveTo>
                  <a:pt x="0" y="1453769"/>
                </a:moveTo>
                <a:lnTo>
                  <a:pt x="2030222" y="0"/>
                </a:lnTo>
                <a:lnTo>
                  <a:pt x="2183891" y="2461260"/>
                </a:lnTo>
                <a:lnTo>
                  <a:pt x="430657" y="1680083"/>
                </a:lnTo>
                <a:lnTo>
                  <a:pt x="0" y="145376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78502" y="3667505"/>
            <a:ext cx="2470404" cy="2606040"/>
          </a:xfrm>
          <a:custGeom>
            <a:avLst/>
            <a:gdLst/>
            <a:ahLst/>
            <a:cxnLst/>
            <a:rect l="l" t="t" r="r" b="b"/>
            <a:pathLst>
              <a:path w="2470404" h="2606040">
                <a:moveTo>
                  <a:pt x="0" y="1303020"/>
                </a:moveTo>
                <a:lnTo>
                  <a:pt x="4094" y="1409887"/>
                </a:lnTo>
                <a:lnTo>
                  <a:pt x="16165" y="1514375"/>
                </a:lnTo>
                <a:lnTo>
                  <a:pt x="35894" y="1616149"/>
                </a:lnTo>
                <a:lnTo>
                  <a:pt x="62965" y="1714873"/>
                </a:lnTo>
                <a:lnTo>
                  <a:pt x="97059" y="1810211"/>
                </a:lnTo>
                <a:lnTo>
                  <a:pt x="137859" y="1901830"/>
                </a:lnTo>
                <a:lnTo>
                  <a:pt x="185047" y="1989392"/>
                </a:lnTo>
                <a:lnTo>
                  <a:pt x="238304" y="2072564"/>
                </a:lnTo>
                <a:lnTo>
                  <a:pt x="297314" y="2151009"/>
                </a:lnTo>
                <a:lnTo>
                  <a:pt x="361759" y="2224392"/>
                </a:lnTo>
                <a:lnTo>
                  <a:pt x="431320" y="2292378"/>
                </a:lnTo>
                <a:lnTo>
                  <a:pt x="505681" y="2354631"/>
                </a:lnTo>
                <a:lnTo>
                  <a:pt x="584523" y="2410816"/>
                </a:lnTo>
                <a:lnTo>
                  <a:pt x="667528" y="2460598"/>
                </a:lnTo>
                <a:lnTo>
                  <a:pt x="754379" y="2503641"/>
                </a:lnTo>
                <a:lnTo>
                  <a:pt x="844759" y="2539610"/>
                </a:lnTo>
                <a:lnTo>
                  <a:pt x="938348" y="2568170"/>
                </a:lnTo>
                <a:lnTo>
                  <a:pt x="1034831" y="2588985"/>
                </a:lnTo>
                <a:lnTo>
                  <a:pt x="1133888" y="2601720"/>
                </a:lnTo>
                <a:lnTo>
                  <a:pt x="1235202" y="2606040"/>
                </a:lnTo>
                <a:lnTo>
                  <a:pt x="1336515" y="2601720"/>
                </a:lnTo>
                <a:lnTo>
                  <a:pt x="1435572" y="2588985"/>
                </a:lnTo>
                <a:lnTo>
                  <a:pt x="1532055" y="2568170"/>
                </a:lnTo>
                <a:lnTo>
                  <a:pt x="1625644" y="2539610"/>
                </a:lnTo>
                <a:lnTo>
                  <a:pt x="1716024" y="2503641"/>
                </a:lnTo>
                <a:lnTo>
                  <a:pt x="1802875" y="2460598"/>
                </a:lnTo>
                <a:lnTo>
                  <a:pt x="1885880" y="2410816"/>
                </a:lnTo>
                <a:lnTo>
                  <a:pt x="1964722" y="2354631"/>
                </a:lnTo>
                <a:lnTo>
                  <a:pt x="2039083" y="2292378"/>
                </a:lnTo>
                <a:lnTo>
                  <a:pt x="2108644" y="2224392"/>
                </a:lnTo>
                <a:lnTo>
                  <a:pt x="2173089" y="2151009"/>
                </a:lnTo>
                <a:lnTo>
                  <a:pt x="2232099" y="2072564"/>
                </a:lnTo>
                <a:lnTo>
                  <a:pt x="2285356" y="1989392"/>
                </a:lnTo>
                <a:lnTo>
                  <a:pt x="2332544" y="1901830"/>
                </a:lnTo>
                <a:lnTo>
                  <a:pt x="2373344" y="1810211"/>
                </a:lnTo>
                <a:lnTo>
                  <a:pt x="2407438" y="1714873"/>
                </a:lnTo>
                <a:lnTo>
                  <a:pt x="2434509" y="1616149"/>
                </a:lnTo>
                <a:lnTo>
                  <a:pt x="2454238" y="1514375"/>
                </a:lnTo>
                <a:lnTo>
                  <a:pt x="2466309" y="1409887"/>
                </a:lnTo>
                <a:lnTo>
                  <a:pt x="2470404" y="1303020"/>
                </a:lnTo>
                <a:lnTo>
                  <a:pt x="2466309" y="1196159"/>
                </a:lnTo>
                <a:lnTo>
                  <a:pt x="2454238" y="1091677"/>
                </a:lnTo>
                <a:lnTo>
                  <a:pt x="2434509" y="989907"/>
                </a:lnTo>
                <a:lnTo>
                  <a:pt x="2407438" y="891186"/>
                </a:lnTo>
                <a:lnTo>
                  <a:pt x="2373344" y="795849"/>
                </a:lnTo>
                <a:lnTo>
                  <a:pt x="2332544" y="704232"/>
                </a:lnTo>
                <a:lnTo>
                  <a:pt x="2285356" y="616669"/>
                </a:lnTo>
                <a:lnTo>
                  <a:pt x="2232099" y="533497"/>
                </a:lnTo>
                <a:lnTo>
                  <a:pt x="2173089" y="455051"/>
                </a:lnTo>
                <a:lnTo>
                  <a:pt x="2108644" y="381666"/>
                </a:lnTo>
                <a:lnTo>
                  <a:pt x="2039083" y="313678"/>
                </a:lnTo>
                <a:lnTo>
                  <a:pt x="1964722" y="251423"/>
                </a:lnTo>
                <a:lnTo>
                  <a:pt x="1885880" y="195235"/>
                </a:lnTo>
                <a:lnTo>
                  <a:pt x="1802875" y="145451"/>
                </a:lnTo>
                <a:lnTo>
                  <a:pt x="1716023" y="102405"/>
                </a:lnTo>
                <a:lnTo>
                  <a:pt x="1625644" y="66434"/>
                </a:lnTo>
                <a:lnTo>
                  <a:pt x="1532055" y="37872"/>
                </a:lnTo>
                <a:lnTo>
                  <a:pt x="1435572" y="17055"/>
                </a:lnTo>
                <a:lnTo>
                  <a:pt x="1336515" y="4319"/>
                </a:lnTo>
                <a:lnTo>
                  <a:pt x="1235202" y="0"/>
                </a:lnTo>
                <a:lnTo>
                  <a:pt x="1133888" y="4319"/>
                </a:lnTo>
                <a:lnTo>
                  <a:pt x="1034831" y="17055"/>
                </a:lnTo>
                <a:lnTo>
                  <a:pt x="938348" y="37872"/>
                </a:lnTo>
                <a:lnTo>
                  <a:pt x="844759" y="66434"/>
                </a:lnTo>
                <a:lnTo>
                  <a:pt x="754380" y="102405"/>
                </a:lnTo>
                <a:lnTo>
                  <a:pt x="667528" y="145451"/>
                </a:lnTo>
                <a:lnTo>
                  <a:pt x="584523" y="195235"/>
                </a:lnTo>
                <a:lnTo>
                  <a:pt x="505681" y="251423"/>
                </a:lnTo>
                <a:lnTo>
                  <a:pt x="431320" y="313678"/>
                </a:lnTo>
                <a:lnTo>
                  <a:pt x="361759" y="381666"/>
                </a:lnTo>
                <a:lnTo>
                  <a:pt x="297314" y="455051"/>
                </a:lnTo>
                <a:lnTo>
                  <a:pt x="238304" y="533497"/>
                </a:lnTo>
                <a:lnTo>
                  <a:pt x="185047" y="616669"/>
                </a:lnTo>
                <a:lnTo>
                  <a:pt x="137859" y="704232"/>
                </a:lnTo>
                <a:lnTo>
                  <a:pt x="97059" y="795849"/>
                </a:lnTo>
                <a:lnTo>
                  <a:pt x="62965" y="891186"/>
                </a:lnTo>
                <a:lnTo>
                  <a:pt x="35894" y="989907"/>
                </a:lnTo>
                <a:lnTo>
                  <a:pt x="16165" y="1091677"/>
                </a:lnTo>
                <a:lnTo>
                  <a:pt x="4094" y="1196159"/>
                </a:lnTo>
                <a:lnTo>
                  <a:pt x="0" y="13030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78502" y="3667505"/>
            <a:ext cx="2470404" cy="2606040"/>
          </a:xfrm>
          <a:custGeom>
            <a:avLst/>
            <a:gdLst/>
            <a:ahLst/>
            <a:cxnLst/>
            <a:rect l="l" t="t" r="r" b="b"/>
            <a:pathLst>
              <a:path w="2470404" h="2606040">
                <a:moveTo>
                  <a:pt x="0" y="1303020"/>
                </a:moveTo>
                <a:lnTo>
                  <a:pt x="4094" y="1196159"/>
                </a:lnTo>
                <a:lnTo>
                  <a:pt x="16165" y="1091677"/>
                </a:lnTo>
                <a:lnTo>
                  <a:pt x="35894" y="989907"/>
                </a:lnTo>
                <a:lnTo>
                  <a:pt x="62965" y="891186"/>
                </a:lnTo>
                <a:lnTo>
                  <a:pt x="97059" y="795849"/>
                </a:lnTo>
                <a:lnTo>
                  <a:pt x="137859" y="704232"/>
                </a:lnTo>
                <a:lnTo>
                  <a:pt x="185047" y="616669"/>
                </a:lnTo>
                <a:lnTo>
                  <a:pt x="238304" y="533497"/>
                </a:lnTo>
                <a:lnTo>
                  <a:pt x="297314" y="455051"/>
                </a:lnTo>
                <a:lnTo>
                  <a:pt x="361759" y="381666"/>
                </a:lnTo>
                <a:lnTo>
                  <a:pt x="431320" y="313678"/>
                </a:lnTo>
                <a:lnTo>
                  <a:pt x="505681" y="251423"/>
                </a:lnTo>
                <a:lnTo>
                  <a:pt x="584523" y="195235"/>
                </a:lnTo>
                <a:lnTo>
                  <a:pt x="667528" y="145451"/>
                </a:lnTo>
                <a:lnTo>
                  <a:pt x="754380" y="102405"/>
                </a:lnTo>
                <a:lnTo>
                  <a:pt x="844759" y="66434"/>
                </a:lnTo>
                <a:lnTo>
                  <a:pt x="938348" y="37872"/>
                </a:lnTo>
                <a:lnTo>
                  <a:pt x="1034831" y="17055"/>
                </a:lnTo>
                <a:lnTo>
                  <a:pt x="1133888" y="4319"/>
                </a:lnTo>
                <a:lnTo>
                  <a:pt x="1235202" y="0"/>
                </a:lnTo>
                <a:lnTo>
                  <a:pt x="1336515" y="4319"/>
                </a:lnTo>
                <a:lnTo>
                  <a:pt x="1435572" y="17055"/>
                </a:lnTo>
                <a:lnTo>
                  <a:pt x="1532055" y="37872"/>
                </a:lnTo>
                <a:lnTo>
                  <a:pt x="1625644" y="66434"/>
                </a:lnTo>
                <a:lnTo>
                  <a:pt x="1716023" y="102405"/>
                </a:lnTo>
                <a:lnTo>
                  <a:pt x="1802875" y="145451"/>
                </a:lnTo>
                <a:lnTo>
                  <a:pt x="1885880" y="195235"/>
                </a:lnTo>
                <a:lnTo>
                  <a:pt x="1964722" y="251423"/>
                </a:lnTo>
                <a:lnTo>
                  <a:pt x="2039083" y="313678"/>
                </a:lnTo>
                <a:lnTo>
                  <a:pt x="2108644" y="381666"/>
                </a:lnTo>
                <a:lnTo>
                  <a:pt x="2173089" y="455051"/>
                </a:lnTo>
                <a:lnTo>
                  <a:pt x="2232099" y="533497"/>
                </a:lnTo>
                <a:lnTo>
                  <a:pt x="2285356" y="616669"/>
                </a:lnTo>
                <a:lnTo>
                  <a:pt x="2332544" y="704232"/>
                </a:lnTo>
                <a:lnTo>
                  <a:pt x="2373344" y="795849"/>
                </a:lnTo>
                <a:lnTo>
                  <a:pt x="2407438" y="891186"/>
                </a:lnTo>
                <a:lnTo>
                  <a:pt x="2434509" y="989907"/>
                </a:lnTo>
                <a:lnTo>
                  <a:pt x="2454238" y="1091677"/>
                </a:lnTo>
                <a:lnTo>
                  <a:pt x="2466309" y="1196159"/>
                </a:lnTo>
                <a:lnTo>
                  <a:pt x="2470404" y="1303020"/>
                </a:lnTo>
                <a:lnTo>
                  <a:pt x="2466309" y="1409887"/>
                </a:lnTo>
                <a:lnTo>
                  <a:pt x="2454238" y="1514375"/>
                </a:lnTo>
                <a:lnTo>
                  <a:pt x="2434509" y="1616149"/>
                </a:lnTo>
                <a:lnTo>
                  <a:pt x="2407438" y="1714873"/>
                </a:lnTo>
                <a:lnTo>
                  <a:pt x="2373344" y="1810211"/>
                </a:lnTo>
                <a:lnTo>
                  <a:pt x="2332544" y="1901830"/>
                </a:lnTo>
                <a:lnTo>
                  <a:pt x="2285356" y="1989392"/>
                </a:lnTo>
                <a:lnTo>
                  <a:pt x="2232099" y="2072564"/>
                </a:lnTo>
                <a:lnTo>
                  <a:pt x="2173089" y="2151009"/>
                </a:lnTo>
                <a:lnTo>
                  <a:pt x="2108644" y="2224392"/>
                </a:lnTo>
                <a:lnTo>
                  <a:pt x="2039083" y="2292378"/>
                </a:lnTo>
                <a:lnTo>
                  <a:pt x="1964722" y="2354631"/>
                </a:lnTo>
                <a:lnTo>
                  <a:pt x="1885880" y="2410816"/>
                </a:lnTo>
                <a:lnTo>
                  <a:pt x="1802875" y="2460598"/>
                </a:lnTo>
                <a:lnTo>
                  <a:pt x="1716024" y="2503641"/>
                </a:lnTo>
                <a:lnTo>
                  <a:pt x="1625644" y="2539610"/>
                </a:lnTo>
                <a:lnTo>
                  <a:pt x="1532055" y="2568170"/>
                </a:lnTo>
                <a:lnTo>
                  <a:pt x="1435572" y="2588985"/>
                </a:lnTo>
                <a:lnTo>
                  <a:pt x="1336515" y="2601720"/>
                </a:lnTo>
                <a:lnTo>
                  <a:pt x="1235202" y="2606040"/>
                </a:lnTo>
                <a:lnTo>
                  <a:pt x="1133888" y="2601720"/>
                </a:lnTo>
                <a:lnTo>
                  <a:pt x="1034831" y="2588985"/>
                </a:lnTo>
                <a:lnTo>
                  <a:pt x="938348" y="2568170"/>
                </a:lnTo>
                <a:lnTo>
                  <a:pt x="844759" y="2539610"/>
                </a:lnTo>
                <a:lnTo>
                  <a:pt x="754379" y="2503641"/>
                </a:lnTo>
                <a:lnTo>
                  <a:pt x="667528" y="2460598"/>
                </a:lnTo>
                <a:lnTo>
                  <a:pt x="584523" y="2410816"/>
                </a:lnTo>
                <a:lnTo>
                  <a:pt x="505681" y="2354631"/>
                </a:lnTo>
                <a:lnTo>
                  <a:pt x="431320" y="2292378"/>
                </a:lnTo>
                <a:lnTo>
                  <a:pt x="361759" y="2224392"/>
                </a:lnTo>
                <a:lnTo>
                  <a:pt x="297314" y="2151009"/>
                </a:lnTo>
                <a:lnTo>
                  <a:pt x="238304" y="2072564"/>
                </a:lnTo>
                <a:lnTo>
                  <a:pt x="185047" y="1989392"/>
                </a:lnTo>
                <a:lnTo>
                  <a:pt x="137859" y="1901830"/>
                </a:lnTo>
                <a:lnTo>
                  <a:pt x="97059" y="1810211"/>
                </a:lnTo>
                <a:lnTo>
                  <a:pt x="62965" y="1714873"/>
                </a:lnTo>
                <a:lnTo>
                  <a:pt x="35894" y="1616149"/>
                </a:lnTo>
                <a:lnTo>
                  <a:pt x="16165" y="1514375"/>
                </a:lnTo>
                <a:lnTo>
                  <a:pt x="4094" y="1409887"/>
                </a:lnTo>
                <a:lnTo>
                  <a:pt x="0" y="130302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02502" y="4735068"/>
            <a:ext cx="630936" cy="86868"/>
          </a:xfrm>
          <a:custGeom>
            <a:avLst/>
            <a:gdLst/>
            <a:ahLst/>
            <a:cxnLst/>
            <a:rect l="l" t="t" r="r" b="b"/>
            <a:pathLst>
              <a:path w="630936" h="86868">
                <a:moveTo>
                  <a:pt x="558546" y="57911"/>
                </a:moveTo>
                <a:lnTo>
                  <a:pt x="544068" y="57911"/>
                </a:lnTo>
                <a:lnTo>
                  <a:pt x="544068" y="86867"/>
                </a:lnTo>
                <a:lnTo>
                  <a:pt x="630936" y="43433"/>
                </a:lnTo>
                <a:lnTo>
                  <a:pt x="558546" y="57911"/>
                </a:lnTo>
                <a:close/>
              </a:path>
              <a:path w="630936" h="86868">
                <a:moveTo>
                  <a:pt x="558546" y="28955"/>
                </a:moveTo>
                <a:lnTo>
                  <a:pt x="544068" y="0"/>
                </a:lnTo>
                <a:lnTo>
                  <a:pt x="544068" y="28955"/>
                </a:lnTo>
                <a:lnTo>
                  <a:pt x="558546" y="28955"/>
                </a:lnTo>
                <a:close/>
              </a:path>
              <a:path w="630936" h="86868">
                <a:moveTo>
                  <a:pt x="0" y="28955"/>
                </a:moveTo>
                <a:lnTo>
                  <a:pt x="0" y="57911"/>
                </a:lnTo>
                <a:lnTo>
                  <a:pt x="558546" y="57911"/>
                </a:lnTo>
                <a:lnTo>
                  <a:pt x="630936" y="43433"/>
                </a:lnTo>
                <a:lnTo>
                  <a:pt x="544068" y="0"/>
                </a:lnTo>
                <a:lnTo>
                  <a:pt x="558546" y="28955"/>
                </a:lnTo>
                <a:lnTo>
                  <a:pt x="0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02502" y="5021580"/>
            <a:ext cx="630936" cy="57912"/>
          </a:xfrm>
          <a:custGeom>
            <a:avLst/>
            <a:gdLst/>
            <a:ahLst/>
            <a:cxnLst/>
            <a:rect l="l" t="t" r="r" b="b"/>
            <a:pathLst>
              <a:path w="630936" h="57912">
                <a:moveTo>
                  <a:pt x="86868" y="28955"/>
                </a:moveTo>
                <a:lnTo>
                  <a:pt x="630936" y="28956"/>
                </a:lnTo>
                <a:lnTo>
                  <a:pt x="630936" y="0"/>
                </a:lnTo>
                <a:lnTo>
                  <a:pt x="72389" y="0"/>
                </a:lnTo>
                <a:lnTo>
                  <a:pt x="72389" y="28956"/>
                </a:lnTo>
                <a:lnTo>
                  <a:pt x="86868" y="28955"/>
                </a:lnTo>
                <a:close/>
              </a:path>
              <a:path w="630936" h="57912">
                <a:moveTo>
                  <a:pt x="86868" y="0"/>
                </a:moveTo>
                <a:lnTo>
                  <a:pt x="86868" y="-28955"/>
                </a:lnTo>
                <a:lnTo>
                  <a:pt x="0" y="14478"/>
                </a:lnTo>
                <a:lnTo>
                  <a:pt x="86868" y="57912"/>
                </a:lnTo>
                <a:lnTo>
                  <a:pt x="86868" y="28955"/>
                </a:lnTo>
                <a:lnTo>
                  <a:pt x="72389" y="28956"/>
                </a:lnTo>
                <a:lnTo>
                  <a:pt x="72389" y="0"/>
                </a:lnTo>
                <a:lnTo>
                  <a:pt x="868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12052" y="4637532"/>
            <a:ext cx="210312" cy="519684"/>
          </a:xfrm>
          <a:custGeom>
            <a:avLst/>
            <a:gdLst/>
            <a:ahLst/>
            <a:cxnLst/>
            <a:rect l="l" t="t" r="r" b="b"/>
            <a:pathLst>
              <a:path w="210312" h="519684">
                <a:moveTo>
                  <a:pt x="0" y="259842"/>
                </a:moveTo>
                <a:lnTo>
                  <a:pt x="348" y="238530"/>
                </a:lnTo>
                <a:lnTo>
                  <a:pt x="1377" y="217693"/>
                </a:lnTo>
                <a:lnTo>
                  <a:pt x="3058" y="197397"/>
                </a:lnTo>
                <a:lnTo>
                  <a:pt x="5364" y="177710"/>
                </a:lnTo>
                <a:lnTo>
                  <a:pt x="8268" y="158698"/>
                </a:lnTo>
                <a:lnTo>
                  <a:pt x="11744" y="140428"/>
                </a:lnTo>
                <a:lnTo>
                  <a:pt x="15763" y="122966"/>
                </a:lnTo>
                <a:lnTo>
                  <a:pt x="25325" y="90738"/>
                </a:lnTo>
                <a:lnTo>
                  <a:pt x="36736" y="62547"/>
                </a:lnTo>
                <a:lnTo>
                  <a:pt x="49780" y="38929"/>
                </a:lnTo>
                <a:lnTo>
                  <a:pt x="64240" y="20419"/>
                </a:lnTo>
                <a:lnTo>
                  <a:pt x="79897" y="7551"/>
                </a:lnTo>
                <a:lnTo>
                  <a:pt x="96536" y="861"/>
                </a:lnTo>
                <a:lnTo>
                  <a:pt x="105155" y="0"/>
                </a:lnTo>
                <a:lnTo>
                  <a:pt x="113775" y="861"/>
                </a:lnTo>
                <a:lnTo>
                  <a:pt x="130414" y="7551"/>
                </a:lnTo>
                <a:lnTo>
                  <a:pt x="146071" y="20419"/>
                </a:lnTo>
                <a:lnTo>
                  <a:pt x="160531" y="38929"/>
                </a:lnTo>
                <a:lnTo>
                  <a:pt x="173575" y="62547"/>
                </a:lnTo>
                <a:lnTo>
                  <a:pt x="184986" y="90738"/>
                </a:lnTo>
                <a:lnTo>
                  <a:pt x="194548" y="122966"/>
                </a:lnTo>
                <a:lnTo>
                  <a:pt x="198567" y="140428"/>
                </a:lnTo>
                <a:lnTo>
                  <a:pt x="202043" y="158698"/>
                </a:lnTo>
                <a:lnTo>
                  <a:pt x="204947" y="177710"/>
                </a:lnTo>
                <a:lnTo>
                  <a:pt x="207253" y="197397"/>
                </a:lnTo>
                <a:lnTo>
                  <a:pt x="208934" y="217693"/>
                </a:lnTo>
                <a:lnTo>
                  <a:pt x="209963" y="238530"/>
                </a:lnTo>
                <a:lnTo>
                  <a:pt x="210312" y="259842"/>
                </a:lnTo>
                <a:lnTo>
                  <a:pt x="209963" y="281153"/>
                </a:lnTo>
                <a:lnTo>
                  <a:pt x="208934" y="301990"/>
                </a:lnTo>
                <a:lnTo>
                  <a:pt x="207253" y="322286"/>
                </a:lnTo>
                <a:lnTo>
                  <a:pt x="204947" y="341973"/>
                </a:lnTo>
                <a:lnTo>
                  <a:pt x="202043" y="360985"/>
                </a:lnTo>
                <a:lnTo>
                  <a:pt x="198567" y="379255"/>
                </a:lnTo>
                <a:lnTo>
                  <a:pt x="194548" y="396717"/>
                </a:lnTo>
                <a:lnTo>
                  <a:pt x="184986" y="428945"/>
                </a:lnTo>
                <a:lnTo>
                  <a:pt x="173575" y="457136"/>
                </a:lnTo>
                <a:lnTo>
                  <a:pt x="160531" y="480754"/>
                </a:lnTo>
                <a:lnTo>
                  <a:pt x="146071" y="499264"/>
                </a:lnTo>
                <a:lnTo>
                  <a:pt x="130414" y="512132"/>
                </a:lnTo>
                <a:lnTo>
                  <a:pt x="113775" y="518822"/>
                </a:lnTo>
                <a:lnTo>
                  <a:pt x="105155" y="519684"/>
                </a:lnTo>
                <a:lnTo>
                  <a:pt x="96536" y="518822"/>
                </a:lnTo>
                <a:lnTo>
                  <a:pt x="79897" y="512132"/>
                </a:lnTo>
                <a:lnTo>
                  <a:pt x="64240" y="499264"/>
                </a:lnTo>
                <a:lnTo>
                  <a:pt x="49780" y="480754"/>
                </a:lnTo>
                <a:lnTo>
                  <a:pt x="36736" y="457136"/>
                </a:lnTo>
                <a:lnTo>
                  <a:pt x="25325" y="428945"/>
                </a:lnTo>
                <a:lnTo>
                  <a:pt x="15763" y="396717"/>
                </a:lnTo>
                <a:lnTo>
                  <a:pt x="11744" y="379255"/>
                </a:lnTo>
                <a:lnTo>
                  <a:pt x="8268" y="360985"/>
                </a:lnTo>
                <a:lnTo>
                  <a:pt x="5364" y="341973"/>
                </a:lnTo>
                <a:lnTo>
                  <a:pt x="3058" y="322286"/>
                </a:lnTo>
                <a:lnTo>
                  <a:pt x="1377" y="301990"/>
                </a:lnTo>
                <a:lnTo>
                  <a:pt x="348" y="281153"/>
                </a:lnTo>
                <a:lnTo>
                  <a:pt x="0" y="25984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31486" y="4633722"/>
            <a:ext cx="1091184" cy="548639"/>
          </a:xfrm>
          <a:custGeom>
            <a:avLst/>
            <a:gdLst/>
            <a:ahLst/>
            <a:cxnLst/>
            <a:rect l="l" t="t" r="r" b="b"/>
            <a:pathLst>
              <a:path w="1091184" h="548639">
                <a:moveTo>
                  <a:pt x="0" y="548639"/>
                </a:moveTo>
                <a:lnTo>
                  <a:pt x="1091184" y="548639"/>
                </a:lnTo>
                <a:lnTo>
                  <a:pt x="1091184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A3AC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31486" y="4633722"/>
            <a:ext cx="1091184" cy="548639"/>
          </a:xfrm>
          <a:custGeom>
            <a:avLst/>
            <a:gdLst/>
            <a:ahLst/>
            <a:cxnLst/>
            <a:rect l="l" t="t" r="r" b="b"/>
            <a:pathLst>
              <a:path w="1091184" h="548639">
                <a:moveTo>
                  <a:pt x="0" y="548639"/>
                </a:moveTo>
                <a:lnTo>
                  <a:pt x="1091184" y="548639"/>
                </a:lnTo>
                <a:lnTo>
                  <a:pt x="1091184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71032" y="4928616"/>
            <a:ext cx="272796" cy="181356"/>
          </a:xfrm>
          <a:custGeom>
            <a:avLst/>
            <a:gdLst/>
            <a:ahLst/>
            <a:cxnLst/>
            <a:rect l="l" t="t" r="r" b="b"/>
            <a:pathLst>
              <a:path w="272796" h="181355">
                <a:moveTo>
                  <a:pt x="0" y="181355"/>
                </a:moveTo>
                <a:lnTo>
                  <a:pt x="272796" y="181355"/>
                </a:lnTo>
                <a:lnTo>
                  <a:pt x="272796" y="0"/>
                </a:lnTo>
                <a:lnTo>
                  <a:pt x="0" y="0"/>
                </a:lnTo>
                <a:lnTo>
                  <a:pt x="0" y="181355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71032" y="4928616"/>
            <a:ext cx="272796" cy="181356"/>
          </a:xfrm>
          <a:custGeom>
            <a:avLst/>
            <a:gdLst/>
            <a:ahLst/>
            <a:cxnLst/>
            <a:rect l="l" t="t" r="r" b="b"/>
            <a:pathLst>
              <a:path w="272796" h="181355">
                <a:moveTo>
                  <a:pt x="0" y="181355"/>
                </a:moveTo>
                <a:lnTo>
                  <a:pt x="272796" y="181355"/>
                </a:lnTo>
                <a:lnTo>
                  <a:pt x="272796" y="0"/>
                </a:lnTo>
                <a:lnTo>
                  <a:pt x="0" y="0"/>
                </a:lnTo>
                <a:lnTo>
                  <a:pt x="0" y="181355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71032" y="4684776"/>
            <a:ext cx="272796" cy="181356"/>
          </a:xfrm>
          <a:custGeom>
            <a:avLst/>
            <a:gdLst/>
            <a:ahLst/>
            <a:cxnLst/>
            <a:rect l="l" t="t" r="r" b="b"/>
            <a:pathLst>
              <a:path w="272796" h="181355">
                <a:moveTo>
                  <a:pt x="0" y="181356"/>
                </a:moveTo>
                <a:lnTo>
                  <a:pt x="272796" y="181356"/>
                </a:lnTo>
                <a:lnTo>
                  <a:pt x="272796" y="0"/>
                </a:lnTo>
                <a:lnTo>
                  <a:pt x="0" y="0"/>
                </a:lnTo>
                <a:lnTo>
                  <a:pt x="0" y="181356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71032" y="4684776"/>
            <a:ext cx="272796" cy="181356"/>
          </a:xfrm>
          <a:custGeom>
            <a:avLst/>
            <a:gdLst/>
            <a:ahLst/>
            <a:cxnLst/>
            <a:rect l="l" t="t" r="r" b="b"/>
            <a:pathLst>
              <a:path w="272796" h="181355">
                <a:moveTo>
                  <a:pt x="0" y="181356"/>
                </a:moveTo>
                <a:lnTo>
                  <a:pt x="272796" y="181356"/>
                </a:lnTo>
                <a:lnTo>
                  <a:pt x="272796" y="0"/>
                </a:lnTo>
                <a:lnTo>
                  <a:pt x="0" y="0"/>
                </a:lnTo>
                <a:lnTo>
                  <a:pt x="0" y="18135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47822" y="5101590"/>
            <a:ext cx="530351" cy="224028"/>
          </a:xfrm>
          <a:custGeom>
            <a:avLst/>
            <a:gdLst/>
            <a:ahLst/>
            <a:cxnLst/>
            <a:rect l="l" t="t" r="r" b="b"/>
            <a:pathLst>
              <a:path w="530351" h="224028">
                <a:moveTo>
                  <a:pt x="0" y="224028"/>
                </a:moveTo>
                <a:lnTo>
                  <a:pt x="530351" y="224028"/>
                </a:lnTo>
                <a:lnTo>
                  <a:pt x="530351" y="0"/>
                </a:lnTo>
                <a:lnTo>
                  <a:pt x="0" y="0"/>
                </a:lnTo>
                <a:lnTo>
                  <a:pt x="0" y="224028"/>
                </a:lnTo>
                <a:close/>
              </a:path>
            </a:pathLst>
          </a:custGeom>
          <a:solidFill>
            <a:srgbClr val="A3AC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47822" y="5101590"/>
            <a:ext cx="530351" cy="224028"/>
          </a:xfrm>
          <a:custGeom>
            <a:avLst/>
            <a:gdLst/>
            <a:ahLst/>
            <a:cxnLst/>
            <a:rect l="l" t="t" r="r" b="b"/>
            <a:pathLst>
              <a:path w="530351" h="224028">
                <a:moveTo>
                  <a:pt x="0" y="224028"/>
                </a:moveTo>
                <a:lnTo>
                  <a:pt x="530351" y="224028"/>
                </a:lnTo>
                <a:lnTo>
                  <a:pt x="530351" y="0"/>
                </a:lnTo>
                <a:lnTo>
                  <a:pt x="0" y="0"/>
                </a:lnTo>
                <a:lnTo>
                  <a:pt x="0" y="224028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47822" y="5514594"/>
            <a:ext cx="530351" cy="224028"/>
          </a:xfrm>
          <a:custGeom>
            <a:avLst/>
            <a:gdLst/>
            <a:ahLst/>
            <a:cxnLst/>
            <a:rect l="l" t="t" r="r" b="b"/>
            <a:pathLst>
              <a:path w="530351" h="224027">
                <a:moveTo>
                  <a:pt x="0" y="224027"/>
                </a:moveTo>
                <a:lnTo>
                  <a:pt x="530351" y="224027"/>
                </a:lnTo>
                <a:lnTo>
                  <a:pt x="530351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solidFill>
            <a:srgbClr val="A3AC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47822" y="5514594"/>
            <a:ext cx="530351" cy="224028"/>
          </a:xfrm>
          <a:custGeom>
            <a:avLst/>
            <a:gdLst/>
            <a:ahLst/>
            <a:cxnLst/>
            <a:rect l="l" t="t" r="r" b="b"/>
            <a:pathLst>
              <a:path w="530351" h="224027">
                <a:moveTo>
                  <a:pt x="0" y="224027"/>
                </a:moveTo>
                <a:lnTo>
                  <a:pt x="530351" y="224027"/>
                </a:lnTo>
                <a:lnTo>
                  <a:pt x="530351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47822" y="6368034"/>
            <a:ext cx="530351" cy="224027"/>
          </a:xfrm>
          <a:custGeom>
            <a:avLst/>
            <a:gdLst/>
            <a:ahLst/>
            <a:cxnLst/>
            <a:rect l="l" t="t" r="r" b="b"/>
            <a:pathLst>
              <a:path w="530351" h="224028">
                <a:moveTo>
                  <a:pt x="0" y="224027"/>
                </a:moveTo>
                <a:lnTo>
                  <a:pt x="530351" y="224027"/>
                </a:lnTo>
                <a:lnTo>
                  <a:pt x="530351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solidFill>
            <a:srgbClr val="A3AC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47822" y="6368034"/>
            <a:ext cx="530351" cy="224027"/>
          </a:xfrm>
          <a:custGeom>
            <a:avLst/>
            <a:gdLst/>
            <a:ahLst/>
            <a:cxnLst/>
            <a:rect l="l" t="t" r="r" b="b"/>
            <a:pathLst>
              <a:path w="530351" h="224028">
                <a:moveTo>
                  <a:pt x="0" y="224027"/>
                </a:moveTo>
                <a:lnTo>
                  <a:pt x="530351" y="224027"/>
                </a:lnTo>
                <a:lnTo>
                  <a:pt x="530351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6808" y="616762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164" y="41668"/>
                </a:lnTo>
                <a:lnTo>
                  <a:pt x="4054" y="55236"/>
                </a:lnTo>
                <a:lnTo>
                  <a:pt x="12351" y="66198"/>
                </a:lnTo>
                <a:lnTo>
                  <a:pt x="24039" y="73528"/>
                </a:lnTo>
                <a:lnTo>
                  <a:pt x="38100" y="76200"/>
                </a:lnTo>
                <a:lnTo>
                  <a:pt x="41674" y="76035"/>
                </a:lnTo>
                <a:lnTo>
                  <a:pt x="55252" y="72138"/>
                </a:lnTo>
                <a:lnTo>
                  <a:pt x="66211" y="63833"/>
                </a:lnTo>
                <a:lnTo>
                  <a:pt x="73533" y="52144"/>
                </a:lnTo>
                <a:lnTo>
                  <a:pt x="76200" y="38100"/>
                </a:lnTo>
                <a:lnTo>
                  <a:pt x="76035" y="34531"/>
                </a:lnTo>
                <a:lnTo>
                  <a:pt x="72145" y="20963"/>
                </a:lnTo>
                <a:lnTo>
                  <a:pt x="63848" y="10001"/>
                </a:lnTo>
                <a:lnTo>
                  <a:pt x="52160" y="2671"/>
                </a:lnTo>
                <a:lnTo>
                  <a:pt x="38100" y="0"/>
                </a:lnTo>
                <a:lnTo>
                  <a:pt x="34525" y="164"/>
                </a:lnTo>
                <a:lnTo>
                  <a:pt x="20947" y="4061"/>
                </a:lnTo>
                <a:lnTo>
                  <a:pt x="9988" y="12366"/>
                </a:lnTo>
                <a:lnTo>
                  <a:pt x="2666" y="24055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16808" y="600456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099"/>
                </a:moveTo>
                <a:lnTo>
                  <a:pt x="164" y="41668"/>
                </a:lnTo>
                <a:lnTo>
                  <a:pt x="4054" y="55236"/>
                </a:lnTo>
                <a:lnTo>
                  <a:pt x="12351" y="66198"/>
                </a:lnTo>
                <a:lnTo>
                  <a:pt x="24039" y="73528"/>
                </a:lnTo>
                <a:lnTo>
                  <a:pt x="38100" y="76199"/>
                </a:lnTo>
                <a:lnTo>
                  <a:pt x="41674" y="76035"/>
                </a:lnTo>
                <a:lnTo>
                  <a:pt x="55252" y="72138"/>
                </a:lnTo>
                <a:lnTo>
                  <a:pt x="66211" y="63833"/>
                </a:lnTo>
                <a:lnTo>
                  <a:pt x="73533" y="52144"/>
                </a:lnTo>
                <a:lnTo>
                  <a:pt x="76200" y="38099"/>
                </a:lnTo>
                <a:lnTo>
                  <a:pt x="76035" y="34531"/>
                </a:lnTo>
                <a:lnTo>
                  <a:pt x="72145" y="20963"/>
                </a:lnTo>
                <a:lnTo>
                  <a:pt x="63848" y="10001"/>
                </a:lnTo>
                <a:lnTo>
                  <a:pt x="52160" y="2671"/>
                </a:lnTo>
                <a:lnTo>
                  <a:pt x="38100" y="0"/>
                </a:lnTo>
                <a:lnTo>
                  <a:pt x="34525" y="164"/>
                </a:lnTo>
                <a:lnTo>
                  <a:pt x="20947" y="4061"/>
                </a:lnTo>
                <a:lnTo>
                  <a:pt x="9988" y="12366"/>
                </a:lnTo>
                <a:lnTo>
                  <a:pt x="2666" y="24055"/>
                </a:lnTo>
                <a:lnTo>
                  <a:pt x="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16808" y="585216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099"/>
                </a:moveTo>
                <a:lnTo>
                  <a:pt x="164" y="41668"/>
                </a:lnTo>
                <a:lnTo>
                  <a:pt x="4054" y="55236"/>
                </a:lnTo>
                <a:lnTo>
                  <a:pt x="12351" y="66198"/>
                </a:lnTo>
                <a:lnTo>
                  <a:pt x="24039" y="73528"/>
                </a:lnTo>
                <a:lnTo>
                  <a:pt x="38100" y="76199"/>
                </a:lnTo>
                <a:lnTo>
                  <a:pt x="41674" y="76035"/>
                </a:lnTo>
                <a:lnTo>
                  <a:pt x="55252" y="72138"/>
                </a:lnTo>
                <a:lnTo>
                  <a:pt x="66211" y="63833"/>
                </a:lnTo>
                <a:lnTo>
                  <a:pt x="73533" y="52144"/>
                </a:lnTo>
                <a:lnTo>
                  <a:pt x="76200" y="38099"/>
                </a:lnTo>
                <a:lnTo>
                  <a:pt x="76035" y="34531"/>
                </a:lnTo>
                <a:lnTo>
                  <a:pt x="72145" y="20963"/>
                </a:lnTo>
                <a:lnTo>
                  <a:pt x="63848" y="10001"/>
                </a:lnTo>
                <a:lnTo>
                  <a:pt x="52160" y="2671"/>
                </a:lnTo>
                <a:lnTo>
                  <a:pt x="38100" y="0"/>
                </a:lnTo>
                <a:lnTo>
                  <a:pt x="34525" y="164"/>
                </a:lnTo>
                <a:lnTo>
                  <a:pt x="20947" y="4061"/>
                </a:lnTo>
                <a:lnTo>
                  <a:pt x="9988" y="12366"/>
                </a:lnTo>
                <a:lnTo>
                  <a:pt x="2666" y="24055"/>
                </a:lnTo>
                <a:lnTo>
                  <a:pt x="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147822" y="265939"/>
            <a:ext cx="328535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585"/>
              </a:lnSpc>
              <a:spcBef>
                <a:spcPts val="229"/>
              </a:spcBef>
            </a:pPr>
            <a:r>
              <a:rPr sz="2800" b="1" spc="-4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F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C Node </a:t>
            </a:r>
            <a:r>
              <a:rPr sz="2800" b="1" spc="-10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P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orts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3540" y="1459642"/>
            <a:ext cx="177800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12"/>
              </a:spcBef>
            </a:pPr>
            <a:r>
              <a:rPr sz="2400" spc="0"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2140" y="1478026"/>
            <a:ext cx="6989131" cy="1572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3600" spc="-34" baseline="3413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3600" spc="-19" baseline="3413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3600" spc="0" baseline="3413" dirty="0">
                <a:solidFill>
                  <a:srgbClr val="006FC0"/>
                </a:solidFill>
                <a:latin typeface="Calibri"/>
                <a:cs typeface="Calibri"/>
              </a:rPr>
              <a:t>vide p</a:t>
            </a:r>
            <a:r>
              <a:rPr sz="3600" spc="-50" baseline="3413" dirty="0">
                <a:solidFill>
                  <a:srgbClr val="006FC0"/>
                </a:solidFill>
                <a:latin typeface="Calibri"/>
                <a:cs typeface="Calibri"/>
              </a:rPr>
              <a:t>h</a:t>
            </a:r>
            <a:r>
              <a:rPr sz="3600" spc="-19" baseline="3413" dirty="0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sz="3600" spc="0" baseline="3413" dirty="0">
                <a:solidFill>
                  <a:srgbClr val="006FC0"/>
                </a:solidFill>
                <a:latin typeface="Calibri"/>
                <a:cs typeface="Calibri"/>
              </a:rPr>
              <a:t>si</a:t>
            </a:r>
            <a:r>
              <a:rPr sz="3600" spc="-19" baseline="3413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3600" spc="0" baseline="3413" dirty="0">
                <a:solidFill>
                  <a:srgbClr val="006FC0"/>
                </a:solidFill>
                <a:latin typeface="Calibri"/>
                <a:cs typeface="Calibri"/>
              </a:rPr>
              <a:t>al i</a:t>
            </a:r>
            <a:r>
              <a:rPr sz="3600" spc="-25" baseline="3413" dirty="0">
                <a:solidFill>
                  <a:srgbClr val="006FC0"/>
                </a:solidFill>
                <a:latin typeface="Calibri"/>
                <a:cs typeface="Calibri"/>
              </a:rPr>
              <a:t>nt</a:t>
            </a:r>
            <a:r>
              <a:rPr sz="3600" spc="0" baseline="3413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3600" spc="4" baseline="3413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3600" spc="-50" baseline="3413" dirty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3600" spc="0" baseline="3413" dirty="0">
                <a:solidFill>
                  <a:srgbClr val="006FC0"/>
                </a:solidFill>
                <a:latin typeface="Calibri"/>
                <a:cs typeface="Calibri"/>
              </a:rPr>
              <a:t>ace </a:t>
            </a:r>
            <a:r>
              <a:rPr sz="3600" spc="-50" baseline="3413" dirty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3600" spc="0" baseline="3413" dirty="0">
                <a:solidFill>
                  <a:srgbClr val="006FC0"/>
                </a:solidFill>
                <a:latin typeface="Calibri"/>
                <a:cs typeface="Calibri"/>
              </a:rPr>
              <a:t>or </a:t>
            </a:r>
            <a:r>
              <a:rPr sz="3600" spc="-25" baseline="3413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3600" spc="0" baseline="3413" dirty="0">
                <a:solidFill>
                  <a:srgbClr val="006FC0"/>
                </a:solidFill>
                <a:latin typeface="Calibri"/>
                <a:cs typeface="Calibri"/>
              </a:rPr>
              <a:t>ommuni</a:t>
            </a:r>
            <a:r>
              <a:rPr sz="3600" spc="-19" baseline="3413" dirty="0">
                <a:solidFill>
                  <a:srgbClr val="006FC0"/>
                </a:solidFill>
                <a:latin typeface="Calibri"/>
                <a:cs typeface="Calibri"/>
              </a:rPr>
              <a:t>ca</a:t>
            </a:r>
            <a:r>
              <a:rPr sz="3600" spc="0" baseline="3413" dirty="0">
                <a:solidFill>
                  <a:srgbClr val="006FC0"/>
                </a:solidFill>
                <a:latin typeface="Calibri"/>
                <a:cs typeface="Calibri"/>
              </a:rPr>
              <a:t>ting</a:t>
            </a:r>
            <a:r>
              <a:rPr sz="3600" spc="-29" baseline="3413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600" spc="0" baseline="3413" dirty="0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r>
              <a:rPr sz="3600" spc="-14" baseline="3413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600" spc="0" baseline="3413" dirty="0">
                <a:solidFill>
                  <a:srgbClr val="006FC0"/>
                </a:solidFill>
                <a:latin typeface="Calibri"/>
                <a:cs typeface="Calibri"/>
              </a:rPr>
              <a:t>other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ct val="101725"/>
              </a:lnSpc>
              <a:spcBef>
                <a:spcPts val="543"/>
              </a:spcBef>
            </a:pPr>
            <a:r>
              <a:rPr sz="2400" spc="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spc="4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2400" spc="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spc="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spc="-1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  <a:p>
            <a:pPr marL="241300" marR="45720">
              <a:lnSpc>
                <a:spcPct val="101725"/>
              </a:lnSpc>
              <a:spcBef>
                <a:spcPts val="155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r>
              <a:rPr sz="2400" spc="299" dirty="0">
                <a:latin typeface="Arial"/>
                <a:cs typeface="Arial"/>
              </a:rPr>
              <a:t> 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4" dirty="0">
                <a:latin typeface="Calibri"/>
                <a:cs typeface="Calibri"/>
              </a:rPr>
              <a:t>B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(</a:t>
            </a:r>
            <a:r>
              <a:rPr sz="2400" spc="4" dirty="0">
                <a:latin typeface="Calibri"/>
                <a:cs typeface="Calibri"/>
              </a:rPr>
              <a:t>H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29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Bus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Adap</a:t>
            </a:r>
            <a:r>
              <a:rPr sz="2400" spc="-29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)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in se</a:t>
            </a:r>
            <a:r>
              <a:rPr sz="2400" spc="25" dirty="0">
                <a:latin typeface="Calibri"/>
                <a:cs typeface="Calibri"/>
              </a:rPr>
              <a:t>r</a:t>
            </a:r>
            <a:r>
              <a:rPr sz="2400" spc="-29" dirty="0">
                <a:latin typeface="Calibri"/>
                <a:cs typeface="Calibri"/>
              </a:rPr>
              <a:t>v</a:t>
            </a:r>
            <a:r>
              <a:rPr sz="2400" spc="0" dirty="0"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  <a:p>
            <a:pPr marL="241300" marR="45720">
              <a:lnSpc>
                <a:spcPct val="101725"/>
              </a:lnSpc>
              <a:spcBef>
                <a:spcPts val="165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r>
              <a:rPr sz="2400" spc="294" dirty="0">
                <a:latin typeface="Arial"/>
                <a:cs typeface="Arial"/>
              </a:rPr>
              <a:t> </a:t>
            </a:r>
            <a:r>
              <a:rPr sz="2400" spc="0" dirty="0">
                <a:latin typeface="Calibri"/>
                <a:cs typeface="Calibri"/>
              </a:rPr>
              <a:t>F</a:t>
            </a:r>
            <a:r>
              <a:rPr sz="2400" spc="-3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34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4" dirty="0">
                <a:latin typeface="Calibri"/>
                <a:cs typeface="Calibri"/>
              </a:rPr>
              <a:t>-</a:t>
            </a:r>
            <a:r>
              <a:rPr sz="2400" spc="0" dirty="0">
                <a:latin typeface="Calibri"/>
                <a:cs typeface="Calibri"/>
              </a:rPr>
              <a:t>end ada</a:t>
            </a:r>
            <a:r>
              <a:rPr sz="2400" spc="-14" dirty="0">
                <a:latin typeface="Calibri"/>
                <a:cs typeface="Calibri"/>
              </a:rPr>
              <a:t>p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2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in </a:t>
            </a:r>
            <a:r>
              <a:rPr sz="2400" spc="-29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5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spc="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99070" y="1478026"/>
            <a:ext cx="82299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solidFill>
                  <a:srgbClr val="006FC0"/>
                </a:solidFill>
                <a:latin typeface="Calibri"/>
                <a:cs typeface="Calibri"/>
              </a:rPr>
              <a:t>nodes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3540" y="3157759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00AF5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2140" y="3176142"/>
            <a:ext cx="462723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29" baseline="3413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3600" spc="0" baseline="3413" dirty="0">
                <a:solidFill>
                  <a:srgbClr val="00AF50"/>
                </a:solidFill>
                <a:latin typeface="Calibri"/>
                <a:cs typeface="Calibri"/>
              </a:rPr>
              <a:t>ach</a:t>
            </a:r>
            <a:r>
              <a:rPr sz="3600" spc="-9" baseline="3413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600" spc="0" baseline="3413" dirty="0">
                <a:solidFill>
                  <a:srgbClr val="00AF50"/>
                </a:solidFill>
                <a:latin typeface="Calibri"/>
                <a:cs typeface="Calibri"/>
              </a:rPr>
              <a:t>port</a:t>
            </a:r>
            <a:r>
              <a:rPr sz="3600" spc="-19" baseline="3413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600" spc="0" baseline="3413" dirty="0">
                <a:solidFill>
                  <a:srgbClr val="00AF50"/>
                </a:solidFill>
                <a:latin typeface="Calibri"/>
                <a:cs typeface="Calibri"/>
              </a:rPr>
              <a:t>has a t</a:t>
            </a:r>
            <a:r>
              <a:rPr sz="3600" spc="-44" baseline="3413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3600" spc="0" baseline="3413" dirty="0">
                <a:solidFill>
                  <a:srgbClr val="00AF50"/>
                </a:solidFill>
                <a:latin typeface="Calibri"/>
                <a:cs typeface="Calibri"/>
              </a:rPr>
              <a:t>ansmit</a:t>
            </a:r>
            <a:r>
              <a:rPr sz="3600" spc="-24" baseline="3413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600" spc="9" baseline="3413" dirty="0">
                <a:solidFill>
                  <a:srgbClr val="00AF50"/>
                </a:solidFill>
                <a:latin typeface="Calibri"/>
                <a:cs typeface="Calibri"/>
              </a:rPr>
              <a:t>(</a:t>
            </a:r>
            <a:r>
              <a:rPr sz="3600" spc="-114" baseline="3413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3600" spc="4" baseline="3413" dirty="0">
                <a:solidFill>
                  <a:srgbClr val="00AF50"/>
                </a:solidFill>
                <a:latin typeface="Calibri"/>
                <a:cs typeface="Calibri"/>
              </a:rPr>
              <a:t>x</a:t>
            </a:r>
            <a:r>
              <a:rPr sz="3600" spc="0" baseline="3413" dirty="0">
                <a:solidFill>
                  <a:srgbClr val="00AF50"/>
                </a:solidFill>
                <a:latin typeface="Calibri"/>
                <a:cs typeface="Calibri"/>
              </a:rPr>
              <a:t>)</a:t>
            </a:r>
            <a:r>
              <a:rPr sz="3600" spc="-9" baseline="3413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600" spc="0" baseline="3413" dirty="0">
                <a:solidFill>
                  <a:srgbClr val="00AF50"/>
                </a:solidFill>
                <a:latin typeface="Calibri"/>
                <a:cs typeface="Calibri"/>
              </a:rPr>
              <a:t>link and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36895" y="3176142"/>
            <a:ext cx="223366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3600" spc="-14" baseline="3413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600" spc="-34" baseline="3413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3600" spc="0" baseline="3413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3600" spc="9" baseline="3413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3600" spc="0" baseline="3413" dirty="0">
                <a:solidFill>
                  <a:srgbClr val="00AF50"/>
                </a:solidFill>
                <a:latin typeface="Calibri"/>
                <a:cs typeface="Calibri"/>
              </a:rPr>
              <a:t>ei</a:t>
            </a:r>
            <a:r>
              <a:rPr sz="3600" spc="-19" baseline="3413" dirty="0">
                <a:solidFill>
                  <a:srgbClr val="00AF50"/>
                </a:solidFill>
                <a:latin typeface="Calibri"/>
                <a:cs typeface="Calibri"/>
              </a:rPr>
              <a:t>v</a:t>
            </a:r>
            <a:r>
              <a:rPr sz="3600" spc="0" baseline="3413" dirty="0">
                <a:solidFill>
                  <a:srgbClr val="00AF50"/>
                </a:solidFill>
                <a:latin typeface="Calibri"/>
                <a:cs typeface="Calibri"/>
              </a:rPr>
              <a:t>e </a:t>
            </a:r>
            <a:r>
              <a:rPr sz="3600" spc="4" baseline="3413" dirty="0">
                <a:solidFill>
                  <a:srgbClr val="00AF50"/>
                </a:solidFill>
                <a:latin typeface="Calibri"/>
                <a:cs typeface="Calibri"/>
              </a:rPr>
              <a:t>(</a:t>
            </a:r>
            <a:r>
              <a:rPr sz="3600" spc="0" baseline="3413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3600" spc="4" baseline="3413" dirty="0">
                <a:solidFill>
                  <a:srgbClr val="00AF50"/>
                </a:solidFill>
                <a:latin typeface="Calibri"/>
                <a:cs typeface="Calibri"/>
              </a:rPr>
              <a:t>x</a:t>
            </a:r>
            <a:r>
              <a:rPr sz="3600" spc="0" baseline="3413" dirty="0">
                <a:solidFill>
                  <a:srgbClr val="00AF50"/>
                </a:solidFill>
                <a:latin typeface="Calibri"/>
                <a:cs typeface="Calibri"/>
              </a:rPr>
              <a:t>)</a:t>
            </a:r>
            <a:r>
              <a:rPr sz="3600" spc="-19" baseline="3413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600" spc="0" baseline="3413" dirty="0">
                <a:solidFill>
                  <a:srgbClr val="00AF50"/>
                </a:solidFill>
                <a:latin typeface="Calibri"/>
                <a:cs typeface="Calibri"/>
              </a:rPr>
              <a:t>link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24455" y="4417314"/>
            <a:ext cx="450901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Node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38469" y="4710049"/>
            <a:ext cx="15951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15"/>
              </a:lnSpc>
              <a:spcBef>
                <a:spcPts val="55"/>
              </a:spcBef>
            </a:pPr>
            <a:r>
              <a:rPr sz="1500" spc="-4" baseline="2730" dirty="0">
                <a:latin typeface="Calibri"/>
                <a:cs typeface="Calibri"/>
              </a:rPr>
              <a:t>Tx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12842" y="4836160"/>
            <a:ext cx="49414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-25" baseline="1950" dirty="0">
                <a:latin typeface="Calibri"/>
                <a:cs typeface="Calibri"/>
              </a:rPr>
              <a:t>P</a:t>
            </a:r>
            <a:r>
              <a:rPr sz="2100" b="1" spc="0" baseline="1950" dirty="0">
                <a:latin typeface="Calibri"/>
                <a:cs typeface="Calibri"/>
              </a:rPr>
              <a:t>o</a:t>
            </a:r>
            <a:r>
              <a:rPr sz="2100" b="1" spc="4" baseline="1950" dirty="0">
                <a:latin typeface="Calibri"/>
                <a:cs typeface="Calibri"/>
              </a:rPr>
              <a:t>r</a:t>
            </a:r>
            <a:r>
              <a:rPr sz="2100" b="1" spc="0" baseline="1950" dirty="0">
                <a:latin typeface="Calibri"/>
                <a:cs typeface="Calibri"/>
              </a:rPr>
              <a:t>t</a:t>
            </a:r>
            <a:r>
              <a:rPr sz="2100" b="1" spc="-14" baseline="1950" dirty="0">
                <a:latin typeface="Calibri"/>
                <a:cs typeface="Calibri"/>
              </a:rPr>
              <a:t> </a:t>
            </a:r>
            <a:r>
              <a:rPr sz="2100" b="1" spc="0" baseline="1950" dirty="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92621" y="5247513"/>
            <a:ext cx="29721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spc="0" baseline="2275" dirty="0">
                <a:latin typeface="Calibri"/>
                <a:cs typeface="Calibri"/>
              </a:rPr>
              <a:t>Li</a:t>
            </a:r>
            <a:r>
              <a:rPr sz="1800" spc="4" baseline="2275" dirty="0">
                <a:latin typeface="Calibri"/>
                <a:cs typeface="Calibri"/>
              </a:rPr>
              <a:t>n</a:t>
            </a:r>
            <a:r>
              <a:rPr sz="1800" spc="0" baseline="2275" dirty="0">
                <a:latin typeface="Calibri"/>
                <a:cs typeface="Calibri"/>
              </a:rPr>
              <a:t>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47822" y="6368034"/>
            <a:ext cx="530351" cy="2240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153">
              <a:lnSpc>
                <a:spcPct val="101725"/>
              </a:lnSpc>
              <a:spcBef>
                <a:spcPts val="250"/>
              </a:spcBef>
            </a:pPr>
            <a:r>
              <a:rPr sz="1000" b="1" spc="0" dirty="0">
                <a:latin typeface="Calibri"/>
                <a:cs typeface="Calibri"/>
              </a:rPr>
              <a:t>Po</a:t>
            </a:r>
            <a:r>
              <a:rPr sz="1000" b="1" spc="9" dirty="0">
                <a:latin typeface="Calibri"/>
                <a:cs typeface="Calibri"/>
              </a:rPr>
              <a:t>r</a:t>
            </a:r>
            <a:r>
              <a:rPr sz="1000" b="1" spc="0" dirty="0">
                <a:latin typeface="Calibri"/>
                <a:cs typeface="Calibri"/>
              </a:rPr>
              <a:t>t</a:t>
            </a:r>
            <a:r>
              <a:rPr sz="1000" b="1" spc="-12" dirty="0">
                <a:latin typeface="Calibri"/>
                <a:cs typeface="Calibri"/>
              </a:rPr>
              <a:t> </a:t>
            </a:r>
            <a:r>
              <a:rPr sz="1000" b="1" spc="0" dirty="0">
                <a:latin typeface="Calibri"/>
                <a:cs typeface="Calibri"/>
              </a:rPr>
              <a:t>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47822" y="5514594"/>
            <a:ext cx="530351" cy="2240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091">
              <a:lnSpc>
                <a:spcPct val="101725"/>
              </a:lnSpc>
              <a:spcBef>
                <a:spcPts val="215"/>
              </a:spcBef>
            </a:pPr>
            <a:r>
              <a:rPr sz="1000" b="1" spc="0" dirty="0">
                <a:latin typeface="Calibri"/>
                <a:cs typeface="Calibri"/>
              </a:rPr>
              <a:t>Po</a:t>
            </a:r>
            <a:r>
              <a:rPr sz="1000" b="1" spc="9" dirty="0">
                <a:latin typeface="Calibri"/>
                <a:cs typeface="Calibri"/>
              </a:rPr>
              <a:t>r</a:t>
            </a:r>
            <a:r>
              <a:rPr sz="1000" b="1" spc="0" dirty="0">
                <a:latin typeface="Calibri"/>
                <a:cs typeface="Calibri"/>
              </a:rPr>
              <a:t>t</a:t>
            </a:r>
            <a:r>
              <a:rPr sz="1000" b="1" spc="-12" dirty="0">
                <a:latin typeface="Calibri"/>
                <a:cs typeface="Calibri"/>
              </a:rPr>
              <a:t> </a:t>
            </a:r>
            <a:r>
              <a:rPr sz="1000" b="1" spc="0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47822" y="5101590"/>
            <a:ext cx="530351" cy="2240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153">
              <a:lnSpc>
                <a:spcPct val="101725"/>
              </a:lnSpc>
              <a:spcBef>
                <a:spcPts val="210"/>
              </a:spcBef>
            </a:pPr>
            <a:r>
              <a:rPr sz="1000" b="1" spc="0" dirty="0">
                <a:latin typeface="Calibri"/>
                <a:cs typeface="Calibri"/>
              </a:rPr>
              <a:t>Po</a:t>
            </a:r>
            <a:r>
              <a:rPr sz="1000" b="1" spc="9" dirty="0">
                <a:latin typeface="Calibri"/>
                <a:cs typeface="Calibri"/>
              </a:rPr>
              <a:t>r</a:t>
            </a:r>
            <a:r>
              <a:rPr sz="1000" b="1" spc="0" dirty="0">
                <a:latin typeface="Calibri"/>
                <a:cs typeface="Calibri"/>
              </a:rPr>
              <a:t>t</a:t>
            </a:r>
            <a:r>
              <a:rPr sz="1000" b="1" spc="-12" dirty="0">
                <a:latin typeface="Calibri"/>
                <a:cs typeface="Calibri"/>
              </a:rPr>
              <a:t> </a:t>
            </a:r>
            <a:r>
              <a:rPr sz="1000" b="1" spc="0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31486" y="4633722"/>
            <a:ext cx="1091184" cy="51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22670" y="4633722"/>
            <a:ext cx="121158" cy="51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31486" y="4684776"/>
            <a:ext cx="939546" cy="181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5971032" y="4684776"/>
            <a:ext cx="151637" cy="181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6122670" y="4684776"/>
            <a:ext cx="121158" cy="181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031486" y="4866132"/>
            <a:ext cx="1091184" cy="624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22670" y="4866132"/>
            <a:ext cx="121158" cy="624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31486" y="4928616"/>
            <a:ext cx="939546" cy="181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971032" y="4928616"/>
            <a:ext cx="241003" cy="181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5978">
              <a:lnSpc>
                <a:spcPct val="101725"/>
              </a:lnSpc>
              <a:spcBef>
                <a:spcPts val="135"/>
              </a:spcBef>
            </a:pPr>
            <a:r>
              <a:rPr sz="1000" spc="0" dirty="0">
                <a:latin typeface="Calibri"/>
                <a:cs typeface="Calibri"/>
              </a:rPr>
              <a:t>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2670" y="4928616"/>
            <a:ext cx="121158" cy="181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20">
              <a:lnSpc>
                <a:spcPct val="101725"/>
              </a:lnSpc>
              <a:spcBef>
                <a:spcPts val="135"/>
              </a:spcBef>
            </a:pPr>
            <a:r>
              <a:rPr sz="1000" spc="0" dirty="0">
                <a:latin typeface="Calibri"/>
                <a:cs typeface="Calibri"/>
              </a:rPr>
              <a:t>x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31486" y="5109972"/>
            <a:ext cx="1091184" cy="72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19"/>
              </a:spcBef>
            </a:pPr>
            <a:endParaRPr sz="550"/>
          </a:p>
        </p:txBody>
      </p:sp>
      <p:sp>
        <p:nvSpPr>
          <p:cNvPr id="2" name="object 2"/>
          <p:cNvSpPr txBox="1"/>
          <p:nvPr/>
        </p:nvSpPr>
        <p:spPr>
          <a:xfrm>
            <a:off x="6122670" y="5109972"/>
            <a:ext cx="121158" cy="72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19"/>
              </a:spcBef>
            </a:pPr>
            <a:endParaRPr sz="55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634BF7-906E-C9FF-AA2A-EA18A647C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10" y="1447800"/>
            <a:ext cx="7916380" cy="4667901"/>
          </a:xfrm>
          <a:prstGeom prst="rect">
            <a:avLst/>
          </a:prstGeom>
        </p:spPr>
      </p:pic>
      <p:sp>
        <p:nvSpPr>
          <p:cNvPr id="4" name="object 26">
            <a:extLst>
              <a:ext uri="{FF2B5EF4-FFF2-40B4-BE49-F238E27FC236}">
                <a16:creationId xmlns:a16="http://schemas.microsoft.com/office/drawing/2014/main" id="{118BC764-188E-C650-AA46-DC44E0F2AF1E}"/>
              </a:ext>
            </a:extLst>
          </p:cNvPr>
          <p:cNvSpPr txBox="1"/>
          <p:nvPr/>
        </p:nvSpPr>
        <p:spPr>
          <a:xfrm>
            <a:off x="3657600" y="449945"/>
            <a:ext cx="2255894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2800" b="1" spc="-4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F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C Cables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418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12108" y="3165348"/>
            <a:ext cx="4850892" cy="3541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07633" y="325690"/>
            <a:ext cx="3840584" cy="533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175"/>
              </a:lnSpc>
              <a:spcBef>
                <a:spcPts val="208"/>
              </a:spcBef>
            </a:pPr>
            <a:r>
              <a:rPr sz="2800" b="1" spc="-309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AT</a:t>
            </a: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 </a:t>
            </a:r>
            <a:r>
              <a:rPr sz="2800" b="1" spc="-14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I</a:t>
            </a: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/O Connec</a:t>
            </a:r>
            <a:r>
              <a:rPr sz="2800" b="1" spc="-34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or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9740" y="1496947"/>
            <a:ext cx="221233" cy="417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45"/>
              </a:lnSpc>
              <a:spcBef>
                <a:spcPts val="162"/>
              </a:spcBef>
            </a:pPr>
            <a:r>
              <a:rPr sz="3050" spc="0" dirty="0">
                <a:solidFill>
                  <a:srgbClr val="0462C1"/>
                </a:solidFill>
                <a:latin typeface="Arial"/>
                <a:cs typeface="Arial"/>
              </a:rPr>
              <a:t>•</a:t>
            </a:r>
            <a:endParaRPr sz="3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2640" y="1548002"/>
            <a:ext cx="7420450" cy="8072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09">
              <a:lnSpc>
                <a:spcPts val="2950"/>
              </a:lnSpc>
              <a:spcBef>
                <a:spcPts val="147"/>
              </a:spcBef>
            </a:pPr>
            <a:r>
              <a:rPr sz="4200" spc="4" baseline="2925" dirty="0">
                <a:latin typeface="Calibri"/>
                <a:cs typeface="Calibri"/>
              </a:rPr>
              <a:t>T</a:t>
            </a:r>
            <a:r>
              <a:rPr sz="4200" spc="0" baseline="2925" dirty="0">
                <a:latin typeface="Calibri"/>
                <a:cs typeface="Calibri"/>
              </a:rPr>
              <a:t>he</a:t>
            </a:r>
            <a:r>
              <a:rPr sz="4200" spc="-42" baseline="2925" dirty="0">
                <a:latin typeface="Calibri"/>
                <a:cs typeface="Calibri"/>
              </a:rPr>
              <a:t> </a:t>
            </a:r>
            <a:r>
              <a:rPr sz="4200" spc="-204" baseline="2925" dirty="0">
                <a:latin typeface="Calibri"/>
                <a:cs typeface="Calibri"/>
              </a:rPr>
              <a:t>AT</a:t>
            </a:r>
            <a:r>
              <a:rPr sz="4200" spc="0" baseline="2925" dirty="0">
                <a:latin typeface="Calibri"/>
                <a:cs typeface="Calibri"/>
              </a:rPr>
              <a:t>A</a:t>
            </a:r>
            <a:r>
              <a:rPr sz="4200" spc="-36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i</a:t>
            </a:r>
            <a:r>
              <a:rPr sz="4200" spc="-29" baseline="2925" dirty="0">
                <a:latin typeface="Calibri"/>
                <a:cs typeface="Calibri"/>
              </a:rPr>
              <a:t>n</a:t>
            </a:r>
            <a:r>
              <a:rPr sz="4200" spc="-19" baseline="2925" dirty="0">
                <a:latin typeface="Calibri"/>
                <a:cs typeface="Calibri"/>
              </a:rPr>
              <a:t>t</a:t>
            </a:r>
            <a:r>
              <a:rPr sz="4200" spc="0" baseline="2925" dirty="0">
                <a:latin typeface="Calibri"/>
                <a:cs typeface="Calibri"/>
              </a:rPr>
              <a:t>er</a:t>
            </a:r>
            <a:r>
              <a:rPr sz="4200" spc="-54" baseline="2925" dirty="0">
                <a:latin typeface="Calibri"/>
                <a:cs typeface="Calibri"/>
              </a:rPr>
              <a:t>f</a:t>
            </a:r>
            <a:r>
              <a:rPr sz="4200" spc="0" baseline="2925" dirty="0">
                <a:latin typeface="Calibri"/>
                <a:cs typeface="Calibri"/>
              </a:rPr>
              <a:t>a</a:t>
            </a:r>
            <a:r>
              <a:rPr sz="4200" spc="9" baseline="2925" dirty="0">
                <a:latin typeface="Calibri"/>
                <a:cs typeface="Calibri"/>
              </a:rPr>
              <a:t>c</a:t>
            </a:r>
            <a:r>
              <a:rPr sz="4200" spc="0" baseline="2925" dirty="0">
                <a:latin typeface="Calibri"/>
                <a:cs typeface="Calibri"/>
              </a:rPr>
              <a:t>e</a:t>
            </a:r>
            <a:r>
              <a:rPr sz="4200" spc="-92" baseline="2925" dirty="0">
                <a:latin typeface="Calibri"/>
                <a:cs typeface="Calibri"/>
              </a:rPr>
              <a:t> </a:t>
            </a:r>
            <a:r>
              <a:rPr sz="4200" spc="-14" baseline="2925" dirty="0">
                <a:latin typeface="Calibri"/>
                <a:cs typeface="Calibri"/>
              </a:rPr>
              <a:t>c</a:t>
            </a:r>
            <a:r>
              <a:rPr sz="4200" spc="0" baseline="2925" dirty="0">
                <a:latin typeface="Calibri"/>
                <a:cs typeface="Calibri"/>
              </a:rPr>
              <a:t>onne</a:t>
            </a:r>
            <a:r>
              <a:rPr sz="4200" spc="4" baseline="2925" dirty="0">
                <a:latin typeface="Calibri"/>
                <a:cs typeface="Calibri"/>
              </a:rPr>
              <a:t>c</a:t>
            </a:r>
            <a:r>
              <a:rPr sz="4200" spc="-19" baseline="2925" dirty="0">
                <a:latin typeface="Calibri"/>
                <a:cs typeface="Calibri"/>
              </a:rPr>
              <a:t>t</a:t>
            </a:r>
            <a:r>
              <a:rPr sz="4200" spc="0" baseline="2925" dirty="0">
                <a:latin typeface="Calibri"/>
                <a:cs typeface="Calibri"/>
              </a:rPr>
              <a:t>or</a:t>
            </a:r>
            <a:r>
              <a:rPr sz="4200" spc="-6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is</a:t>
            </a:r>
            <a:r>
              <a:rPr sz="4200" spc="-17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norm</a:t>
            </a:r>
            <a:r>
              <a:rPr sz="4200" spc="9" baseline="2925" dirty="0">
                <a:latin typeface="Calibri"/>
                <a:cs typeface="Calibri"/>
              </a:rPr>
              <a:t>a</a:t>
            </a:r>
            <a:r>
              <a:rPr sz="4200" spc="0" baseline="2925" dirty="0">
                <a:latin typeface="Calibri"/>
                <a:cs typeface="Calibri"/>
              </a:rPr>
              <a:t>l</a:t>
            </a:r>
            <a:r>
              <a:rPr sz="4200" spc="-4" baseline="2925" dirty="0">
                <a:latin typeface="Calibri"/>
                <a:cs typeface="Calibri"/>
              </a:rPr>
              <a:t>l</a:t>
            </a:r>
            <a:r>
              <a:rPr sz="4200" spc="0" baseline="2925" dirty="0">
                <a:latin typeface="Calibri"/>
                <a:cs typeface="Calibri"/>
              </a:rPr>
              <a:t>y</a:t>
            </a:r>
            <a:r>
              <a:rPr sz="4200" spc="-67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</a:t>
            </a:r>
            <a:r>
              <a:rPr sz="4200" spc="-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4</a:t>
            </a:r>
            <a:r>
              <a:rPr sz="4200" spc="-64" baseline="2925" dirty="0">
                <a:latin typeface="Calibri"/>
                <a:cs typeface="Calibri"/>
              </a:rPr>
              <a:t>0</a:t>
            </a:r>
            <a:r>
              <a:rPr sz="4200" spc="-4" baseline="2925" dirty="0">
                <a:latin typeface="Calibri"/>
                <a:cs typeface="Calibri"/>
              </a:rPr>
              <a:t>-</a:t>
            </a:r>
            <a:r>
              <a:rPr sz="4200" spc="0" baseline="2925" dirty="0">
                <a:latin typeface="Calibri"/>
                <a:cs typeface="Calibri"/>
              </a:rPr>
              <a:t>p</a:t>
            </a:r>
            <a:r>
              <a:rPr sz="4200" spc="-9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360"/>
              </a:lnSpc>
              <a:spcBef>
                <a:spcPts val="20"/>
              </a:spcBef>
            </a:pPr>
            <a:r>
              <a:rPr sz="4200" spc="0" baseline="1950" dirty="0">
                <a:latin typeface="Calibri"/>
                <a:cs typeface="Calibri"/>
              </a:rPr>
              <a:t>heade</a:t>
            </a:r>
            <a:r>
              <a:rPr sz="4200" spc="-9" baseline="1950" dirty="0">
                <a:latin typeface="Calibri"/>
                <a:cs typeface="Calibri"/>
              </a:rPr>
              <a:t>r</a:t>
            </a:r>
            <a:r>
              <a:rPr sz="4200" spc="-4" baseline="1950" dirty="0">
                <a:latin typeface="Calibri"/>
                <a:cs typeface="Calibri"/>
              </a:rPr>
              <a:t>-</a:t>
            </a:r>
            <a:r>
              <a:rPr sz="4200" spc="0" baseline="1950" dirty="0">
                <a:latin typeface="Calibri"/>
                <a:cs typeface="Calibri"/>
              </a:rPr>
              <a:t>t</a:t>
            </a:r>
            <a:r>
              <a:rPr sz="4200" spc="-4" baseline="1950" dirty="0">
                <a:latin typeface="Calibri"/>
                <a:cs typeface="Calibri"/>
              </a:rPr>
              <a:t>y</a:t>
            </a:r>
            <a:r>
              <a:rPr sz="4200" spc="0" baseline="1950" dirty="0">
                <a:latin typeface="Calibri"/>
                <a:cs typeface="Calibri"/>
              </a:rPr>
              <a:t>pe</a:t>
            </a:r>
            <a:r>
              <a:rPr sz="4200" spc="21" baseline="1950" dirty="0">
                <a:latin typeface="Calibri"/>
                <a:cs typeface="Calibri"/>
              </a:rPr>
              <a:t> </a:t>
            </a:r>
            <a:r>
              <a:rPr sz="4200" spc="-19" baseline="1950" dirty="0">
                <a:latin typeface="Calibri"/>
                <a:cs typeface="Calibri"/>
              </a:rPr>
              <a:t>c</a:t>
            </a:r>
            <a:r>
              <a:rPr sz="4200" spc="0" baseline="1950" dirty="0">
                <a:latin typeface="Calibri"/>
                <a:cs typeface="Calibri"/>
              </a:rPr>
              <a:t>on</a:t>
            </a:r>
            <a:r>
              <a:rPr sz="4200" spc="-9" baseline="1950" dirty="0">
                <a:latin typeface="Calibri"/>
                <a:cs typeface="Calibri"/>
              </a:rPr>
              <a:t>n</a:t>
            </a:r>
            <a:r>
              <a:rPr sz="4200" spc="0" baseline="1950" dirty="0">
                <a:latin typeface="Calibri"/>
                <a:cs typeface="Calibri"/>
              </a:rPr>
              <a:t>ec</a:t>
            </a:r>
            <a:r>
              <a:rPr sz="4200" spc="-19" baseline="1950" dirty="0">
                <a:latin typeface="Calibri"/>
                <a:cs typeface="Calibri"/>
              </a:rPr>
              <a:t>t</a:t>
            </a:r>
            <a:r>
              <a:rPr sz="4200" spc="0" baseline="1950" dirty="0">
                <a:latin typeface="Calibri"/>
                <a:cs typeface="Calibri"/>
              </a:rPr>
              <a:t>or</a:t>
            </a:r>
            <a:r>
              <a:rPr sz="4200" spc="9" baseline="1950" dirty="0">
                <a:latin typeface="Calibri"/>
                <a:cs typeface="Calibri"/>
              </a:rPr>
              <a:t> </a:t>
            </a:r>
            <a:r>
              <a:rPr sz="4200" spc="0" baseline="1950" dirty="0">
                <a:latin typeface="Calibri"/>
                <a:cs typeface="Calibri"/>
              </a:rPr>
              <a:t>with p</a:t>
            </a:r>
            <a:r>
              <a:rPr sz="4200" spc="-14" baseline="1950" dirty="0">
                <a:latin typeface="Calibri"/>
                <a:cs typeface="Calibri"/>
              </a:rPr>
              <a:t>i</a:t>
            </a:r>
            <a:r>
              <a:rPr sz="4200" spc="0" baseline="1950" dirty="0">
                <a:latin typeface="Calibri"/>
                <a:cs typeface="Calibri"/>
              </a:rPr>
              <a:t>ns</a:t>
            </a:r>
            <a:r>
              <a:rPr sz="4200" spc="4" baseline="1950" dirty="0">
                <a:latin typeface="Calibri"/>
                <a:cs typeface="Calibri"/>
              </a:rPr>
              <a:t> </a:t>
            </a:r>
            <a:r>
              <a:rPr sz="4200" spc="0" baseline="1950" dirty="0">
                <a:latin typeface="Calibri"/>
                <a:cs typeface="Calibri"/>
              </a:rPr>
              <a:t>spaced</a:t>
            </a:r>
            <a:r>
              <a:rPr sz="4200" spc="19" baseline="1950" dirty="0">
                <a:latin typeface="Calibri"/>
                <a:cs typeface="Calibri"/>
              </a:rPr>
              <a:t> </a:t>
            </a:r>
            <a:r>
              <a:rPr sz="4200" spc="0" baseline="1950" dirty="0">
                <a:latin typeface="Calibri"/>
                <a:cs typeface="Calibri"/>
              </a:rPr>
              <a:t>0.1</a:t>
            </a:r>
            <a:r>
              <a:rPr sz="4200" spc="19" baseline="1950" dirty="0">
                <a:latin typeface="Calibri"/>
                <a:cs typeface="Calibri"/>
              </a:rPr>
              <a:t> </a:t>
            </a:r>
            <a:r>
              <a:rPr sz="4200" spc="0" baseline="1950" dirty="0">
                <a:latin typeface="Calibri"/>
                <a:cs typeface="Calibri"/>
              </a:rPr>
              <a:t>i</a:t>
            </a:r>
            <a:r>
              <a:rPr sz="4200" spc="-14" baseline="1950" dirty="0">
                <a:latin typeface="Calibri"/>
                <a:cs typeface="Calibri"/>
              </a:rPr>
              <a:t>n</a:t>
            </a:r>
            <a:r>
              <a:rPr sz="4200" spc="0" baseline="1950" dirty="0">
                <a:latin typeface="Calibri"/>
                <a:cs typeface="Calibri"/>
              </a:rPr>
              <a:t>ches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2640" y="2401697"/>
            <a:ext cx="379929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ap</a:t>
            </a:r>
            <a:r>
              <a:rPr sz="4200" spc="9" baseline="2925" dirty="0">
                <a:latin typeface="Calibri"/>
                <a:cs typeface="Calibri"/>
              </a:rPr>
              <a:t>a</a:t>
            </a:r>
            <a:r>
              <a:rPr sz="4200" spc="0" baseline="2925" dirty="0">
                <a:latin typeface="Calibri"/>
                <a:cs typeface="Calibri"/>
              </a:rPr>
              <a:t>rt</a:t>
            </a:r>
            <a:r>
              <a:rPr sz="4200" spc="-41" baseline="2925" dirty="0">
                <a:latin typeface="Calibri"/>
                <a:cs typeface="Calibri"/>
              </a:rPr>
              <a:t> </a:t>
            </a:r>
            <a:r>
              <a:rPr sz="4200" spc="9" baseline="2925" dirty="0">
                <a:latin typeface="Calibri"/>
                <a:cs typeface="Calibri"/>
              </a:rPr>
              <a:t>a</a:t>
            </a:r>
            <a:r>
              <a:rPr sz="4200" spc="0" baseline="2925" dirty="0">
                <a:latin typeface="Calibri"/>
                <a:cs typeface="Calibri"/>
              </a:rPr>
              <a:t>nd</a:t>
            </a:r>
            <a:r>
              <a:rPr sz="4200" spc="-22" baseline="2925" dirty="0">
                <a:latin typeface="Calibri"/>
                <a:cs typeface="Calibri"/>
              </a:rPr>
              <a:t> </a:t>
            </a:r>
            <a:r>
              <a:rPr sz="4200" spc="-19" baseline="2925" dirty="0">
                <a:latin typeface="Calibri"/>
                <a:cs typeface="Calibri"/>
              </a:rPr>
              <a:t>g</a:t>
            </a:r>
            <a:r>
              <a:rPr sz="4200" spc="0" baseline="2925" dirty="0">
                <a:latin typeface="Calibri"/>
                <a:cs typeface="Calibri"/>
              </a:rPr>
              <a:t>ene</a:t>
            </a:r>
            <a:r>
              <a:rPr sz="4200" spc="-54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ally</a:t>
            </a:r>
            <a:r>
              <a:rPr sz="4200" spc="-91" baseline="2925" dirty="0">
                <a:latin typeface="Calibri"/>
                <a:cs typeface="Calibri"/>
              </a:rPr>
              <a:t> </a:t>
            </a:r>
            <a:r>
              <a:rPr sz="4200" spc="-79" baseline="2925" dirty="0">
                <a:latin typeface="Calibri"/>
                <a:cs typeface="Calibri"/>
              </a:rPr>
              <a:t>k</a:t>
            </a:r>
            <a:r>
              <a:rPr sz="4200" spc="-9" baseline="2925" dirty="0">
                <a:latin typeface="Calibri"/>
                <a:cs typeface="Calibri"/>
              </a:rPr>
              <a:t>e</a:t>
            </a:r>
            <a:r>
              <a:rPr sz="4200" spc="-39" baseline="2925" dirty="0">
                <a:latin typeface="Calibri"/>
                <a:cs typeface="Calibri"/>
              </a:rPr>
              <a:t>y</a:t>
            </a:r>
            <a:r>
              <a:rPr sz="4200" spc="0" baseline="2925" dirty="0">
                <a:latin typeface="Calibri"/>
                <a:cs typeface="Calibri"/>
              </a:rPr>
              <a:t>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03544" y="2401697"/>
            <a:ext cx="38309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-14" baseline="2925" dirty="0">
                <a:latin typeface="Calibri"/>
                <a:cs typeface="Calibri"/>
              </a:rPr>
              <a:t>t</a:t>
            </a:r>
            <a:r>
              <a:rPr sz="4200" spc="0" baseline="2925" dirty="0">
                <a:latin typeface="Calibri"/>
                <a:cs typeface="Calibri"/>
              </a:rPr>
              <a:t>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89174" y="2401697"/>
            <a:ext cx="119612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p</a:t>
            </a:r>
            <a:r>
              <a:rPr sz="4200" spc="-39" baseline="2925" dirty="0">
                <a:latin typeface="Calibri"/>
                <a:cs typeface="Calibri"/>
              </a:rPr>
              <a:t>r</a:t>
            </a:r>
            <a:r>
              <a:rPr sz="4200" spc="-9" baseline="2925" dirty="0">
                <a:latin typeface="Calibri"/>
                <a:cs typeface="Calibri"/>
              </a:rPr>
              <a:t>e</a:t>
            </a:r>
            <a:r>
              <a:rPr sz="4200" spc="-25" baseline="2925" dirty="0">
                <a:latin typeface="Calibri"/>
                <a:cs typeface="Calibri"/>
              </a:rPr>
              <a:t>v</a:t>
            </a:r>
            <a:r>
              <a:rPr sz="4200" spc="0" baseline="2925" dirty="0">
                <a:latin typeface="Calibri"/>
                <a:cs typeface="Calibri"/>
              </a:rPr>
              <a:t>e</a:t>
            </a:r>
            <a:r>
              <a:rPr sz="4200" spc="-19" baseline="2925" dirty="0">
                <a:latin typeface="Calibri"/>
                <a:cs typeface="Calibri"/>
              </a:rPr>
              <a:t>n</a:t>
            </a:r>
            <a:r>
              <a:rPr sz="4200" spc="0" baseline="2925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9030" y="2401697"/>
            <a:ext cx="56084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53626" y="2401697"/>
            <a:ext cx="152107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possibi</a:t>
            </a:r>
            <a:r>
              <a:rPr sz="4200" spc="-9" baseline="2925" dirty="0">
                <a:latin typeface="Calibri"/>
                <a:cs typeface="Calibri"/>
              </a:rPr>
              <a:t>l</a:t>
            </a:r>
            <a:r>
              <a:rPr sz="4200" spc="0" baseline="2925" dirty="0">
                <a:latin typeface="Calibri"/>
                <a:cs typeface="Calibri"/>
              </a:rPr>
              <a:t>ity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2297" y="2401697"/>
            <a:ext cx="37428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of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2640" y="2828417"/>
            <a:ext cx="2735648" cy="35826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11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in</a:t>
            </a:r>
            <a:r>
              <a:rPr sz="4200" spc="-39" baseline="2925" dirty="0">
                <a:latin typeface="Calibri"/>
                <a:cs typeface="Calibri"/>
              </a:rPr>
              <a:t>s</a:t>
            </a:r>
            <a:r>
              <a:rPr sz="4200" spc="-34" baseline="2925" dirty="0">
                <a:latin typeface="Calibri"/>
                <a:cs typeface="Calibri"/>
              </a:rPr>
              <a:t>t</a:t>
            </a:r>
            <a:r>
              <a:rPr sz="4200" spc="0" baseline="2925" dirty="0">
                <a:latin typeface="Calibri"/>
                <a:cs typeface="Calibri"/>
              </a:rPr>
              <a:t>alli</a:t>
            </a:r>
            <a:r>
              <a:rPr sz="4200" spc="-4" baseline="2925" dirty="0">
                <a:latin typeface="Calibri"/>
                <a:cs typeface="Calibri"/>
              </a:rPr>
              <a:t>n</a:t>
            </a:r>
            <a:r>
              <a:rPr sz="4200" spc="0" baseline="2925" dirty="0">
                <a:latin typeface="Calibri"/>
                <a:cs typeface="Calibri"/>
              </a:rPr>
              <a:t>g</a:t>
            </a:r>
            <a:r>
              <a:rPr sz="4200" spc="-3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it u</a:t>
            </a:r>
            <a:r>
              <a:rPr sz="4200" spc="-14" baseline="2925" dirty="0">
                <a:latin typeface="Calibri"/>
                <a:cs typeface="Calibri"/>
              </a:rPr>
              <a:t>p</a:t>
            </a:r>
            <a:r>
              <a:rPr sz="4200" spc="0" baseline="2925" dirty="0">
                <a:latin typeface="Calibri"/>
                <a:cs typeface="Calibri"/>
              </a:rPr>
              <a:t>side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99995"/>
              </a:lnSpc>
              <a:spcBef>
                <a:spcPts val="2002"/>
              </a:spcBef>
            </a:pPr>
            <a:r>
              <a:rPr sz="2400" spc="0" dirty="0">
                <a:latin typeface="Calibri"/>
                <a:cs typeface="Calibri"/>
              </a:rPr>
              <a:t>Plu</a:t>
            </a:r>
            <a:r>
              <a:rPr sz="2400" spc="19" dirty="0">
                <a:latin typeface="Calibri"/>
                <a:cs typeface="Calibri"/>
              </a:rPr>
              <a:t>g</a:t>
            </a:r>
            <a:r>
              <a:rPr sz="2400" spc="0" dirty="0">
                <a:latin typeface="Calibri"/>
                <a:cs typeface="Calibri"/>
              </a:rPr>
              <a:t>ging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in an IDE </a:t>
            </a:r>
            <a:r>
              <a:rPr sz="2400" spc="-1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b</a:t>
            </a:r>
            <a:r>
              <a:rPr sz="2400" spc="0" dirty="0">
                <a:latin typeface="Calibri"/>
                <a:cs typeface="Calibri"/>
              </a:rPr>
              <a:t>le b</a:t>
            </a:r>
            <a:r>
              <a:rPr sz="2400" spc="4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c</a:t>
            </a:r>
            <a:r>
              <a:rPr sz="2400" spc="9" dirty="0">
                <a:latin typeface="Calibri"/>
                <a:cs typeface="Calibri"/>
              </a:rPr>
              <a:t>k</a:t>
            </a:r>
            <a:r>
              <a:rPr sz="2400" spc="-19" dirty="0">
                <a:latin typeface="Calibri"/>
                <a:cs typeface="Calibri"/>
              </a:rPr>
              <a:t>w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d usu</a:t>
            </a:r>
            <a:r>
              <a:rPr sz="2400" spc="4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lly </a:t>
            </a:r>
            <a:r>
              <a:rPr sz="2400" spc="-19" dirty="0">
                <a:latin typeface="Calibri"/>
                <a:cs typeface="Calibri"/>
              </a:rPr>
              <a:t>w</a:t>
            </a:r>
            <a:r>
              <a:rPr sz="2400" spc="0" dirty="0">
                <a:latin typeface="Calibri"/>
                <a:cs typeface="Calibri"/>
              </a:rPr>
              <a:t>on’t </a:t>
            </a:r>
            <a:r>
              <a:rPr sz="2400" spc="-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u</a:t>
            </a:r>
            <a:r>
              <a:rPr sz="2400" spc="0" dirty="0">
                <a:latin typeface="Calibri"/>
                <a:cs typeface="Calibri"/>
              </a:rPr>
              <a:t>se a</a:t>
            </a:r>
            <a:r>
              <a:rPr sz="2400" spc="-39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y </a:t>
            </a:r>
            <a:r>
              <a:rPr sz="2400" spc="4" dirty="0">
                <a:latin typeface="Calibri"/>
                <a:cs typeface="Calibri"/>
              </a:rPr>
              <a:t>p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m</a:t>
            </a:r>
            <a:r>
              <a:rPr sz="2400" spc="9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t da</a:t>
            </a:r>
            <a:r>
              <a:rPr sz="2400" spc="4" dirty="0">
                <a:latin typeface="Calibri"/>
                <a:cs typeface="Calibri"/>
              </a:rPr>
              <a:t>m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19" dirty="0">
                <a:latin typeface="Calibri"/>
                <a:cs typeface="Calibri"/>
              </a:rPr>
              <a:t>g</a:t>
            </a:r>
            <a:r>
              <a:rPr sz="2400" spc="0" dirty="0">
                <a:latin typeface="Calibri"/>
                <a:cs typeface="Calibri"/>
              </a:rPr>
              <a:t>e, h</a:t>
            </a:r>
            <a:r>
              <a:rPr sz="2400" spc="-14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29" dirty="0">
                <a:latin typeface="Calibri"/>
                <a:cs typeface="Calibri"/>
              </a:rPr>
              <a:t>v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19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,</a:t>
            </a:r>
            <a:r>
              <a:rPr sz="2400" spc="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it </a:t>
            </a:r>
            <a:r>
              <a:rPr sz="2400" spc="-1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an lo</a:t>
            </a:r>
            <a:r>
              <a:rPr sz="2400" spc="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k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up</a:t>
            </a:r>
            <a:r>
              <a:rPr sz="2400" spc="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the </a:t>
            </a:r>
            <a:r>
              <a:rPr sz="2400" spc="-50" dirty="0">
                <a:latin typeface="Calibri"/>
                <a:cs typeface="Calibri"/>
              </a:rPr>
              <a:t>s</a:t>
            </a:r>
            <a:r>
              <a:rPr sz="2400" spc="-14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-19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em a</a:t>
            </a:r>
            <a:r>
              <a:rPr sz="2400" spc="4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d p</a:t>
            </a:r>
            <a:r>
              <a:rPr sz="2400" spc="-25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29" dirty="0">
                <a:latin typeface="Calibri"/>
                <a:cs typeface="Calibri"/>
              </a:rPr>
              <a:t>v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14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it f</a:t>
            </a:r>
            <a:r>
              <a:rPr sz="2400" spc="-2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om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r</a:t>
            </a:r>
            <a:r>
              <a:rPr sz="2400" spc="4" dirty="0">
                <a:latin typeface="Calibri"/>
                <a:cs typeface="Calibri"/>
              </a:rPr>
              <a:t>u</a:t>
            </a:r>
            <a:r>
              <a:rPr sz="2400" spc="0" dirty="0">
                <a:latin typeface="Calibri"/>
                <a:cs typeface="Calibri"/>
              </a:rPr>
              <a:t>nn</a:t>
            </a:r>
            <a:r>
              <a:rPr sz="2400" spc="4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ng </a:t>
            </a:r>
            <a:r>
              <a:rPr sz="2400" spc="-14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t </a:t>
            </a:r>
            <a:r>
              <a:rPr sz="2400" spc="4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ll.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93527" y="2828417"/>
            <a:ext cx="981192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d</a:t>
            </a:r>
            <a:r>
              <a:rPr sz="4200" spc="-9" baseline="2925" dirty="0">
                <a:latin typeface="Calibri"/>
                <a:cs typeface="Calibri"/>
              </a:rPr>
              <a:t>o</a:t>
            </a:r>
            <a:r>
              <a:rPr sz="4200" spc="0" baseline="2925" dirty="0">
                <a:latin typeface="Calibri"/>
                <a:cs typeface="Calibri"/>
              </a:rPr>
              <a:t>wn.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9740" y="3476602"/>
            <a:ext cx="193192" cy="3609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5"/>
              </a:lnSpc>
              <a:spcBef>
                <a:spcPts val="140"/>
              </a:spcBef>
            </a:pPr>
            <a:r>
              <a:rPr sz="2650" spc="0" dirty="0">
                <a:solidFill>
                  <a:srgbClr val="0462C1"/>
                </a:solidFill>
                <a:latin typeface="Arial"/>
                <a:cs typeface="Arial"/>
              </a:rPr>
              <a:t>•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67272" y="3180588"/>
            <a:ext cx="1749552" cy="1258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42532" y="1371600"/>
            <a:ext cx="1345692" cy="1237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36080" y="4898136"/>
            <a:ext cx="1295400" cy="14843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303778" y="253937"/>
            <a:ext cx="334026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2800" b="1" spc="-4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F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C Connec</a:t>
            </a:r>
            <a:r>
              <a:rPr sz="2800" b="1" spc="-5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o</a:t>
            </a:r>
            <a:r>
              <a:rPr sz="2800" b="1" spc="-8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r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s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3540" y="1566463"/>
            <a:ext cx="202946" cy="8925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64"/>
              </a:spcBef>
            </a:pPr>
            <a:r>
              <a:rPr sz="2800" spc="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2140" y="1587880"/>
            <a:ext cx="4887810" cy="1660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412">
              <a:lnSpc>
                <a:spcPts val="2950"/>
              </a:lnSpc>
              <a:spcBef>
                <a:spcPts val="147"/>
              </a:spcBef>
            </a:pPr>
            <a:r>
              <a:rPr sz="4200" spc="-69" baseline="2925" dirty="0">
                <a:latin typeface="Calibri"/>
                <a:cs typeface="Calibri"/>
              </a:rPr>
              <a:t>A</a:t>
            </a:r>
            <a:r>
              <a:rPr sz="4200" spc="-34" baseline="2925" dirty="0">
                <a:latin typeface="Calibri"/>
                <a:cs typeface="Calibri"/>
              </a:rPr>
              <a:t>tt</a:t>
            </a:r>
            <a:r>
              <a:rPr sz="4200" spc="0" baseline="2925" dirty="0">
                <a:latin typeface="Calibri"/>
                <a:cs typeface="Calibri"/>
              </a:rPr>
              <a:t>a</a:t>
            </a:r>
            <a:r>
              <a:rPr sz="4200" spc="9" baseline="2925" dirty="0">
                <a:latin typeface="Calibri"/>
                <a:cs typeface="Calibri"/>
              </a:rPr>
              <a:t>c</a:t>
            </a:r>
            <a:r>
              <a:rPr sz="4200" spc="0" baseline="2925" dirty="0">
                <a:latin typeface="Calibri"/>
                <a:cs typeface="Calibri"/>
              </a:rPr>
              <a:t>hed</a:t>
            </a:r>
            <a:r>
              <a:rPr sz="4200" spc="-69" baseline="2925" dirty="0">
                <a:latin typeface="Calibri"/>
                <a:cs typeface="Calibri"/>
              </a:rPr>
              <a:t> </a:t>
            </a:r>
            <a:r>
              <a:rPr sz="4200" spc="-19" baseline="2925" dirty="0">
                <a:latin typeface="Calibri"/>
                <a:cs typeface="Calibri"/>
              </a:rPr>
              <a:t>a</a:t>
            </a:r>
            <a:r>
              <a:rPr sz="4200" spc="0" baseline="2925" dirty="0">
                <a:latin typeface="Calibri"/>
                <a:cs typeface="Calibri"/>
              </a:rPr>
              <a:t>t</a:t>
            </a:r>
            <a:r>
              <a:rPr sz="4200" spc="-2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the</a:t>
            </a:r>
            <a:r>
              <a:rPr sz="4200" spc="-27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end</a:t>
            </a:r>
            <a:r>
              <a:rPr sz="4200" spc="-28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of</a:t>
            </a:r>
            <a:r>
              <a:rPr sz="4200" spc="-2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</a:t>
            </a:r>
            <a:r>
              <a:rPr sz="4200" spc="-13" baseline="2925" dirty="0">
                <a:latin typeface="Calibri"/>
                <a:cs typeface="Calibri"/>
              </a:rPr>
              <a:t> </a:t>
            </a:r>
            <a:r>
              <a:rPr sz="4200" spc="-14" baseline="2925" dirty="0">
                <a:latin typeface="Calibri"/>
                <a:cs typeface="Calibri"/>
              </a:rPr>
              <a:t>c</a:t>
            </a:r>
            <a:r>
              <a:rPr sz="4200" spc="0" baseline="2925" dirty="0">
                <a:latin typeface="Calibri"/>
                <a:cs typeface="Calibri"/>
              </a:rPr>
              <a:t>able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020"/>
              </a:lnSpc>
              <a:spcBef>
                <a:spcPts val="867"/>
              </a:spcBef>
            </a:pPr>
            <a:r>
              <a:rPr sz="2800" spc="0" dirty="0">
                <a:latin typeface="Calibri"/>
                <a:cs typeface="Calibri"/>
              </a:rPr>
              <a:t>Enable</a:t>
            </a:r>
            <a:r>
              <a:rPr sz="2800" spc="-76" dirty="0">
                <a:latin typeface="Calibri"/>
                <a:cs typeface="Calibri"/>
              </a:rPr>
              <a:t> </a:t>
            </a:r>
            <a:r>
              <a:rPr sz="2800" spc="-14" dirty="0">
                <a:latin typeface="Calibri"/>
                <a:cs typeface="Calibri"/>
              </a:rPr>
              <a:t>s</a:t>
            </a:r>
            <a:r>
              <a:rPr sz="2800" spc="0" dirty="0">
                <a:latin typeface="Calibri"/>
                <a:cs typeface="Calibri"/>
              </a:rPr>
              <a:t>wift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9" dirty="0">
                <a:latin typeface="Calibri"/>
                <a:cs typeface="Calibri"/>
              </a:rPr>
              <a:t>c</a:t>
            </a:r>
            <a:r>
              <a:rPr sz="2800" spc="0" dirty="0">
                <a:latin typeface="Calibri"/>
                <a:cs typeface="Calibri"/>
              </a:rPr>
              <a:t>onnection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and d</a:t>
            </a:r>
            <a:r>
              <a:rPr sz="2800" spc="-9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19" dirty="0">
                <a:latin typeface="Calibri"/>
                <a:cs typeface="Calibri"/>
              </a:rPr>
              <a:t>c</a:t>
            </a:r>
            <a:r>
              <a:rPr sz="2800" spc="0" dirty="0">
                <a:latin typeface="Calibri"/>
                <a:cs typeface="Calibri"/>
              </a:rPr>
              <a:t>onnection</a:t>
            </a:r>
            <a:r>
              <a:rPr sz="2800" spc="-118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of</a:t>
            </a:r>
            <a:r>
              <a:rPr sz="2800" spc="-23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the</a:t>
            </a:r>
            <a:r>
              <a:rPr sz="2800" spc="-22" dirty="0">
                <a:latin typeface="Calibri"/>
                <a:cs typeface="Calibri"/>
              </a:rPr>
              <a:t> </a:t>
            </a:r>
            <a:r>
              <a:rPr sz="2800" spc="-19" dirty="0">
                <a:latin typeface="Calibri"/>
                <a:cs typeface="Calibri"/>
              </a:rPr>
              <a:t>c</a:t>
            </a:r>
            <a:r>
              <a:rPr sz="2800" spc="0" dirty="0">
                <a:latin typeface="Calibri"/>
                <a:cs typeface="Calibri"/>
              </a:rPr>
              <a:t>able</a:t>
            </a:r>
            <a:r>
              <a:rPr sz="2800" spc="-48" dirty="0">
                <a:latin typeface="Calibri"/>
                <a:cs typeface="Calibri"/>
              </a:rPr>
              <a:t> </a:t>
            </a:r>
            <a:r>
              <a:rPr sz="2800" spc="-29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o</a:t>
            </a:r>
            <a:r>
              <a:rPr sz="2800" spc="-14" dirty="0">
                <a:latin typeface="Calibri"/>
                <a:cs typeface="Calibri"/>
              </a:rPr>
              <a:t> </a:t>
            </a:r>
            <a:r>
              <a:rPr sz="2800" spc="9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nd f</a:t>
            </a:r>
            <a:r>
              <a:rPr sz="2800" spc="-54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om</a:t>
            </a:r>
            <a:r>
              <a:rPr sz="2800" spc="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-13" dirty="0">
                <a:latin typeface="Calibri"/>
                <a:cs typeface="Calibri"/>
              </a:rPr>
              <a:t> </a:t>
            </a:r>
            <a:r>
              <a:rPr sz="2800" spc="-9" dirty="0">
                <a:latin typeface="Calibri"/>
                <a:cs typeface="Calibri"/>
              </a:rPr>
              <a:t>p</a:t>
            </a:r>
            <a:r>
              <a:rPr sz="2800" spc="0" dirty="0">
                <a:latin typeface="Calibri"/>
                <a:cs typeface="Calibri"/>
              </a:rPr>
              <a:t>ort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87490" y="2607462"/>
            <a:ext cx="149448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spc="0" baseline="1950" dirty="0">
                <a:latin typeface="Calibri"/>
                <a:cs typeface="Calibri"/>
              </a:rPr>
              <a:t>S</a:t>
            </a:r>
            <a:r>
              <a:rPr sz="2100" spc="-14" baseline="1950" dirty="0">
                <a:latin typeface="Calibri"/>
                <a:cs typeface="Calibri"/>
              </a:rPr>
              <a:t>t</a:t>
            </a:r>
            <a:r>
              <a:rPr sz="2100" spc="0" baseline="1950" dirty="0">
                <a:latin typeface="Calibri"/>
                <a:cs typeface="Calibri"/>
              </a:rPr>
              <a:t>a</a:t>
            </a:r>
            <a:r>
              <a:rPr sz="2100" spc="-9" baseline="1950" dirty="0">
                <a:latin typeface="Calibri"/>
                <a:cs typeface="Calibri"/>
              </a:rPr>
              <a:t>nd</a:t>
            </a:r>
            <a:r>
              <a:rPr sz="2100" spc="0" baseline="1950" dirty="0">
                <a:latin typeface="Calibri"/>
                <a:cs typeface="Calibri"/>
              </a:rPr>
              <a:t>a</a:t>
            </a:r>
            <a:r>
              <a:rPr sz="2100" spc="-25" baseline="1950" dirty="0">
                <a:latin typeface="Calibri"/>
                <a:cs typeface="Calibri"/>
              </a:rPr>
              <a:t>r</a:t>
            </a:r>
            <a:r>
              <a:rPr sz="2100" spc="0" baseline="1950" dirty="0">
                <a:latin typeface="Calibri"/>
                <a:cs typeface="Calibri"/>
              </a:rPr>
              <a:t>d </a:t>
            </a:r>
            <a:r>
              <a:rPr sz="2100" spc="-4" baseline="1950" dirty="0">
                <a:latin typeface="Calibri"/>
                <a:cs typeface="Calibri"/>
              </a:rPr>
              <a:t>C</a:t>
            </a:r>
            <a:r>
              <a:rPr sz="2100" spc="0" baseline="1950" dirty="0">
                <a:latin typeface="Calibri"/>
                <a:cs typeface="Calibri"/>
              </a:rPr>
              <a:t>on</a:t>
            </a:r>
            <a:r>
              <a:rPr sz="2100" spc="-9" baseline="1950" dirty="0">
                <a:latin typeface="Calibri"/>
                <a:cs typeface="Calibri"/>
              </a:rPr>
              <a:t>n</a:t>
            </a:r>
            <a:r>
              <a:rPr sz="2100" spc="-4" baseline="1950" dirty="0">
                <a:latin typeface="Calibri"/>
                <a:cs typeface="Calibri"/>
              </a:rPr>
              <a:t>ec</a:t>
            </a:r>
            <a:r>
              <a:rPr sz="2100" spc="-14" baseline="1950" dirty="0">
                <a:latin typeface="Calibri"/>
                <a:cs typeface="Calibri"/>
              </a:rPr>
              <a:t>t</a:t>
            </a:r>
            <a:r>
              <a:rPr sz="2100" spc="0" baseline="1950" dirty="0">
                <a:latin typeface="Calibri"/>
                <a:cs typeface="Calibri"/>
              </a:rPr>
              <a:t>or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3540" y="3357417"/>
            <a:ext cx="20294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2140" y="3378835"/>
            <a:ext cx="4084851" cy="764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Common</a:t>
            </a:r>
            <a:r>
              <a:rPr sz="4200" spc="-9" baseline="2925" dirty="0">
                <a:latin typeface="Calibri"/>
                <a:cs typeface="Calibri"/>
              </a:rPr>
              <a:t>l</a:t>
            </a:r>
            <a:r>
              <a:rPr sz="4200" spc="0" baseline="2925" dirty="0">
                <a:latin typeface="Calibri"/>
                <a:cs typeface="Calibri"/>
              </a:rPr>
              <a:t>y</a:t>
            </a:r>
            <a:r>
              <a:rPr sz="4200" spc="-102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used</a:t>
            </a:r>
            <a:r>
              <a:rPr sz="4200" spc="-39" baseline="2925" dirty="0">
                <a:latin typeface="Calibri"/>
                <a:cs typeface="Calibri"/>
              </a:rPr>
              <a:t> </a:t>
            </a:r>
            <a:r>
              <a:rPr sz="4200" spc="-19" baseline="2925" dirty="0">
                <a:latin typeface="Calibri"/>
                <a:cs typeface="Calibri"/>
              </a:rPr>
              <a:t>c</a:t>
            </a:r>
            <a:r>
              <a:rPr sz="4200" spc="0" baseline="2925" dirty="0">
                <a:latin typeface="Calibri"/>
                <a:cs typeface="Calibri"/>
              </a:rPr>
              <a:t>onnec</a:t>
            </a:r>
            <a:r>
              <a:rPr sz="4200" spc="-25" baseline="2925" dirty="0">
                <a:latin typeface="Calibri"/>
                <a:cs typeface="Calibri"/>
              </a:rPr>
              <a:t>t</a:t>
            </a:r>
            <a:r>
              <a:rPr sz="4200" spc="0" baseline="2925" dirty="0">
                <a:latin typeface="Calibri"/>
                <a:cs typeface="Calibri"/>
              </a:rPr>
              <a:t>o</a:t>
            </a:r>
            <a:r>
              <a:rPr sz="4200" spc="-50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12700" marR="53263">
              <a:lnSpc>
                <a:spcPts val="3025"/>
              </a:lnSpc>
              <a:spcBef>
                <a:spcPts val="3"/>
              </a:spcBef>
            </a:pPr>
            <a:r>
              <a:rPr sz="4200" spc="0" baseline="2925" dirty="0">
                <a:latin typeface="Calibri"/>
                <a:cs typeface="Calibri"/>
              </a:rPr>
              <a:t>o</a:t>
            </a:r>
            <a:r>
              <a:rPr sz="4200" spc="-14" baseline="2925" dirty="0">
                <a:latin typeface="Calibri"/>
                <a:cs typeface="Calibri"/>
              </a:rPr>
              <a:t>p</a:t>
            </a:r>
            <a:r>
              <a:rPr sz="4200" spc="0" baseline="2925" dirty="0">
                <a:latin typeface="Calibri"/>
                <a:cs typeface="Calibri"/>
              </a:rPr>
              <a:t>tic</a:t>
            </a:r>
            <a:r>
              <a:rPr sz="4200" spc="-19" baseline="2925" dirty="0">
                <a:latin typeface="Calibri"/>
                <a:cs typeface="Calibri"/>
              </a:rPr>
              <a:t> c</a:t>
            </a:r>
            <a:r>
              <a:rPr sz="4200" spc="0" baseline="2925" dirty="0">
                <a:latin typeface="Calibri"/>
                <a:cs typeface="Calibri"/>
              </a:rPr>
              <a:t>ables</a:t>
            </a:r>
            <a:r>
              <a:rPr sz="4200" spc="-59" baseline="2925" dirty="0">
                <a:latin typeface="Calibri"/>
                <a:cs typeface="Calibri"/>
              </a:rPr>
              <a:t> </a:t>
            </a:r>
            <a:r>
              <a:rPr sz="4200" spc="9" baseline="2925" dirty="0">
                <a:latin typeface="Calibri"/>
                <a:cs typeface="Calibri"/>
              </a:rPr>
              <a:t>a</a:t>
            </a:r>
            <a:r>
              <a:rPr sz="4200" spc="-39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03154" y="3378835"/>
            <a:ext cx="490207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-59" baseline="2925" dirty="0">
                <a:latin typeface="Calibri"/>
                <a:cs typeface="Calibri"/>
              </a:rPr>
              <a:t>f</a:t>
            </a:r>
            <a:r>
              <a:rPr sz="4200" spc="0" baseline="2925" dirty="0">
                <a:latin typeface="Calibri"/>
                <a:cs typeface="Calibri"/>
              </a:rPr>
              <a:t>or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94957" y="3378835"/>
            <a:ext cx="754471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fi</a:t>
            </a:r>
            <a:r>
              <a:rPr sz="4200" spc="-9" baseline="2925" dirty="0">
                <a:latin typeface="Calibri"/>
                <a:cs typeface="Calibri"/>
              </a:rPr>
              <a:t>b</a:t>
            </a:r>
            <a:r>
              <a:rPr sz="4200" spc="0" baseline="2925" dirty="0">
                <a:latin typeface="Calibri"/>
                <a:cs typeface="Calibri"/>
              </a:rPr>
              <a:t>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0740" y="4189126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9644" y="4207510"/>
            <a:ext cx="309760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anda</a:t>
            </a:r>
            <a:r>
              <a:rPr sz="3600" spc="-2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d</a:t>
            </a:r>
            <a:r>
              <a:rPr sz="3600" spc="-1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Conne</a:t>
            </a:r>
            <a:r>
              <a:rPr sz="3600" spc="4" baseline="3413" dirty="0">
                <a:latin typeface="Calibri"/>
                <a:cs typeface="Calibri"/>
              </a:rPr>
              <a:t>c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or</a:t>
            </a:r>
            <a:r>
              <a:rPr sz="3600" spc="-1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(</a:t>
            </a:r>
            <a:r>
              <a:rPr sz="3600" spc="4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C)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03314" y="4460621"/>
            <a:ext cx="132864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spc="0" baseline="1950" dirty="0">
                <a:latin typeface="Calibri"/>
                <a:cs typeface="Calibri"/>
              </a:rPr>
              <a:t>L</a:t>
            </a:r>
            <a:r>
              <a:rPr sz="2100" spc="-9" baseline="1950" dirty="0">
                <a:latin typeface="Calibri"/>
                <a:cs typeface="Calibri"/>
              </a:rPr>
              <a:t>u</a:t>
            </a:r>
            <a:r>
              <a:rPr sz="2100" spc="-4" baseline="1950" dirty="0">
                <a:latin typeface="Calibri"/>
                <a:cs typeface="Calibri"/>
              </a:rPr>
              <a:t>c</a:t>
            </a:r>
            <a:r>
              <a:rPr sz="2100" spc="0" baseline="1950" dirty="0">
                <a:latin typeface="Calibri"/>
                <a:cs typeface="Calibri"/>
              </a:rPr>
              <a:t>e</a:t>
            </a:r>
            <a:r>
              <a:rPr sz="2100" spc="-19" baseline="1950" dirty="0">
                <a:latin typeface="Calibri"/>
                <a:cs typeface="Calibri"/>
              </a:rPr>
              <a:t>n</a:t>
            </a:r>
            <a:r>
              <a:rPr sz="2100" spc="0" baseline="1950" dirty="0">
                <a:latin typeface="Calibri"/>
                <a:cs typeface="Calibri"/>
              </a:rPr>
              <a:t>t</a:t>
            </a:r>
            <a:r>
              <a:rPr sz="2100" spc="14" baseline="1950" dirty="0">
                <a:latin typeface="Calibri"/>
                <a:cs typeface="Calibri"/>
              </a:rPr>
              <a:t> </a:t>
            </a:r>
            <a:r>
              <a:rPr sz="2100" spc="-4" baseline="1950" dirty="0">
                <a:latin typeface="Calibri"/>
                <a:cs typeface="Calibri"/>
              </a:rPr>
              <a:t>C</a:t>
            </a:r>
            <a:r>
              <a:rPr sz="2100" spc="0" baseline="1950" dirty="0">
                <a:latin typeface="Calibri"/>
                <a:cs typeface="Calibri"/>
              </a:rPr>
              <a:t>on</a:t>
            </a:r>
            <a:r>
              <a:rPr sz="2100" spc="-4" baseline="1950" dirty="0">
                <a:latin typeface="Calibri"/>
                <a:cs typeface="Calibri"/>
              </a:rPr>
              <a:t>n</a:t>
            </a:r>
            <a:r>
              <a:rPr sz="2100" spc="0" baseline="1950" dirty="0">
                <a:latin typeface="Calibri"/>
                <a:cs typeface="Calibri"/>
              </a:rPr>
              <a:t>e</a:t>
            </a:r>
            <a:r>
              <a:rPr sz="2100" spc="-9" baseline="1950" dirty="0">
                <a:latin typeface="Calibri"/>
                <a:cs typeface="Calibri"/>
              </a:rPr>
              <a:t>c</a:t>
            </a:r>
            <a:r>
              <a:rPr sz="2100" spc="-14" baseline="1950" dirty="0">
                <a:latin typeface="Calibri"/>
                <a:cs typeface="Calibri"/>
              </a:rPr>
              <a:t>t</a:t>
            </a:r>
            <a:r>
              <a:rPr sz="2100" spc="0" baseline="1950" dirty="0">
                <a:latin typeface="Calibri"/>
                <a:cs typeface="Calibri"/>
              </a:rPr>
              <a:t>or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9372" y="4580779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6794" y="4596130"/>
            <a:ext cx="197801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>
                <a:latin typeface="Calibri"/>
                <a:cs typeface="Calibri"/>
              </a:rPr>
              <a:t>D</a:t>
            </a:r>
            <a:r>
              <a:rPr sz="3000" spc="4" baseline="2730" dirty="0">
                <a:latin typeface="Calibri"/>
                <a:cs typeface="Calibri"/>
              </a:rPr>
              <a:t>u</a:t>
            </a:r>
            <a:r>
              <a:rPr sz="3000" spc="0" baseline="2730" dirty="0">
                <a:latin typeface="Calibri"/>
                <a:cs typeface="Calibri"/>
              </a:rPr>
              <a:t>pl</a:t>
            </a:r>
            <a:r>
              <a:rPr sz="3000" spc="-34" baseline="2730" dirty="0">
                <a:latin typeface="Calibri"/>
                <a:cs typeface="Calibri"/>
              </a:rPr>
              <a:t>e</a:t>
            </a:r>
            <a:r>
              <a:rPr sz="3000" spc="0" baseline="2730" dirty="0">
                <a:latin typeface="Calibri"/>
                <a:cs typeface="Calibri"/>
              </a:rPr>
              <a:t>x</a:t>
            </a:r>
            <a:r>
              <a:rPr sz="3000" spc="-9" baseline="2730" dirty="0">
                <a:latin typeface="Calibri"/>
                <a:cs typeface="Calibri"/>
              </a:rPr>
              <a:t> c</a:t>
            </a:r>
            <a:r>
              <a:rPr sz="3000" spc="0" baseline="2730" dirty="0">
                <a:latin typeface="Calibri"/>
                <a:cs typeface="Calibri"/>
              </a:rPr>
              <a:t>on</a:t>
            </a:r>
            <a:r>
              <a:rPr sz="3000" spc="4" baseline="2730" dirty="0">
                <a:latin typeface="Calibri"/>
                <a:cs typeface="Calibri"/>
              </a:rPr>
              <a:t>n</a:t>
            </a:r>
            <a:r>
              <a:rPr sz="3000" spc="0" baseline="2730" dirty="0">
                <a:latin typeface="Calibri"/>
                <a:cs typeface="Calibri"/>
              </a:rPr>
              <a:t>ec</a:t>
            </a:r>
            <a:r>
              <a:rPr sz="3000" spc="-19" baseline="2730" dirty="0">
                <a:latin typeface="Calibri"/>
                <a:cs typeface="Calibri"/>
              </a:rPr>
              <a:t>t</a:t>
            </a:r>
            <a:r>
              <a:rPr sz="3000" spc="0" baseline="2730" dirty="0">
                <a:latin typeface="Calibri"/>
                <a:cs typeface="Calibri"/>
              </a:rPr>
              <a:t>o</a:t>
            </a:r>
            <a:r>
              <a:rPr sz="3000" spc="-39" baseline="2730" dirty="0">
                <a:latin typeface="Calibri"/>
                <a:cs typeface="Calibri"/>
              </a:rPr>
              <a:t>r</a:t>
            </a:r>
            <a:r>
              <a:rPr sz="3000" spc="0" baseline="273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0740" y="4919503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9644" y="4937887"/>
            <a:ext cx="279890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Luc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-25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t Conne</a:t>
            </a:r>
            <a:r>
              <a:rPr sz="3600" spc="4" baseline="3413" dirty="0">
                <a:latin typeface="Calibri"/>
                <a:cs typeface="Calibri"/>
              </a:rPr>
              <a:t>c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or</a:t>
            </a:r>
            <a:r>
              <a:rPr sz="3600" spc="-1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(</a:t>
            </a:r>
            <a:r>
              <a:rPr sz="3600" spc="-19" baseline="3413" dirty="0">
                <a:latin typeface="Calibri"/>
                <a:cs typeface="Calibri"/>
              </a:rPr>
              <a:t>L</a:t>
            </a:r>
            <a:r>
              <a:rPr sz="3600" spc="0" baseline="3413" dirty="0">
                <a:latin typeface="Calibri"/>
                <a:cs typeface="Calibri"/>
              </a:rPr>
              <a:t>C)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9372" y="5310775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6794" y="5326126"/>
            <a:ext cx="197801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>
                <a:latin typeface="Calibri"/>
                <a:cs typeface="Calibri"/>
              </a:rPr>
              <a:t>D</a:t>
            </a:r>
            <a:r>
              <a:rPr sz="3000" spc="4" baseline="2730" dirty="0">
                <a:latin typeface="Calibri"/>
                <a:cs typeface="Calibri"/>
              </a:rPr>
              <a:t>u</a:t>
            </a:r>
            <a:r>
              <a:rPr sz="3000" spc="0" baseline="2730" dirty="0">
                <a:latin typeface="Calibri"/>
                <a:cs typeface="Calibri"/>
              </a:rPr>
              <a:t>pl</a:t>
            </a:r>
            <a:r>
              <a:rPr sz="3000" spc="-34" baseline="2730" dirty="0">
                <a:latin typeface="Calibri"/>
                <a:cs typeface="Calibri"/>
              </a:rPr>
              <a:t>e</a:t>
            </a:r>
            <a:r>
              <a:rPr sz="3000" spc="0" baseline="2730" dirty="0">
                <a:latin typeface="Calibri"/>
                <a:cs typeface="Calibri"/>
              </a:rPr>
              <a:t>x</a:t>
            </a:r>
            <a:r>
              <a:rPr sz="3000" spc="-9" baseline="2730" dirty="0">
                <a:latin typeface="Calibri"/>
                <a:cs typeface="Calibri"/>
              </a:rPr>
              <a:t> c</a:t>
            </a:r>
            <a:r>
              <a:rPr sz="3000" spc="0" baseline="2730" dirty="0">
                <a:latin typeface="Calibri"/>
                <a:cs typeface="Calibri"/>
              </a:rPr>
              <a:t>on</a:t>
            </a:r>
            <a:r>
              <a:rPr sz="3000" spc="4" baseline="2730" dirty="0">
                <a:latin typeface="Calibri"/>
                <a:cs typeface="Calibri"/>
              </a:rPr>
              <a:t>n</a:t>
            </a:r>
            <a:r>
              <a:rPr sz="3000" spc="0" baseline="2730" dirty="0">
                <a:latin typeface="Calibri"/>
                <a:cs typeface="Calibri"/>
              </a:rPr>
              <a:t>ec</a:t>
            </a:r>
            <a:r>
              <a:rPr sz="3000" spc="-19" baseline="2730" dirty="0">
                <a:latin typeface="Calibri"/>
                <a:cs typeface="Calibri"/>
              </a:rPr>
              <a:t>t</a:t>
            </a:r>
            <a:r>
              <a:rPr sz="3000" spc="0" baseline="2730" dirty="0">
                <a:latin typeface="Calibri"/>
                <a:cs typeface="Calibri"/>
              </a:rPr>
              <a:t>o</a:t>
            </a:r>
            <a:r>
              <a:rPr sz="3000" spc="-39" baseline="2730" dirty="0">
                <a:latin typeface="Calibri"/>
                <a:cs typeface="Calibri"/>
              </a:rPr>
              <a:t>r</a:t>
            </a:r>
            <a:r>
              <a:rPr sz="3000" spc="0" baseline="273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40" y="5649473"/>
            <a:ext cx="1778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9644" y="5667857"/>
            <a:ext cx="201864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St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aig</a:t>
            </a:r>
            <a:r>
              <a:rPr sz="3600" spc="-25" baseline="3413" dirty="0">
                <a:latin typeface="Calibri"/>
                <a:cs typeface="Calibri"/>
              </a:rPr>
              <a:t>h</a:t>
            </a:r>
            <a:r>
              <a:rPr sz="3600" spc="0" baseline="3413" dirty="0">
                <a:latin typeface="Calibri"/>
                <a:cs typeface="Calibri"/>
              </a:rPr>
              <a:t>t</a:t>
            </a:r>
            <a:r>
              <a:rPr sz="3600" spc="-2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Tip </a:t>
            </a:r>
            <a:r>
              <a:rPr sz="3600" spc="4" baseline="3413" dirty="0">
                <a:latin typeface="Calibri"/>
                <a:cs typeface="Calibri"/>
              </a:rPr>
              <a:t>(</a:t>
            </a:r>
            <a:r>
              <a:rPr sz="3600" spc="-9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T)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9372" y="6042574"/>
            <a:ext cx="152653" cy="616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42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6794" y="6057925"/>
            <a:ext cx="2465142" cy="616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-50" baseline="2730" dirty="0">
                <a:latin typeface="Calibri"/>
                <a:cs typeface="Calibri"/>
              </a:rPr>
              <a:t>P</a:t>
            </a:r>
            <a:r>
              <a:rPr sz="3000" spc="-25" baseline="2730" dirty="0">
                <a:latin typeface="Calibri"/>
                <a:cs typeface="Calibri"/>
              </a:rPr>
              <a:t>at</a:t>
            </a:r>
            <a:r>
              <a:rPr sz="3000" spc="0" baseline="2730" dirty="0">
                <a:latin typeface="Calibri"/>
                <a:cs typeface="Calibri"/>
              </a:rPr>
              <a:t>ch</a:t>
            </a:r>
            <a:r>
              <a:rPr sz="3000" spc="19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pa</a:t>
            </a:r>
            <a:r>
              <a:rPr sz="3000" spc="4" baseline="2730" dirty="0">
                <a:latin typeface="Calibri"/>
                <a:cs typeface="Calibri"/>
              </a:rPr>
              <a:t>n</a:t>
            </a:r>
            <a:r>
              <a:rPr sz="3000" spc="0" baseline="2730" dirty="0">
                <a:latin typeface="Calibri"/>
                <a:cs typeface="Calibri"/>
              </a:rPr>
              <a:t>el</a:t>
            </a:r>
            <a:r>
              <a:rPr sz="3000" spc="-9" baseline="2730" dirty="0">
                <a:latin typeface="Calibri"/>
                <a:cs typeface="Calibri"/>
              </a:rPr>
              <a:t> c</a:t>
            </a:r>
            <a:r>
              <a:rPr sz="3000" spc="0" baseline="2730" dirty="0">
                <a:latin typeface="Calibri"/>
                <a:cs typeface="Calibri"/>
              </a:rPr>
              <a:t>on</a:t>
            </a:r>
            <a:r>
              <a:rPr sz="3000" spc="4" baseline="2730" dirty="0">
                <a:latin typeface="Calibri"/>
                <a:cs typeface="Calibri"/>
              </a:rPr>
              <a:t>n</a:t>
            </a:r>
            <a:r>
              <a:rPr sz="3000" spc="0" baseline="2730" dirty="0">
                <a:latin typeface="Calibri"/>
                <a:cs typeface="Calibri"/>
              </a:rPr>
              <a:t>ec</a:t>
            </a:r>
            <a:r>
              <a:rPr sz="3000" spc="-19" baseline="2730" dirty="0">
                <a:latin typeface="Calibri"/>
                <a:cs typeface="Calibri"/>
              </a:rPr>
              <a:t>t</a:t>
            </a:r>
            <a:r>
              <a:rPr sz="3000" spc="0" baseline="2730" dirty="0">
                <a:latin typeface="Calibri"/>
                <a:cs typeface="Calibri"/>
              </a:rPr>
              <a:t>o</a:t>
            </a:r>
            <a:r>
              <a:rPr sz="3000" spc="-39" baseline="2730" dirty="0">
                <a:latin typeface="Calibri"/>
                <a:cs typeface="Calibri"/>
              </a:rPr>
              <a:t>r</a:t>
            </a:r>
            <a:r>
              <a:rPr sz="3000" spc="0" baseline="273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ct val="101725"/>
              </a:lnSpc>
              <a:spcBef>
                <a:spcPts val="103"/>
              </a:spcBef>
            </a:pPr>
            <a:r>
              <a:rPr sz="2000" spc="0" dirty="0">
                <a:latin typeface="Calibri"/>
                <a:cs typeface="Calibri"/>
              </a:rPr>
              <a:t>Simp</a:t>
            </a:r>
            <a:r>
              <a:rPr sz="2000" spc="-4" dirty="0">
                <a:latin typeface="Calibri"/>
                <a:cs typeface="Calibri"/>
              </a:rPr>
              <a:t>l</a:t>
            </a:r>
            <a:r>
              <a:rPr sz="2000" spc="-34" dirty="0">
                <a:latin typeface="Calibri"/>
                <a:cs typeface="Calibri"/>
              </a:rPr>
              <a:t>e</a:t>
            </a:r>
            <a:r>
              <a:rPr sz="2000" spc="0" dirty="0">
                <a:latin typeface="Calibri"/>
                <a:cs typeface="Calibri"/>
              </a:rPr>
              <a:t>x</a:t>
            </a:r>
            <a:r>
              <a:rPr sz="2000" spc="9" dirty="0">
                <a:latin typeface="Calibri"/>
                <a:cs typeface="Calibri"/>
              </a:rPr>
              <a:t> </a:t>
            </a:r>
            <a:r>
              <a:rPr sz="2000" spc="-9" dirty="0">
                <a:latin typeface="Calibri"/>
                <a:cs typeface="Calibri"/>
              </a:rPr>
              <a:t>c</a:t>
            </a:r>
            <a:r>
              <a:rPr sz="2000" spc="0" dirty="0">
                <a:latin typeface="Calibri"/>
                <a:cs typeface="Calibri"/>
              </a:rPr>
              <a:t>on</a:t>
            </a:r>
            <a:r>
              <a:rPr sz="2000" spc="4" dirty="0">
                <a:latin typeface="Calibri"/>
                <a:cs typeface="Calibri"/>
              </a:rPr>
              <a:t>n</a:t>
            </a:r>
            <a:r>
              <a:rPr sz="2000" spc="0" dirty="0">
                <a:latin typeface="Calibri"/>
                <a:cs typeface="Calibri"/>
              </a:rPr>
              <a:t>ec</a:t>
            </a:r>
            <a:r>
              <a:rPr sz="2000" spc="-19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o</a:t>
            </a:r>
            <a:r>
              <a:rPr sz="2000" spc="-39" dirty="0">
                <a:latin typeface="Calibri"/>
                <a:cs typeface="Calibri"/>
              </a:rPr>
              <a:t>r</a:t>
            </a:r>
            <a:r>
              <a:rPr sz="2000" spc="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08826" y="6442125"/>
            <a:ext cx="1668504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spc="0" baseline="1950" dirty="0">
                <a:latin typeface="Calibri"/>
                <a:cs typeface="Calibri"/>
              </a:rPr>
              <a:t>St</a:t>
            </a:r>
            <a:r>
              <a:rPr sz="2100" spc="-19" baseline="1950" dirty="0">
                <a:latin typeface="Calibri"/>
                <a:cs typeface="Calibri"/>
              </a:rPr>
              <a:t>r</a:t>
            </a:r>
            <a:r>
              <a:rPr sz="2100" spc="0" baseline="1950" dirty="0">
                <a:latin typeface="Calibri"/>
                <a:cs typeface="Calibri"/>
              </a:rPr>
              <a:t>aig</a:t>
            </a:r>
            <a:r>
              <a:rPr sz="2100" spc="-19" baseline="1950" dirty="0">
                <a:latin typeface="Calibri"/>
                <a:cs typeface="Calibri"/>
              </a:rPr>
              <a:t>h</a:t>
            </a:r>
            <a:r>
              <a:rPr sz="2100" spc="0" baseline="1950" dirty="0">
                <a:latin typeface="Calibri"/>
                <a:cs typeface="Calibri"/>
              </a:rPr>
              <a:t>t</a:t>
            </a:r>
            <a:r>
              <a:rPr sz="2100" spc="-4" baseline="1950" dirty="0">
                <a:latin typeface="Calibri"/>
                <a:cs typeface="Calibri"/>
              </a:rPr>
              <a:t> </a:t>
            </a:r>
            <a:r>
              <a:rPr sz="2100" spc="0" baseline="1950" dirty="0">
                <a:latin typeface="Calibri"/>
                <a:cs typeface="Calibri"/>
              </a:rPr>
              <a:t>Tip Con</a:t>
            </a:r>
            <a:r>
              <a:rPr sz="2100" spc="-9" baseline="1950" dirty="0">
                <a:latin typeface="Calibri"/>
                <a:cs typeface="Calibri"/>
              </a:rPr>
              <a:t>n</a:t>
            </a:r>
            <a:r>
              <a:rPr sz="2100" spc="0" baseline="1950" dirty="0">
                <a:latin typeface="Calibri"/>
                <a:cs typeface="Calibri"/>
              </a:rPr>
              <a:t>e</a:t>
            </a:r>
            <a:r>
              <a:rPr sz="2100" spc="-9" baseline="1950" dirty="0">
                <a:latin typeface="Calibri"/>
                <a:cs typeface="Calibri"/>
              </a:rPr>
              <a:t>c</a:t>
            </a:r>
            <a:r>
              <a:rPr sz="2100" spc="-14" baseline="1950" dirty="0">
                <a:latin typeface="Calibri"/>
                <a:cs typeface="Calibri"/>
              </a:rPr>
              <a:t>t</a:t>
            </a:r>
            <a:r>
              <a:rPr sz="2100" spc="0" baseline="1950" dirty="0">
                <a:latin typeface="Calibri"/>
                <a:cs typeface="Calibri"/>
              </a:rPr>
              <a:t>or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12BB37-1857-9CBA-C7A3-18EC3CA3B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08986"/>
            <a:ext cx="8686800" cy="53115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CDB0DD-2DAF-CA71-F6E4-D57193F638AC}"/>
              </a:ext>
            </a:extLst>
          </p:cNvPr>
          <p:cNvSpPr txBox="1"/>
          <p:nvPr/>
        </p:nvSpPr>
        <p:spPr>
          <a:xfrm>
            <a:off x="914400" y="3810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Fiber Channel Protocol Stack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27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18132" y="2781300"/>
            <a:ext cx="4049268" cy="1107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16956" y="254417"/>
            <a:ext cx="7431173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585"/>
              </a:lnSpc>
              <a:spcBef>
                <a:spcPts val="229"/>
              </a:spcBef>
            </a:pPr>
            <a:r>
              <a:rPr sz="2800" b="1" spc="-4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F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C Add</a:t>
            </a:r>
            <a:r>
              <a:rPr sz="2800" b="1" spc="-4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r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essing</a:t>
            </a:r>
            <a:r>
              <a:rPr sz="2800" b="1" spc="-29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in </a:t>
            </a:r>
            <a:r>
              <a:rPr sz="2800" b="1" spc="-39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S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wi</a:t>
            </a:r>
            <a:r>
              <a:rPr sz="2800" b="1" spc="-5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ched </a:t>
            </a:r>
            <a:r>
              <a:rPr sz="2800" b="1" spc="-11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F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abric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1500931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solidFill>
                  <a:srgbClr val="6F2F9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140" y="1522349"/>
            <a:ext cx="7349185" cy="12050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824">
              <a:lnSpc>
                <a:spcPts val="2950"/>
              </a:lnSpc>
              <a:spcBef>
                <a:spcPts val="147"/>
              </a:spcBef>
            </a:pPr>
            <a:r>
              <a:rPr sz="4200" spc="-25" baseline="2925" dirty="0">
                <a:solidFill>
                  <a:srgbClr val="6F2F9F"/>
                </a:solidFill>
                <a:latin typeface="Calibri"/>
                <a:cs typeface="Calibri"/>
              </a:rPr>
              <a:t>F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4200" spc="-27" baseline="29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Add</a:t>
            </a:r>
            <a:r>
              <a:rPr sz="4200" spc="-44" baseline="2925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ess</a:t>
            </a:r>
            <a:r>
              <a:rPr sz="4200" spc="-46" baseline="29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is</a:t>
            </a:r>
            <a:r>
              <a:rPr sz="4200" spc="-17" baseline="29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4200" spc="9" baseline="2925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ss</a:t>
            </a:r>
            <a:r>
              <a:rPr sz="4200" spc="-9" baseline="2925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gned</a:t>
            </a:r>
            <a:r>
              <a:rPr sz="4200" spc="-78" baseline="29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4200" spc="-25" baseline="292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o</a:t>
            </a:r>
            <a:r>
              <a:rPr sz="4200" spc="-14" baseline="29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nodes</a:t>
            </a:r>
            <a:r>
              <a:rPr sz="4200" spc="-49" baseline="29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du</a:t>
            </a:r>
            <a:r>
              <a:rPr sz="4200" spc="-9" baseline="2925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4200" spc="-9" baseline="2925" dirty="0">
                <a:solidFill>
                  <a:srgbClr val="6F2F9F"/>
                </a:solidFill>
                <a:latin typeface="Calibri"/>
                <a:cs typeface="Calibri"/>
              </a:rPr>
              <a:t>n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g</a:t>
            </a:r>
            <a:r>
              <a:rPr sz="4200" spc="-30" baseline="29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4200" spc="-59" baseline="2925" dirty="0">
                <a:solidFill>
                  <a:srgbClr val="6F2F9F"/>
                </a:solidFill>
                <a:latin typeface="Calibri"/>
                <a:cs typeface="Calibri"/>
              </a:rPr>
              <a:t>f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abr</a:t>
            </a:r>
            <a:r>
              <a:rPr sz="4200" spc="-9" baseline="2925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4200" spc="-32" baseline="29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log</a:t>
            </a:r>
            <a:r>
              <a:rPr sz="4200" spc="-4" baseline="2925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n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2795"/>
              </a:lnSpc>
            </a:pPr>
            <a:r>
              <a:rPr sz="3600" spc="0" baseline="2415" dirty="0">
                <a:latin typeface="Arial"/>
                <a:cs typeface="Arial"/>
              </a:rPr>
              <a:t>•</a:t>
            </a:r>
            <a:r>
              <a:rPr sz="3600" spc="299" baseline="2415" dirty="0">
                <a:latin typeface="Arial"/>
                <a:cs typeface="Arial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U</a:t>
            </a:r>
            <a:r>
              <a:rPr sz="3600" spc="-4" baseline="2275" dirty="0">
                <a:latin typeface="Calibri"/>
                <a:cs typeface="Calibri"/>
              </a:rPr>
              <a:t>s</a:t>
            </a:r>
            <a:r>
              <a:rPr sz="3600" spc="0" baseline="2275" dirty="0">
                <a:latin typeface="Calibri"/>
                <a:cs typeface="Calibri"/>
              </a:rPr>
              <a:t>ed </a:t>
            </a:r>
            <a:r>
              <a:rPr sz="3600" spc="-44" baseline="2275" dirty="0">
                <a:latin typeface="Calibri"/>
                <a:cs typeface="Calibri"/>
              </a:rPr>
              <a:t>f</a:t>
            </a:r>
            <a:r>
              <a:rPr sz="3600" spc="0" baseline="2275" dirty="0">
                <a:latin typeface="Calibri"/>
                <a:cs typeface="Calibri"/>
              </a:rPr>
              <a:t>or </a:t>
            </a:r>
            <a:r>
              <a:rPr sz="3600" spc="-25" baseline="2275" dirty="0">
                <a:latin typeface="Calibri"/>
                <a:cs typeface="Calibri"/>
              </a:rPr>
              <a:t>c</a:t>
            </a:r>
            <a:r>
              <a:rPr sz="3600" spc="0" baseline="2275" dirty="0">
                <a:latin typeface="Calibri"/>
                <a:cs typeface="Calibri"/>
              </a:rPr>
              <a:t>ommuni</a:t>
            </a:r>
            <a:r>
              <a:rPr sz="3600" spc="-19" baseline="2275" dirty="0">
                <a:latin typeface="Calibri"/>
                <a:cs typeface="Calibri"/>
              </a:rPr>
              <a:t>ca</a:t>
            </a:r>
            <a:r>
              <a:rPr sz="3600" spc="0" baseline="2275" dirty="0">
                <a:latin typeface="Calibri"/>
                <a:cs typeface="Calibri"/>
              </a:rPr>
              <a:t>tion</a:t>
            </a:r>
            <a:r>
              <a:rPr sz="3600" spc="-19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b</a:t>
            </a:r>
            <a:r>
              <a:rPr sz="3600" spc="-4" baseline="2275" dirty="0">
                <a:latin typeface="Calibri"/>
                <a:cs typeface="Calibri"/>
              </a:rPr>
              <a:t>e</a:t>
            </a:r>
            <a:r>
              <a:rPr sz="3600" spc="0" baseline="2275" dirty="0">
                <a:latin typeface="Calibri"/>
                <a:cs typeface="Calibri"/>
              </a:rPr>
              <a:t>t</a:t>
            </a:r>
            <a:r>
              <a:rPr sz="3600" spc="-25" baseline="2275" dirty="0">
                <a:latin typeface="Calibri"/>
                <a:cs typeface="Calibri"/>
              </a:rPr>
              <a:t>w</a:t>
            </a:r>
            <a:r>
              <a:rPr sz="3600" spc="0" baseline="2275" dirty="0">
                <a:latin typeface="Calibri"/>
                <a:cs typeface="Calibri"/>
              </a:rPr>
              <a:t>e</a:t>
            </a:r>
            <a:r>
              <a:rPr sz="3600" spc="9" baseline="2275" dirty="0">
                <a:latin typeface="Calibri"/>
                <a:cs typeface="Calibri"/>
              </a:rPr>
              <a:t>e</a:t>
            </a:r>
            <a:r>
              <a:rPr sz="3600" spc="0" baseline="2275" dirty="0">
                <a:latin typeface="Calibri"/>
                <a:cs typeface="Calibri"/>
              </a:rPr>
              <a:t>n</a:t>
            </a:r>
            <a:r>
              <a:rPr sz="3600" spc="-14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nodes within</a:t>
            </a:r>
            <a:r>
              <a:rPr sz="3600" spc="-4" baseline="2275" dirty="0">
                <a:latin typeface="Calibri"/>
                <a:cs typeface="Calibri"/>
              </a:rPr>
              <a:t> </a:t>
            </a:r>
            <a:r>
              <a:rPr sz="3600" spc="-25" baseline="2275" dirty="0">
                <a:latin typeface="Calibri"/>
                <a:cs typeface="Calibri"/>
              </a:rPr>
              <a:t>F</a:t>
            </a:r>
            <a:r>
              <a:rPr sz="3600" spc="0" baseline="2275" dirty="0">
                <a:latin typeface="Calibri"/>
                <a:cs typeface="Calibri"/>
              </a:rPr>
              <a:t>C</a:t>
            </a:r>
            <a:r>
              <a:rPr sz="3600" spc="-9" baseline="2275" dirty="0">
                <a:latin typeface="Calibri"/>
                <a:cs typeface="Calibri"/>
              </a:rPr>
              <a:t> S</a:t>
            </a:r>
            <a:r>
              <a:rPr sz="3600" spc="0" baseline="2275" dirty="0">
                <a:latin typeface="Calibri"/>
                <a:cs typeface="Calibri"/>
              </a:rPr>
              <a:t>AN</a:t>
            </a:r>
            <a:endParaRPr sz="2400">
              <a:latin typeface="Calibri"/>
              <a:cs typeface="Calibri"/>
            </a:endParaRPr>
          </a:p>
          <a:p>
            <a:pPr marL="12700" marR="48477">
              <a:lnSpc>
                <a:spcPct val="101725"/>
              </a:lnSpc>
              <a:spcBef>
                <a:spcPts val="135"/>
              </a:spcBef>
            </a:pP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Ad</a:t>
            </a:r>
            <a:r>
              <a:rPr sz="2800" spc="-9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800" spc="-39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ess</a:t>
            </a:r>
            <a:r>
              <a:rPr sz="2800" spc="2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9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orm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2325168"/>
            <a:ext cx="20309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3975018"/>
            <a:ext cx="20294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solidFill>
                  <a:srgbClr val="00AF5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3996436"/>
            <a:ext cx="3229235" cy="721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7"/>
              </a:lnSpc>
              <a:spcBef>
                <a:spcPts val="100"/>
              </a:spcBef>
            </a:pP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Domain</a:t>
            </a:r>
            <a:r>
              <a:rPr sz="2800" spc="-73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ID</a:t>
            </a:r>
            <a:r>
              <a:rPr sz="2800" spc="-2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is</a:t>
            </a:r>
            <a:r>
              <a:rPr sz="2800" spc="-7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-13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u</a:t>
            </a:r>
            <a:r>
              <a:rPr sz="2800" spc="-14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2800" spc="-9" dirty="0">
                <a:solidFill>
                  <a:srgbClr val="00AF50"/>
                </a:solidFill>
                <a:latin typeface="Calibri"/>
                <a:cs typeface="Calibri"/>
              </a:rPr>
              <a:t>q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ue 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ts val="3417"/>
              </a:lnSpc>
            </a:pP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sz="2800" spc="-21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800" spc="-27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9" dirty="0">
                <a:solidFill>
                  <a:srgbClr val="00AF50"/>
                </a:solidFill>
                <a:latin typeface="Calibri"/>
                <a:cs typeface="Calibri"/>
              </a:rPr>
              <a:t>f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abr</a:t>
            </a:r>
            <a:r>
              <a:rPr sz="2800" spc="-9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9513" y="3996436"/>
            <a:ext cx="4740397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nu</a:t>
            </a:r>
            <a:r>
              <a:rPr sz="4200" spc="-14" baseline="2925" dirty="0">
                <a:solidFill>
                  <a:srgbClr val="00AF50"/>
                </a:solidFill>
                <a:latin typeface="Calibri"/>
                <a:cs typeface="Calibri"/>
              </a:rPr>
              <a:t>m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ber</a:t>
            </a:r>
            <a:r>
              <a:rPr sz="4200" spc="-60" baseline="29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4200" spc="-54" baseline="292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4200" spc="-9" baseline="2925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v</a:t>
            </a:r>
            <a:r>
              <a:rPr sz="4200" spc="-9" baseline="2925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ded</a:t>
            </a:r>
            <a:r>
              <a:rPr sz="4200" spc="-57" baseline="29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200" spc="-25" baseline="292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4200" spc="-14" baseline="29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4200" spc="9" baseline="292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ch</a:t>
            </a:r>
            <a:r>
              <a:rPr sz="4200" spc="-53" baseline="29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sw</a:t>
            </a:r>
            <a:r>
              <a:rPr sz="4200" spc="-9" baseline="2925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4200" spc="-34" baseline="292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ch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4926102"/>
            <a:ext cx="8040806" cy="15147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1300" marR="65112">
              <a:lnSpc>
                <a:spcPts val="2690"/>
              </a:lnSpc>
              <a:spcBef>
                <a:spcPts val="134"/>
              </a:spcBef>
            </a:pPr>
            <a:r>
              <a:rPr sz="3600" spc="0" baseline="2415" dirty="0">
                <a:latin typeface="Arial"/>
                <a:cs typeface="Arial"/>
              </a:rPr>
              <a:t>•</a:t>
            </a:r>
            <a:r>
              <a:rPr sz="3600" spc="299" baseline="2415" dirty="0">
                <a:latin typeface="Arial"/>
                <a:cs typeface="Arial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2</a:t>
            </a:r>
            <a:r>
              <a:rPr sz="3600" spc="-9" baseline="2275" dirty="0">
                <a:latin typeface="Calibri"/>
                <a:cs typeface="Calibri"/>
              </a:rPr>
              <a:t>3</a:t>
            </a:r>
            <a:r>
              <a:rPr sz="3600" spc="0" baseline="2275" dirty="0">
                <a:latin typeface="Calibri"/>
                <a:cs typeface="Calibri"/>
              </a:rPr>
              <a:t>9</a:t>
            </a:r>
            <a:r>
              <a:rPr sz="3600" spc="-4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add</a:t>
            </a:r>
            <a:r>
              <a:rPr sz="3600" spc="-29" baseline="2275" dirty="0">
                <a:latin typeface="Calibri"/>
                <a:cs typeface="Calibri"/>
              </a:rPr>
              <a:t>r</a:t>
            </a:r>
            <a:r>
              <a:rPr sz="3600" spc="0" baseline="2275" dirty="0">
                <a:latin typeface="Calibri"/>
                <a:cs typeface="Calibri"/>
              </a:rPr>
              <a:t>esses</a:t>
            </a:r>
            <a:r>
              <a:rPr sz="3600" spc="9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a</a:t>
            </a:r>
            <a:r>
              <a:rPr sz="3600" spc="-29" baseline="2275" dirty="0">
                <a:latin typeface="Calibri"/>
                <a:cs typeface="Calibri"/>
              </a:rPr>
              <a:t>r</a:t>
            </a:r>
            <a:r>
              <a:rPr sz="3600" spc="0" baseline="2275" dirty="0">
                <a:latin typeface="Calibri"/>
                <a:cs typeface="Calibri"/>
              </a:rPr>
              <a:t>e</a:t>
            </a:r>
            <a:r>
              <a:rPr sz="3600" spc="-9" baseline="2275" dirty="0">
                <a:latin typeface="Calibri"/>
                <a:cs typeface="Calibri"/>
              </a:rPr>
              <a:t> </a:t>
            </a:r>
            <a:r>
              <a:rPr sz="3600" spc="-34" baseline="2275" dirty="0">
                <a:latin typeface="Calibri"/>
                <a:cs typeface="Calibri"/>
              </a:rPr>
              <a:t>a</a:t>
            </a:r>
            <a:r>
              <a:rPr sz="3600" spc="-39" baseline="2275" dirty="0">
                <a:latin typeface="Calibri"/>
                <a:cs typeface="Calibri"/>
              </a:rPr>
              <a:t>v</a:t>
            </a:r>
            <a:r>
              <a:rPr sz="3600" spc="0" baseline="2275" dirty="0">
                <a:latin typeface="Calibri"/>
                <a:cs typeface="Calibri"/>
              </a:rPr>
              <a:t>ailable</a:t>
            </a:r>
            <a:r>
              <a:rPr sz="3600" spc="9" baseline="2275" dirty="0">
                <a:latin typeface="Calibri"/>
                <a:cs typeface="Calibri"/>
              </a:rPr>
              <a:t> </a:t>
            </a:r>
            <a:r>
              <a:rPr sz="3600" spc="-50" baseline="2275" dirty="0">
                <a:latin typeface="Calibri"/>
                <a:cs typeface="Calibri"/>
              </a:rPr>
              <a:t>f</a:t>
            </a:r>
            <a:r>
              <a:rPr sz="3600" spc="0" baseline="2275" dirty="0">
                <a:latin typeface="Calibri"/>
                <a:cs typeface="Calibri"/>
              </a:rPr>
              <a:t>or d</a:t>
            </a:r>
            <a:r>
              <a:rPr sz="3600" spc="-9" baseline="2275" dirty="0">
                <a:latin typeface="Calibri"/>
                <a:cs typeface="Calibri"/>
              </a:rPr>
              <a:t>o</a:t>
            </a:r>
            <a:r>
              <a:rPr sz="3600" spc="0" baseline="2275" dirty="0">
                <a:latin typeface="Calibri"/>
                <a:cs typeface="Calibri"/>
              </a:rPr>
              <a:t>main</a:t>
            </a:r>
            <a:r>
              <a:rPr sz="3600" spc="-9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ID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3340"/>
              </a:lnSpc>
              <a:spcBef>
                <a:spcPts val="307"/>
              </a:spcBef>
            </a:pP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sz="2800" spc="-19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xi</a:t>
            </a:r>
            <a:r>
              <a:rPr sz="2800" spc="-9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um</a:t>
            </a:r>
            <a:r>
              <a:rPr sz="2800" spc="1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poss</a:t>
            </a:r>
            <a:r>
              <a:rPr sz="2800" spc="-19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b</a:t>
            </a:r>
            <a:r>
              <a:rPr sz="2800" spc="-14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800" spc="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800" spc="-14" dirty="0">
                <a:solidFill>
                  <a:srgbClr val="006FC0"/>
                </a:solidFill>
                <a:latin typeface="Calibri"/>
                <a:cs typeface="Calibri"/>
              </a:rPr>
              <a:t>u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sz="2800" spc="-9" dirty="0">
                <a:solidFill>
                  <a:srgbClr val="006FC0"/>
                </a:solidFill>
                <a:latin typeface="Calibri"/>
                <a:cs typeface="Calibri"/>
              </a:rPr>
              <a:t>b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er</a:t>
            </a:r>
            <a:r>
              <a:rPr sz="2800" spc="3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of node ports</a:t>
            </a:r>
            <a:r>
              <a:rPr sz="2800" spc="19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in a</a:t>
            </a:r>
            <a:r>
              <a:rPr sz="2800" spc="-13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sw</a:t>
            </a:r>
            <a:r>
              <a:rPr sz="2800" spc="-9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800" spc="-34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ched</a:t>
            </a:r>
            <a:endParaRPr sz="2800" dirty="0">
              <a:latin typeface="Calibri"/>
              <a:cs typeface="Calibri"/>
            </a:endParaRPr>
          </a:p>
          <a:p>
            <a:pPr marL="12700" marR="65112">
              <a:lnSpc>
                <a:spcPts val="2770"/>
              </a:lnSpc>
            </a:pPr>
            <a:r>
              <a:rPr sz="4200" spc="-59" baseline="3900" dirty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4200" spc="0" baseline="3900" dirty="0">
                <a:solidFill>
                  <a:srgbClr val="006FC0"/>
                </a:solidFill>
                <a:latin typeface="Calibri"/>
                <a:cs typeface="Calibri"/>
              </a:rPr>
              <a:t>abr</a:t>
            </a:r>
            <a:r>
              <a:rPr sz="4200" spc="-9" baseline="390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4200" spc="0" baseline="3900" dirty="0">
                <a:solidFill>
                  <a:srgbClr val="006FC0"/>
                </a:solidFill>
                <a:latin typeface="Calibri"/>
                <a:cs typeface="Calibri"/>
              </a:rPr>
              <a:t>c:</a:t>
            </a:r>
            <a:endParaRPr sz="2800" dirty="0">
              <a:latin typeface="Calibri"/>
              <a:cs typeface="Calibri"/>
            </a:endParaRPr>
          </a:p>
          <a:p>
            <a:pPr marL="241300" marR="65112">
              <a:lnSpc>
                <a:spcPts val="2795"/>
              </a:lnSpc>
              <a:spcBef>
                <a:spcPts val="1"/>
              </a:spcBef>
            </a:pPr>
            <a:r>
              <a:rPr sz="3600" spc="0" baseline="2415" dirty="0">
                <a:latin typeface="Arial"/>
                <a:cs typeface="Arial"/>
              </a:rPr>
              <a:t>•</a:t>
            </a:r>
            <a:r>
              <a:rPr sz="3600" spc="299" baseline="2415" dirty="0">
                <a:latin typeface="Arial"/>
                <a:cs typeface="Arial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2</a:t>
            </a:r>
            <a:r>
              <a:rPr sz="3600" spc="-9" baseline="2275" dirty="0">
                <a:latin typeface="Calibri"/>
                <a:cs typeface="Calibri"/>
              </a:rPr>
              <a:t>3</a:t>
            </a:r>
            <a:r>
              <a:rPr sz="3600" spc="0" baseline="2275" dirty="0">
                <a:latin typeface="Calibri"/>
                <a:cs typeface="Calibri"/>
              </a:rPr>
              <a:t>9</a:t>
            </a:r>
            <a:r>
              <a:rPr sz="3600" spc="-4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domains X</a:t>
            </a:r>
            <a:r>
              <a:rPr sz="3600" spc="-14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2</a:t>
            </a:r>
            <a:r>
              <a:rPr sz="3600" spc="-9" baseline="2275" dirty="0">
                <a:latin typeface="Calibri"/>
                <a:cs typeface="Calibri"/>
              </a:rPr>
              <a:t>5</a:t>
            </a:r>
            <a:r>
              <a:rPr sz="3600" spc="0" baseline="2275" dirty="0">
                <a:latin typeface="Calibri"/>
                <a:cs typeface="Calibri"/>
              </a:rPr>
              <a:t>6</a:t>
            </a:r>
            <a:r>
              <a:rPr sz="3600" spc="-4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a</a:t>
            </a:r>
            <a:r>
              <a:rPr sz="3600" spc="-29" baseline="2275" dirty="0">
                <a:latin typeface="Calibri"/>
                <a:cs typeface="Calibri"/>
              </a:rPr>
              <a:t>r</a:t>
            </a:r>
            <a:r>
              <a:rPr sz="3600" spc="0" baseline="2275" dirty="0">
                <a:latin typeface="Calibri"/>
                <a:cs typeface="Calibri"/>
              </a:rPr>
              <a:t>e</a:t>
            </a:r>
            <a:r>
              <a:rPr sz="3600" spc="4" baseline="2275" dirty="0">
                <a:latin typeface="Calibri"/>
                <a:cs typeface="Calibri"/>
              </a:rPr>
              <a:t>a</a:t>
            </a:r>
            <a:r>
              <a:rPr sz="3600" spc="0" baseline="2275" dirty="0">
                <a:latin typeface="Calibri"/>
                <a:cs typeface="Calibri"/>
              </a:rPr>
              <a:t>s X </a:t>
            </a:r>
            <a:r>
              <a:rPr sz="3600" spc="-9" baseline="2275" dirty="0">
                <a:latin typeface="Calibri"/>
                <a:cs typeface="Calibri"/>
              </a:rPr>
              <a:t>2</a:t>
            </a:r>
            <a:r>
              <a:rPr sz="3600" spc="0" baseline="2275" dirty="0">
                <a:latin typeface="Calibri"/>
                <a:cs typeface="Calibri"/>
              </a:rPr>
              <a:t>56</a:t>
            </a:r>
            <a:r>
              <a:rPr sz="3600" spc="-9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p</a:t>
            </a:r>
            <a:r>
              <a:rPr sz="3600" spc="-9" baseline="2275" dirty="0">
                <a:latin typeface="Calibri"/>
                <a:cs typeface="Calibri"/>
              </a:rPr>
              <a:t>o</a:t>
            </a:r>
            <a:r>
              <a:rPr sz="3600" spc="0" baseline="2275" dirty="0">
                <a:latin typeface="Calibri"/>
                <a:cs typeface="Calibri"/>
              </a:rPr>
              <a:t>rts = 1</a:t>
            </a:r>
            <a:r>
              <a:rPr sz="3600" spc="-9" baseline="2275" dirty="0">
                <a:latin typeface="Calibri"/>
                <a:cs typeface="Calibri"/>
              </a:rPr>
              <a:t>5</a:t>
            </a:r>
            <a:r>
              <a:rPr sz="3600" spc="0" baseline="2275" dirty="0">
                <a:latin typeface="Calibri"/>
                <a:cs typeface="Calibri"/>
              </a:rPr>
              <a:t>,6</a:t>
            </a:r>
            <a:r>
              <a:rPr sz="3600" spc="-9" baseline="2275" dirty="0">
                <a:latin typeface="Calibri"/>
                <a:cs typeface="Calibri"/>
              </a:rPr>
              <a:t>6</a:t>
            </a:r>
            <a:r>
              <a:rPr sz="3600" spc="0" baseline="2275" dirty="0">
                <a:latin typeface="Calibri"/>
                <a:cs typeface="Calibri"/>
              </a:rPr>
              <a:t>3,</a:t>
            </a:r>
            <a:r>
              <a:rPr sz="3600" spc="-9" baseline="2275" dirty="0">
                <a:latin typeface="Calibri"/>
                <a:cs typeface="Calibri"/>
              </a:rPr>
              <a:t>1</a:t>
            </a:r>
            <a:r>
              <a:rPr sz="3600" spc="0" baseline="2275" dirty="0">
                <a:latin typeface="Calibri"/>
                <a:cs typeface="Calibri"/>
              </a:rPr>
              <a:t>04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3540" y="5357069"/>
            <a:ext cx="20309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69536" y="152400"/>
            <a:ext cx="500492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585"/>
              </a:lnSpc>
              <a:spcBef>
                <a:spcPts val="229"/>
              </a:spcBef>
            </a:pPr>
            <a:r>
              <a:rPr sz="2800" b="1" spc="-4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F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CIP (IP </a:t>
            </a:r>
            <a:r>
              <a:rPr sz="2800" b="1" spc="-25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S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AN </a:t>
            </a:r>
            <a:r>
              <a:rPr sz="2800" b="1" spc="-5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P</a:t>
            </a:r>
            <a:r>
              <a:rPr sz="2800" b="1" spc="-79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r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o</a:t>
            </a:r>
            <a:r>
              <a:rPr sz="2800" b="1" spc="-5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o</a:t>
            </a:r>
            <a:r>
              <a:rPr sz="2800" b="1" spc="-5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c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ol)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502455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523873"/>
            <a:ext cx="8071792" cy="26823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4" baseline="292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4200" spc="-4" baseline="2925" dirty="0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based</a:t>
            </a:r>
            <a:r>
              <a:rPr sz="4200" spc="-46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4200" spc="-54" baseline="292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4200" spc="-25" baseline="292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4200" spc="-14" baseline="292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ol</a:t>
            </a:r>
            <a:r>
              <a:rPr sz="4200" spc="-62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th</a:t>
            </a:r>
            <a:r>
              <a:rPr sz="4200" spc="-25" baseline="29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4200" spc="-22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4200" spc="-17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used</a:t>
            </a:r>
            <a:r>
              <a:rPr sz="4200" spc="-34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-25" baseline="292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4200" spc="-14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-9" baseline="292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onnect</a:t>
            </a:r>
            <a:r>
              <a:rPr sz="4200" spc="-69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4200" spc="-9" baseline="292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4200" spc="-34" baseline="292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tr</a:t>
            </a:r>
            <a:r>
              <a:rPr sz="4200" spc="-9" baseline="292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bu</a:t>
            </a:r>
            <a:r>
              <a:rPr sz="4200" spc="-34" baseline="292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ed</a:t>
            </a:r>
            <a:r>
              <a:rPr sz="4200" spc="-44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-25" baseline="2925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  <a:p>
            <a:pPr marL="12700" marR="53263">
              <a:lnSpc>
                <a:spcPts val="3025"/>
              </a:lnSpc>
              <a:spcBef>
                <a:spcPts val="3"/>
              </a:spcBef>
            </a:pPr>
            <a:r>
              <a:rPr sz="4200" spc="-25" baseline="292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AN</a:t>
            </a:r>
            <a:r>
              <a:rPr sz="4200" spc="19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4200" spc="-9" baseline="292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la</a:t>
            </a:r>
            <a:r>
              <a:rPr sz="4200" spc="-9" baseline="292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ds</a:t>
            </a:r>
            <a:endParaRPr sz="2800">
              <a:latin typeface="Calibri"/>
              <a:cs typeface="Calibri"/>
            </a:endParaRPr>
          </a:p>
          <a:p>
            <a:pPr marL="12700" marR="236780">
              <a:lnSpc>
                <a:spcPts val="3020"/>
              </a:lnSpc>
              <a:spcBef>
                <a:spcPts val="865"/>
              </a:spcBef>
            </a:pP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2800" spc="-39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800" spc="-19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es</a:t>
            </a:r>
            <a:r>
              <a:rPr sz="2800" spc="-86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2800" spc="-9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rtual</a:t>
            </a:r>
            <a:r>
              <a:rPr sz="2800" spc="-53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2800" spc="-17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2800" spc="-9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800" spc="-29" dirty="0">
                <a:solidFill>
                  <a:srgbClr val="006FC0"/>
                </a:solidFill>
                <a:latin typeface="Calibri"/>
                <a:cs typeface="Calibri"/>
              </a:rPr>
              <a:t>k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800" spc="-13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9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er</a:t>
            </a:r>
            <a:r>
              <a:rPr sz="2800" spc="-38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44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xi</a:t>
            </a:r>
            <a:r>
              <a:rPr sz="2800" spc="-39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ti</a:t>
            </a:r>
            <a:r>
              <a:rPr sz="2800" spc="-9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g</a:t>
            </a:r>
            <a:r>
              <a:rPr sz="2800" spc="-13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IP n</a:t>
            </a:r>
            <a:r>
              <a:rPr sz="2800" spc="-14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800" spc="-19" dirty="0">
                <a:solidFill>
                  <a:srgbClr val="006FC0"/>
                </a:solidFill>
                <a:latin typeface="Calibri"/>
                <a:cs typeface="Calibri"/>
              </a:rPr>
              <a:t>w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ork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th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800" spc="-22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is used</a:t>
            </a:r>
            <a:r>
              <a:rPr sz="2800" spc="-39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800" spc="-1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800" spc="-59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ansport</a:t>
            </a:r>
            <a:r>
              <a:rPr sz="2800" spc="-57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2800" spc="-27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spc="-34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spc="-26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b</a:t>
            </a:r>
            <a:r>
              <a:rPr sz="2800" spc="-14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800" spc="-19" dirty="0">
                <a:solidFill>
                  <a:srgbClr val="006FC0"/>
                </a:solidFill>
                <a:latin typeface="Calibri"/>
                <a:cs typeface="Calibri"/>
              </a:rPr>
              <a:t>w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een</a:t>
            </a:r>
            <a:r>
              <a:rPr sz="2800" spc="-71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2800" spc="-9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800" spc="-34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800" spc="-29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2800" spc="-27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ANs</a:t>
            </a:r>
            <a:endParaRPr sz="2800">
              <a:latin typeface="Calibri"/>
              <a:cs typeface="Calibri"/>
            </a:endParaRPr>
          </a:p>
          <a:p>
            <a:pPr marL="12700" marR="53263">
              <a:lnSpc>
                <a:spcPct val="101725"/>
              </a:lnSpc>
              <a:spcBef>
                <a:spcPts val="598"/>
              </a:spcBef>
            </a:pP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En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-14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su</a:t>
            </a:r>
            <a:r>
              <a:rPr sz="2800" spc="-14" dirty="0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sz="2800" spc="-19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es</a:t>
            </a:r>
            <a:r>
              <a:rPr sz="2800" spc="-21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F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800" spc="-1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f</a:t>
            </a:r>
            <a:r>
              <a:rPr sz="2800" spc="-64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ames</a:t>
            </a:r>
            <a:r>
              <a:rPr sz="2800" spc="9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800" spc="-29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o IP</a:t>
            </a:r>
            <a:r>
              <a:rPr sz="2800" spc="1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pac</a:t>
            </a:r>
            <a:r>
              <a:rPr sz="2800" spc="-84" dirty="0">
                <a:solidFill>
                  <a:srgbClr val="00AF50"/>
                </a:solidFill>
                <a:latin typeface="Calibri"/>
                <a:cs typeface="Calibri"/>
              </a:rPr>
              <a:t>k</a:t>
            </a:r>
            <a:r>
              <a:rPr sz="2800" spc="-14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  <a:p>
            <a:pPr marL="12700" marR="53263">
              <a:lnSpc>
                <a:spcPct val="101725"/>
              </a:lnSpc>
              <a:spcBef>
                <a:spcPts val="605"/>
              </a:spcBef>
            </a:pP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P</a:t>
            </a:r>
            <a:r>
              <a:rPr sz="2800" spc="-54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sz="2800" spc="-9" dirty="0">
                <a:solidFill>
                  <a:srgbClr val="6F2F9F"/>
                </a:solidFill>
                <a:latin typeface="Calibri"/>
                <a:cs typeface="Calibri"/>
              </a:rPr>
              <a:t>o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v</a:t>
            </a:r>
            <a:r>
              <a:rPr sz="2800" spc="-9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des</a:t>
            </a:r>
            <a:r>
              <a:rPr sz="2800" spc="-48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d</a:t>
            </a:r>
            <a:r>
              <a:rPr sz="2800" spc="-9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sa</a:t>
            </a:r>
            <a:r>
              <a:rPr sz="2800" spc="-34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sz="2800" spc="-2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er</a:t>
            </a:r>
            <a:r>
              <a:rPr sz="2800" spc="-5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-39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2800" spc="-19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2800" spc="-9" dirty="0">
                <a:solidFill>
                  <a:srgbClr val="6F2F9F"/>
                </a:solidFill>
                <a:latin typeface="Calibri"/>
                <a:cs typeface="Calibri"/>
              </a:rPr>
              <a:t>o</a:t>
            </a:r>
            <a:r>
              <a:rPr sz="2800" spc="-25" dirty="0">
                <a:solidFill>
                  <a:srgbClr val="6F2F9F"/>
                </a:solidFill>
                <a:latin typeface="Calibri"/>
                <a:cs typeface="Calibri"/>
              </a:rPr>
              <a:t>v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ery</a:t>
            </a:r>
            <a:r>
              <a:rPr sz="2800" spc="-5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solut</a:t>
            </a:r>
            <a:r>
              <a:rPr sz="2800" spc="-9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2398821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3540" y="3293162"/>
            <a:ext cx="203098" cy="8916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solidFill>
                  <a:srgbClr val="00AF5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655"/>
              </a:spcBef>
            </a:pPr>
            <a:r>
              <a:rPr sz="2800" spc="0" dirty="0">
                <a:solidFill>
                  <a:srgbClr val="6F2F9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73518" y="3595878"/>
            <a:ext cx="580643" cy="580644"/>
          </a:xfrm>
          <a:custGeom>
            <a:avLst/>
            <a:gdLst/>
            <a:ahLst/>
            <a:cxnLst/>
            <a:rect l="l" t="t" r="r" b="b"/>
            <a:pathLst>
              <a:path w="580643" h="580644">
                <a:moveTo>
                  <a:pt x="580643" y="0"/>
                </a:moveTo>
                <a:lnTo>
                  <a:pt x="0" y="580644"/>
                </a:lnTo>
              </a:path>
            </a:pathLst>
          </a:custGeom>
          <a:ln w="38099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91834" y="3585210"/>
            <a:ext cx="609599" cy="609600"/>
          </a:xfrm>
          <a:custGeom>
            <a:avLst/>
            <a:gdLst/>
            <a:ahLst/>
            <a:cxnLst/>
            <a:rect l="l" t="t" r="r" b="b"/>
            <a:pathLst>
              <a:path w="609599" h="609600">
                <a:moveTo>
                  <a:pt x="0" y="0"/>
                </a:moveTo>
                <a:lnTo>
                  <a:pt x="609599" y="60960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83986" y="4434078"/>
            <a:ext cx="838199" cy="0"/>
          </a:xfrm>
          <a:custGeom>
            <a:avLst/>
            <a:gdLst/>
            <a:ahLst/>
            <a:cxnLst/>
            <a:rect l="l" t="t" r="r" b="b"/>
            <a:pathLst>
              <a:path w="838199">
                <a:moveTo>
                  <a:pt x="838199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64146" y="4738878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60960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49796" y="4128516"/>
            <a:ext cx="1033272" cy="670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82383" y="5042916"/>
            <a:ext cx="769620" cy="1309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76772" y="2699004"/>
            <a:ext cx="431292" cy="999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42859" y="1926336"/>
            <a:ext cx="847344" cy="1772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05050" y="4455414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60960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52800" y="4509516"/>
            <a:ext cx="832103" cy="614171"/>
          </a:xfrm>
          <a:custGeom>
            <a:avLst/>
            <a:gdLst/>
            <a:ahLst/>
            <a:cxnLst/>
            <a:rect l="l" t="t" r="r" b="b"/>
            <a:pathLst>
              <a:path w="832103" h="614172">
                <a:moveTo>
                  <a:pt x="0" y="0"/>
                </a:moveTo>
                <a:lnTo>
                  <a:pt x="832103" y="614171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41982" y="3522726"/>
            <a:ext cx="646176" cy="646176"/>
          </a:xfrm>
          <a:custGeom>
            <a:avLst/>
            <a:gdLst/>
            <a:ahLst/>
            <a:cxnLst/>
            <a:rect l="l" t="t" r="r" b="b"/>
            <a:pathLst>
              <a:path w="646176" h="646176">
                <a:moveTo>
                  <a:pt x="646176" y="0"/>
                </a:moveTo>
                <a:lnTo>
                  <a:pt x="0" y="646176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08731" y="4172712"/>
            <a:ext cx="990599" cy="4099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32610" y="4680966"/>
            <a:ext cx="0" cy="609599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599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47800" y="5042916"/>
            <a:ext cx="771144" cy="1309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53000" y="4491228"/>
            <a:ext cx="795527" cy="627888"/>
          </a:xfrm>
          <a:custGeom>
            <a:avLst/>
            <a:gdLst/>
            <a:ahLst/>
            <a:cxnLst/>
            <a:rect l="l" t="t" r="r" b="b"/>
            <a:pathLst>
              <a:path w="795527" h="627888">
                <a:moveTo>
                  <a:pt x="795527" y="0"/>
                </a:moveTo>
                <a:lnTo>
                  <a:pt x="0" y="627888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25467" y="4803648"/>
            <a:ext cx="914400" cy="5928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41804" y="1918715"/>
            <a:ext cx="848868" cy="1772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36464" y="4172712"/>
            <a:ext cx="990600" cy="4099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04494" y="357759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609600" y="60960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5716" y="2692907"/>
            <a:ext cx="432816" cy="998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16736" y="4128516"/>
            <a:ext cx="1034796" cy="670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76297" y="99443"/>
            <a:ext cx="3224281" cy="1147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585"/>
              </a:lnSpc>
              <a:spcBef>
                <a:spcPts val="229"/>
              </a:spcBef>
            </a:pPr>
            <a:r>
              <a:rPr sz="2800" b="1" spc="-4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F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CIP </a:t>
            </a:r>
            <a:r>
              <a:rPr sz="2800" b="1" spc="-40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opology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55128" y="1721739"/>
            <a:ext cx="597220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Se</a:t>
            </a:r>
            <a:r>
              <a:rPr sz="2100" b="1" spc="14" baseline="1950" dirty="0">
                <a:latin typeface="Calibri"/>
                <a:cs typeface="Calibri"/>
              </a:rPr>
              <a:t>r</a:t>
            </a:r>
            <a:r>
              <a:rPr sz="2100" b="1" spc="-14" baseline="1950" dirty="0">
                <a:latin typeface="Calibri"/>
                <a:cs typeface="Calibri"/>
              </a:rPr>
              <a:t>v</a:t>
            </a:r>
            <a:r>
              <a:rPr sz="2100" b="1" spc="0" baseline="1950" dirty="0">
                <a:latin typeface="Calibri"/>
                <a:cs typeface="Calibri"/>
              </a:rPr>
              <a:t>e</a:t>
            </a:r>
            <a:r>
              <a:rPr sz="2100" b="1" spc="-4" baseline="1950" dirty="0">
                <a:latin typeface="Calibri"/>
                <a:cs typeface="Calibri"/>
              </a:rPr>
              <a:t>r</a:t>
            </a:r>
            <a:r>
              <a:rPr sz="2100" b="1" spc="0" baseline="195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5642" y="2488565"/>
            <a:ext cx="526781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Se</a:t>
            </a:r>
            <a:r>
              <a:rPr sz="2100" b="1" spc="14" baseline="1950" dirty="0">
                <a:latin typeface="Calibri"/>
                <a:cs typeface="Calibri"/>
              </a:rPr>
              <a:t>r</a:t>
            </a:r>
            <a:r>
              <a:rPr sz="2100" b="1" spc="-14" baseline="1950" dirty="0">
                <a:latin typeface="Calibri"/>
                <a:cs typeface="Calibri"/>
              </a:rPr>
              <a:t>v</a:t>
            </a:r>
            <a:r>
              <a:rPr sz="2100" b="1" spc="0" baseline="1950" dirty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36005" y="2506218"/>
            <a:ext cx="526781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Se</a:t>
            </a:r>
            <a:r>
              <a:rPr sz="2100" b="1" spc="14" baseline="1950" dirty="0">
                <a:latin typeface="Calibri"/>
                <a:cs typeface="Calibri"/>
              </a:rPr>
              <a:t>r</a:t>
            </a:r>
            <a:r>
              <a:rPr sz="2100" b="1" spc="-14" baseline="1950" dirty="0">
                <a:latin typeface="Calibri"/>
                <a:cs typeface="Calibri"/>
              </a:rPr>
              <a:t>v</a:t>
            </a:r>
            <a:r>
              <a:rPr sz="2100" b="1" spc="0" baseline="1950" dirty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60091" y="3966845"/>
            <a:ext cx="105702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-9" baseline="1950" dirty="0">
                <a:latin typeface="Calibri"/>
                <a:cs typeface="Calibri"/>
              </a:rPr>
              <a:t>F</a:t>
            </a:r>
            <a:r>
              <a:rPr sz="2100" b="1" spc="0" baseline="1950" dirty="0">
                <a:latin typeface="Calibri"/>
                <a:cs typeface="Calibri"/>
              </a:rPr>
              <a:t>CIP</a:t>
            </a:r>
            <a:r>
              <a:rPr sz="2100" b="1" spc="-19" baseline="1950" dirty="0">
                <a:latin typeface="Calibri"/>
                <a:cs typeface="Calibri"/>
              </a:rPr>
              <a:t> </a:t>
            </a:r>
            <a:r>
              <a:rPr sz="2100" b="1" spc="4" baseline="1950" dirty="0">
                <a:latin typeface="Calibri"/>
                <a:cs typeface="Calibri"/>
              </a:rPr>
              <a:t>G</a:t>
            </a:r>
            <a:r>
              <a:rPr sz="2100" b="1" spc="-9" baseline="1950" dirty="0">
                <a:latin typeface="Calibri"/>
                <a:cs typeface="Calibri"/>
              </a:rPr>
              <a:t>a</a:t>
            </a:r>
            <a:r>
              <a:rPr sz="2100" b="1" spc="-4" baseline="1950" dirty="0">
                <a:latin typeface="Calibri"/>
                <a:cs typeface="Calibri"/>
              </a:rPr>
              <a:t>t</a:t>
            </a:r>
            <a:r>
              <a:rPr sz="2100" b="1" spc="-9" baseline="1950" dirty="0">
                <a:latin typeface="Calibri"/>
                <a:cs typeface="Calibri"/>
              </a:rPr>
              <a:t>e</a:t>
            </a:r>
            <a:r>
              <a:rPr sz="2100" b="1" spc="-14" baseline="1950" dirty="0">
                <a:latin typeface="Calibri"/>
                <a:cs typeface="Calibri"/>
              </a:rPr>
              <a:t>w</a:t>
            </a:r>
            <a:r>
              <a:rPr sz="2100" b="1" spc="-34" baseline="1950" dirty="0">
                <a:latin typeface="Calibri"/>
                <a:cs typeface="Calibri"/>
              </a:rPr>
              <a:t>a</a:t>
            </a:r>
            <a:r>
              <a:rPr sz="2100" b="1" spc="0" baseline="1950" dirty="0">
                <a:latin typeface="Calibri"/>
                <a:cs typeface="Calibri"/>
              </a:rPr>
              <a:t>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02428" y="3966845"/>
            <a:ext cx="105702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-9" baseline="1950" dirty="0">
                <a:latin typeface="Calibri"/>
                <a:cs typeface="Calibri"/>
              </a:rPr>
              <a:t>F</a:t>
            </a:r>
            <a:r>
              <a:rPr sz="2100" b="1" spc="0" baseline="1950" dirty="0">
                <a:latin typeface="Calibri"/>
                <a:cs typeface="Calibri"/>
              </a:rPr>
              <a:t>CIP</a:t>
            </a:r>
            <a:r>
              <a:rPr sz="2100" b="1" spc="-19" baseline="1950" dirty="0">
                <a:latin typeface="Calibri"/>
                <a:cs typeface="Calibri"/>
              </a:rPr>
              <a:t> </a:t>
            </a:r>
            <a:r>
              <a:rPr sz="2100" b="1" spc="4" baseline="1950" dirty="0">
                <a:latin typeface="Calibri"/>
                <a:cs typeface="Calibri"/>
              </a:rPr>
              <a:t>G</a:t>
            </a:r>
            <a:r>
              <a:rPr sz="2100" b="1" spc="-9" baseline="1950" dirty="0">
                <a:latin typeface="Calibri"/>
                <a:cs typeface="Calibri"/>
              </a:rPr>
              <a:t>a</a:t>
            </a:r>
            <a:r>
              <a:rPr sz="2100" b="1" spc="-4" baseline="1950" dirty="0">
                <a:latin typeface="Calibri"/>
                <a:cs typeface="Calibri"/>
              </a:rPr>
              <a:t>t</a:t>
            </a:r>
            <a:r>
              <a:rPr sz="2100" b="1" spc="-9" baseline="1950" dirty="0">
                <a:latin typeface="Calibri"/>
                <a:cs typeface="Calibri"/>
              </a:rPr>
              <a:t>e</a:t>
            </a:r>
            <a:r>
              <a:rPr sz="2100" b="1" spc="-14" baseline="1950" dirty="0">
                <a:latin typeface="Calibri"/>
                <a:cs typeface="Calibri"/>
              </a:rPr>
              <a:t>w</a:t>
            </a:r>
            <a:r>
              <a:rPr sz="2100" b="1" spc="-34" baseline="1950" dirty="0">
                <a:latin typeface="Calibri"/>
                <a:cs typeface="Calibri"/>
              </a:rPr>
              <a:t>a</a:t>
            </a:r>
            <a:r>
              <a:rPr sz="2100" b="1" spc="0" baseline="1950" dirty="0">
                <a:latin typeface="Calibri"/>
                <a:cs typeface="Calibri"/>
              </a:rPr>
              <a:t>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4470" y="4220464"/>
            <a:ext cx="72963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-9" baseline="3034" dirty="0">
                <a:latin typeface="Calibri"/>
                <a:cs typeface="Calibri"/>
              </a:rPr>
              <a:t>F</a:t>
            </a:r>
            <a:r>
              <a:rPr sz="2700" b="1" spc="0" baseline="3034" dirty="0">
                <a:latin typeface="Calibri"/>
                <a:cs typeface="Calibri"/>
              </a:rPr>
              <a:t>C </a:t>
            </a:r>
            <a:r>
              <a:rPr sz="2700" b="1" spc="-25" baseline="3034" dirty="0">
                <a:latin typeface="Calibri"/>
                <a:cs typeface="Calibri"/>
              </a:rPr>
              <a:t>S</a:t>
            </a:r>
            <a:r>
              <a:rPr sz="2700" b="1" spc="0" baseline="3034" dirty="0">
                <a:latin typeface="Calibri"/>
                <a:cs typeface="Calibri"/>
              </a:rPr>
              <a:t>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9533" y="4220464"/>
            <a:ext cx="73077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-4" baseline="3034" dirty="0">
                <a:latin typeface="Calibri"/>
                <a:cs typeface="Calibri"/>
              </a:rPr>
              <a:t>F</a:t>
            </a:r>
            <a:r>
              <a:rPr sz="2700" b="1" spc="0" baseline="3034" dirty="0">
                <a:latin typeface="Calibri"/>
                <a:cs typeface="Calibri"/>
              </a:rPr>
              <a:t>C </a:t>
            </a:r>
            <a:r>
              <a:rPr sz="2700" b="1" spc="-19" baseline="3034" dirty="0">
                <a:latin typeface="Calibri"/>
                <a:cs typeface="Calibri"/>
              </a:rPr>
              <a:t>S</a:t>
            </a:r>
            <a:r>
              <a:rPr sz="2700" b="1" spc="0" baseline="3034" dirty="0">
                <a:latin typeface="Calibri"/>
                <a:cs typeface="Calibri"/>
              </a:rPr>
              <a:t>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5513" y="4991252"/>
            <a:ext cx="268263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spc="4" baseline="2730" dirty="0">
                <a:latin typeface="Calibri"/>
                <a:cs typeface="Calibri"/>
              </a:rPr>
              <a:t>IP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0165" y="6370497"/>
            <a:ext cx="105078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S</a:t>
            </a:r>
            <a:r>
              <a:rPr sz="2100" b="1" spc="-9" baseline="1950" dirty="0">
                <a:latin typeface="Calibri"/>
                <a:cs typeface="Calibri"/>
              </a:rPr>
              <a:t>t</a:t>
            </a:r>
            <a:r>
              <a:rPr sz="2100" b="1" spc="0" baseline="1950" dirty="0">
                <a:latin typeface="Calibri"/>
                <a:cs typeface="Calibri"/>
              </a:rPr>
              <a:t>o</a:t>
            </a:r>
            <a:r>
              <a:rPr sz="2100" b="1" spc="-29" baseline="1950" dirty="0">
                <a:latin typeface="Calibri"/>
                <a:cs typeface="Calibri"/>
              </a:rPr>
              <a:t>r</a:t>
            </a:r>
            <a:r>
              <a:rPr sz="2100" b="1" spc="0" baseline="1950" dirty="0">
                <a:latin typeface="Calibri"/>
                <a:cs typeface="Calibri"/>
              </a:rPr>
              <a:t>a</a:t>
            </a:r>
            <a:r>
              <a:rPr sz="2100" b="1" spc="-14" baseline="1950" dirty="0">
                <a:latin typeface="Calibri"/>
                <a:cs typeface="Calibri"/>
              </a:rPr>
              <a:t>g</a:t>
            </a:r>
            <a:r>
              <a:rPr sz="2100" b="1" spc="0" baseline="1950" dirty="0">
                <a:latin typeface="Calibri"/>
                <a:cs typeface="Calibri"/>
              </a:rPr>
              <a:t>e</a:t>
            </a:r>
            <a:r>
              <a:rPr sz="2100" b="1" spc="-29" baseline="1950" dirty="0">
                <a:latin typeface="Calibri"/>
                <a:cs typeface="Calibri"/>
              </a:rPr>
              <a:t> </a:t>
            </a:r>
            <a:r>
              <a:rPr sz="2100" b="1" spc="0" baseline="1950" dirty="0">
                <a:latin typeface="Calibri"/>
                <a:cs typeface="Calibri"/>
              </a:rPr>
              <a:t>A</a:t>
            </a:r>
            <a:r>
              <a:rPr sz="2100" b="1" spc="4" baseline="1950" dirty="0">
                <a:latin typeface="Calibri"/>
                <a:cs typeface="Calibri"/>
              </a:rPr>
              <a:t>r</a:t>
            </a:r>
            <a:r>
              <a:rPr sz="2100" b="1" spc="-29" baseline="1950" dirty="0">
                <a:latin typeface="Calibri"/>
                <a:cs typeface="Calibri"/>
              </a:rPr>
              <a:t>r</a:t>
            </a:r>
            <a:r>
              <a:rPr sz="2100" b="1" spc="-19" baseline="1950" dirty="0">
                <a:latin typeface="Calibri"/>
                <a:cs typeface="Calibri"/>
              </a:rPr>
              <a:t>a</a:t>
            </a:r>
            <a:r>
              <a:rPr sz="2100" b="1" spc="0" baseline="1950" dirty="0">
                <a:latin typeface="Calibri"/>
                <a:cs typeface="Calibri"/>
              </a:rPr>
              <a:t>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787642" y="6384213"/>
            <a:ext cx="105078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S</a:t>
            </a:r>
            <a:r>
              <a:rPr sz="2100" b="1" spc="-9" baseline="1950" dirty="0">
                <a:latin typeface="Calibri"/>
                <a:cs typeface="Calibri"/>
              </a:rPr>
              <a:t>t</a:t>
            </a:r>
            <a:r>
              <a:rPr sz="2100" b="1" spc="0" baseline="1950" dirty="0">
                <a:latin typeface="Calibri"/>
                <a:cs typeface="Calibri"/>
              </a:rPr>
              <a:t>o</a:t>
            </a:r>
            <a:r>
              <a:rPr sz="2100" b="1" spc="-29" baseline="1950" dirty="0">
                <a:latin typeface="Calibri"/>
                <a:cs typeface="Calibri"/>
              </a:rPr>
              <a:t>r</a:t>
            </a:r>
            <a:r>
              <a:rPr sz="2100" b="1" spc="0" baseline="1950" dirty="0">
                <a:latin typeface="Calibri"/>
                <a:cs typeface="Calibri"/>
              </a:rPr>
              <a:t>a</a:t>
            </a:r>
            <a:r>
              <a:rPr sz="2100" b="1" spc="-14" baseline="1950" dirty="0">
                <a:latin typeface="Calibri"/>
                <a:cs typeface="Calibri"/>
              </a:rPr>
              <a:t>g</a:t>
            </a:r>
            <a:r>
              <a:rPr sz="2100" b="1" spc="0" baseline="1950" dirty="0">
                <a:latin typeface="Calibri"/>
                <a:cs typeface="Calibri"/>
              </a:rPr>
              <a:t>e</a:t>
            </a:r>
            <a:r>
              <a:rPr sz="2100" b="1" spc="-29" baseline="1950" dirty="0">
                <a:latin typeface="Calibri"/>
                <a:cs typeface="Calibri"/>
              </a:rPr>
              <a:t> </a:t>
            </a:r>
            <a:r>
              <a:rPr sz="2100" b="1" spc="0" baseline="1950" dirty="0">
                <a:latin typeface="Calibri"/>
                <a:cs typeface="Calibri"/>
              </a:rPr>
              <a:t>A</a:t>
            </a:r>
            <a:r>
              <a:rPr sz="2100" b="1" spc="4" baseline="1950" dirty="0">
                <a:latin typeface="Calibri"/>
                <a:cs typeface="Calibri"/>
              </a:rPr>
              <a:t>r</a:t>
            </a:r>
            <a:r>
              <a:rPr sz="2100" b="1" spc="-29" baseline="1950" dirty="0">
                <a:latin typeface="Calibri"/>
                <a:cs typeface="Calibri"/>
              </a:rPr>
              <a:t>r</a:t>
            </a:r>
            <a:r>
              <a:rPr sz="2100" b="1" spc="-19" baseline="1950" dirty="0">
                <a:latin typeface="Calibri"/>
                <a:cs typeface="Calibri"/>
              </a:rPr>
              <a:t>a</a:t>
            </a:r>
            <a:r>
              <a:rPr sz="2100" b="1" spc="0" baseline="1950" dirty="0">
                <a:latin typeface="Calibri"/>
                <a:cs typeface="Calibri"/>
              </a:rPr>
              <a:t>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34E3AA-A15B-D3C8-795F-9170E1327CEC}"/>
              </a:ext>
            </a:extLst>
          </p:cNvPr>
          <p:cNvSpPr txBox="1"/>
          <p:nvPr/>
        </p:nvSpPr>
        <p:spPr>
          <a:xfrm>
            <a:off x="-1077468" y="1542931"/>
            <a:ext cx="4572000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62853" algn="r">
              <a:lnSpc>
                <a:spcPct val="101725"/>
              </a:lnSpc>
              <a:spcBef>
                <a:spcPts val="2440"/>
              </a:spcBef>
            </a:pPr>
            <a:r>
              <a:rPr lang="en-IN" sz="1800" b="1" spc="0" dirty="0">
                <a:latin typeface="Calibri"/>
                <a:cs typeface="Calibri"/>
              </a:rPr>
              <a:t>Se</a:t>
            </a:r>
            <a:r>
              <a:rPr lang="en-IN" sz="1800" b="1" spc="14" dirty="0">
                <a:latin typeface="Calibri"/>
                <a:cs typeface="Calibri"/>
              </a:rPr>
              <a:t>r</a:t>
            </a:r>
            <a:r>
              <a:rPr lang="en-IN" sz="1800" b="1" spc="-14" dirty="0">
                <a:latin typeface="Calibri"/>
                <a:cs typeface="Calibri"/>
              </a:rPr>
              <a:t>v</a:t>
            </a:r>
            <a:r>
              <a:rPr lang="en-IN" sz="1800" b="1" spc="0" dirty="0">
                <a:latin typeface="Calibri"/>
                <a:cs typeface="Calibri"/>
              </a:rPr>
              <a:t>e</a:t>
            </a:r>
            <a:r>
              <a:rPr lang="en-IN" sz="1800" b="1" spc="-4" dirty="0">
                <a:latin typeface="Calibri"/>
                <a:cs typeface="Calibri"/>
              </a:rPr>
              <a:t>r</a:t>
            </a:r>
            <a:r>
              <a:rPr lang="en-IN" sz="1800" b="1" spc="0" dirty="0">
                <a:latin typeface="Calibri"/>
                <a:cs typeface="Calibri"/>
              </a:rPr>
              <a:t>s</a:t>
            </a:r>
            <a:endParaRPr lang="en-IN"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EE1906-50E7-0C24-038B-FAE273BDF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94" y="1071233"/>
            <a:ext cx="7783011" cy="47155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1105D2-4C8A-E605-860B-B435A5C4AC7A}"/>
              </a:ext>
            </a:extLst>
          </p:cNvPr>
          <p:cNvSpPr txBox="1"/>
          <p:nvPr/>
        </p:nvSpPr>
        <p:spPr>
          <a:xfrm>
            <a:off x="685800" y="3048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FCIP Protocol Stack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324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ock, data, database, scheme, server, storage icon - Download on Iconfinder">
            <a:extLst>
              <a:ext uri="{FF2B5EF4-FFF2-40B4-BE49-F238E27FC236}">
                <a16:creationId xmlns:a16="http://schemas.microsoft.com/office/drawing/2014/main" id="{F7C69A4C-9CBF-3EE5-F429-017B6480A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4478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4AEF42-443C-DE3F-8B97-8EB9AE1FEAF6}"/>
              </a:ext>
            </a:extLst>
          </p:cNvPr>
          <p:cNvSpPr txBox="1"/>
          <p:nvPr/>
        </p:nvSpPr>
        <p:spPr>
          <a:xfrm>
            <a:off x="2209800" y="34290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Block Storages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718602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bject 63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51304" y="2321052"/>
            <a:ext cx="4798822" cy="1446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90344" y="2290533"/>
            <a:ext cx="2567685" cy="531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26920" y="2296668"/>
            <a:ext cx="4800600" cy="1447799"/>
          </a:xfrm>
          <a:custGeom>
            <a:avLst/>
            <a:gdLst/>
            <a:ahLst/>
            <a:cxnLst/>
            <a:rect l="l" t="t" r="r" b="b"/>
            <a:pathLst>
              <a:path w="4800600" h="1447800">
                <a:moveTo>
                  <a:pt x="0" y="1447799"/>
                </a:moveTo>
                <a:lnTo>
                  <a:pt x="4800600" y="1447799"/>
                </a:lnTo>
                <a:lnTo>
                  <a:pt x="4800600" y="0"/>
                </a:lnTo>
                <a:lnTo>
                  <a:pt x="0" y="0"/>
                </a:lnTo>
                <a:lnTo>
                  <a:pt x="0" y="14477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51304" y="3768915"/>
            <a:ext cx="4798822" cy="27414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90344" y="6085332"/>
            <a:ext cx="1860677" cy="5316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26920" y="3744468"/>
            <a:ext cx="4800600" cy="2743200"/>
          </a:xfrm>
          <a:custGeom>
            <a:avLst/>
            <a:gdLst/>
            <a:ahLst/>
            <a:cxnLst/>
            <a:rect l="l" t="t" r="r" b="b"/>
            <a:pathLst>
              <a:path w="4800600" h="2743200">
                <a:moveTo>
                  <a:pt x="0" y="2743199"/>
                </a:moveTo>
                <a:lnTo>
                  <a:pt x="4800600" y="2743199"/>
                </a:lnTo>
                <a:lnTo>
                  <a:pt x="4800600" y="0"/>
                </a:lnTo>
                <a:lnTo>
                  <a:pt x="0" y="0"/>
                </a:lnTo>
                <a:lnTo>
                  <a:pt x="0" y="2743199"/>
                </a:lnTo>
                <a:close/>
              </a:path>
            </a:pathLst>
          </a:custGeom>
          <a:solidFill>
            <a:srgbClr val="B5B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75332" y="5516880"/>
            <a:ext cx="4350766" cy="6170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34184" y="5620512"/>
            <a:ext cx="3180334" cy="4783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55520" y="5497068"/>
            <a:ext cx="4343400" cy="609600"/>
          </a:xfrm>
          <a:custGeom>
            <a:avLst/>
            <a:gdLst/>
            <a:ahLst/>
            <a:cxnLst/>
            <a:rect l="l" t="t" r="r" b="b"/>
            <a:pathLst>
              <a:path w="4343400" h="609600">
                <a:moveTo>
                  <a:pt x="0" y="609599"/>
                </a:moveTo>
                <a:lnTo>
                  <a:pt x="4343400" y="609599"/>
                </a:lnTo>
                <a:lnTo>
                  <a:pt x="4343400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55520" y="5497068"/>
            <a:ext cx="4343400" cy="609600"/>
          </a:xfrm>
          <a:custGeom>
            <a:avLst/>
            <a:gdLst/>
            <a:ahLst/>
            <a:cxnLst/>
            <a:rect l="l" t="t" r="r" b="b"/>
            <a:pathLst>
              <a:path w="4343400" h="609600">
                <a:moveTo>
                  <a:pt x="0" y="609599"/>
                </a:moveTo>
                <a:lnTo>
                  <a:pt x="4343400" y="609599"/>
                </a:lnTo>
                <a:lnTo>
                  <a:pt x="4343400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96084" y="2846882"/>
            <a:ext cx="2450465" cy="6978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179320" y="2830067"/>
            <a:ext cx="2438400" cy="685800"/>
          </a:xfrm>
          <a:custGeom>
            <a:avLst/>
            <a:gdLst/>
            <a:ahLst/>
            <a:cxnLst/>
            <a:rect l="l" t="t" r="r" b="b"/>
            <a:pathLst>
              <a:path w="2438400" h="685800">
                <a:moveTo>
                  <a:pt x="0" y="0"/>
                </a:moveTo>
                <a:lnTo>
                  <a:pt x="0" y="685800"/>
                </a:lnTo>
                <a:lnTo>
                  <a:pt x="1600200" y="685800"/>
                </a:lnTo>
                <a:lnTo>
                  <a:pt x="1600200" y="304800"/>
                </a:lnTo>
                <a:lnTo>
                  <a:pt x="2438400" y="304800"/>
                </a:lnTo>
                <a:lnTo>
                  <a:pt x="2438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179320" y="2830067"/>
            <a:ext cx="2438400" cy="685800"/>
          </a:xfrm>
          <a:custGeom>
            <a:avLst/>
            <a:gdLst/>
            <a:ahLst/>
            <a:cxnLst/>
            <a:rect l="l" t="t" r="r" b="b"/>
            <a:pathLst>
              <a:path w="2438400" h="685800">
                <a:moveTo>
                  <a:pt x="0" y="0"/>
                </a:moveTo>
                <a:lnTo>
                  <a:pt x="0" y="685800"/>
                </a:lnTo>
                <a:lnTo>
                  <a:pt x="1600200" y="685800"/>
                </a:lnTo>
                <a:lnTo>
                  <a:pt x="1600200" y="304800"/>
                </a:lnTo>
                <a:lnTo>
                  <a:pt x="2438400" y="304800"/>
                </a:lnTo>
                <a:lnTo>
                  <a:pt x="24384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48684" y="2846882"/>
            <a:ext cx="2450465" cy="69781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31920" y="2830067"/>
            <a:ext cx="2438400" cy="685800"/>
          </a:xfrm>
          <a:custGeom>
            <a:avLst/>
            <a:gdLst/>
            <a:ahLst/>
            <a:cxnLst/>
            <a:rect l="l" t="t" r="r" b="b"/>
            <a:pathLst>
              <a:path w="2438400" h="685800">
                <a:moveTo>
                  <a:pt x="2438400" y="685800"/>
                </a:moveTo>
                <a:lnTo>
                  <a:pt x="2438400" y="0"/>
                </a:lnTo>
                <a:lnTo>
                  <a:pt x="838200" y="0"/>
                </a:lnTo>
                <a:lnTo>
                  <a:pt x="838200" y="381000"/>
                </a:lnTo>
                <a:lnTo>
                  <a:pt x="0" y="381000"/>
                </a:lnTo>
                <a:lnTo>
                  <a:pt x="0" y="685800"/>
                </a:lnTo>
                <a:lnTo>
                  <a:pt x="2438400" y="6858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31920" y="2830067"/>
            <a:ext cx="2438400" cy="685800"/>
          </a:xfrm>
          <a:custGeom>
            <a:avLst/>
            <a:gdLst/>
            <a:ahLst/>
            <a:cxnLst/>
            <a:rect l="l" t="t" r="r" b="b"/>
            <a:pathLst>
              <a:path w="2438400" h="685800">
                <a:moveTo>
                  <a:pt x="2438400" y="685800"/>
                </a:moveTo>
                <a:lnTo>
                  <a:pt x="2438400" y="0"/>
                </a:lnTo>
                <a:lnTo>
                  <a:pt x="838200" y="0"/>
                </a:lnTo>
                <a:lnTo>
                  <a:pt x="838200" y="381000"/>
                </a:lnTo>
                <a:lnTo>
                  <a:pt x="0" y="381000"/>
                </a:lnTo>
                <a:lnTo>
                  <a:pt x="0" y="685800"/>
                </a:lnTo>
                <a:lnTo>
                  <a:pt x="2438400" y="685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32532" y="1992629"/>
            <a:ext cx="114300" cy="3505200"/>
          </a:xfrm>
          <a:custGeom>
            <a:avLst/>
            <a:gdLst/>
            <a:ahLst/>
            <a:cxnLst/>
            <a:rect l="l" t="t" r="r" b="b"/>
            <a:pathLst>
              <a:path w="114300" h="3505200">
                <a:moveTo>
                  <a:pt x="38100" y="3390899"/>
                </a:moveTo>
                <a:lnTo>
                  <a:pt x="0" y="3390900"/>
                </a:lnTo>
                <a:lnTo>
                  <a:pt x="57150" y="3505200"/>
                </a:lnTo>
                <a:lnTo>
                  <a:pt x="114300" y="3390900"/>
                </a:lnTo>
                <a:lnTo>
                  <a:pt x="76200" y="3390899"/>
                </a:lnTo>
                <a:lnTo>
                  <a:pt x="76200" y="3409950"/>
                </a:lnTo>
                <a:lnTo>
                  <a:pt x="38100" y="3409950"/>
                </a:lnTo>
                <a:lnTo>
                  <a:pt x="38100" y="3390899"/>
                </a:lnTo>
                <a:close/>
              </a:path>
              <a:path w="114300" h="3505200">
                <a:moveTo>
                  <a:pt x="38100" y="3409950"/>
                </a:moveTo>
                <a:lnTo>
                  <a:pt x="76200" y="3409950"/>
                </a:lnTo>
                <a:lnTo>
                  <a:pt x="76200" y="0"/>
                </a:lnTo>
                <a:lnTo>
                  <a:pt x="38100" y="0"/>
                </a:lnTo>
                <a:lnTo>
                  <a:pt x="38100" y="34099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22748" y="1992629"/>
            <a:ext cx="114300" cy="3505200"/>
          </a:xfrm>
          <a:custGeom>
            <a:avLst/>
            <a:gdLst/>
            <a:ahLst/>
            <a:cxnLst/>
            <a:rect l="l" t="t" r="r" b="b"/>
            <a:pathLst>
              <a:path w="114300" h="3505200">
                <a:moveTo>
                  <a:pt x="38100" y="3390899"/>
                </a:moveTo>
                <a:lnTo>
                  <a:pt x="0" y="3390900"/>
                </a:lnTo>
                <a:lnTo>
                  <a:pt x="57150" y="3505200"/>
                </a:lnTo>
                <a:lnTo>
                  <a:pt x="114300" y="3390900"/>
                </a:lnTo>
                <a:lnTo>
                  <a:pt x="76200" y="3390899"/>
                </a:lnTo>
                <a:lnTo>
                  <a:pt x="76200" y="3409950"/>
                </a:lnTo>
                <a:lnTo>
                  <a:pt x="38100" y="3409950"/>
                </a:lnTo>
                <a:lnTo>
                  <a:pt x="38100" y="3390899"/>
                </a:lnTo>
                <a:close/>
              </a:path>
              <a:path w="114300" h="3505200">
                <a:moveTo>
                  <a:pt x="38100" y="3409950"/>
                </a:moveTo>
                <a:lnTo>
                  <a:pt x="76200" y="3409950"/>
                </a:lnTo>
                <a:lnTo>
                  <a:pt x="76200" y="0"/>
                </a:lnTo>
                <a:lnTo>
                  <a:pt x="38100" y="0"/>
                </a:lnTo>
                <a:lnTo>
                  <a:pt x="38100" y="34099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09132" y="1992629"/>
            <a:ext cx="114300" cy="3505200"/>
          </a:xfrm>
          <a:custGeom>
            <a:avLst/>
            <a:gdLst/>
            <a:ahLst/>
            <a:cxnLst/>
            <a:rect l="l" t="t" r="r" b="b"/>
            <a:pathLst>
              <a:path w="114300" h="3505200">
                <a:moveTo>
                  <a:pt x="38100" y="3390899"/>
                </a:moveTo>
                <a:lnTo>
                  <a:pt x="0" y="3390900"/>
                </a:lnTo>
                <a:lnTo>
                  <a:pt x="57150" y="3505200"/>
                </a:lnTo>
                <a:lnTo>
                  <a:pt x="114300" y="3390900"/>
                </a:lnTo>
                <a:lnTo>
                  <a:pt x="76200" y="3390899"/>
                </a:lnTo>
                <a:lnTo>
                  <a:pt x="76200" y="3409950"/>
                </a:lnTo>
                <a:lnTo>
                  <a:pt x="38100" y="3409950"/>
                </a:lnTo>
                <a:lnTo>
                  <a:pt x="38100" y="3390899"/>
                </a:lnTo>
                <a:close/>
              </a:path>
              <a:path w="114300" h="3505200">
                <a:moveTo>
                  <a:pt x="38100" y="3409950"/>
                </a:moveTo>
                <a:lnTo>
                  <a:pt x="76200" y="3409950"/>
                </a:lnTo>
                <a:lnTo>
                  <a:pt x="76200" y="0"/>
                </a:lnTo>
                <a:lnTo>
                  <a:pt x="38100" y="0"/>
                </a:lnTo>
                <a:lnTo>
                  <a:pt x="38100" y="34099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77284" y="2983229"/>
            <a:ext cx="114300" cy="2514600"/>
          </a:xfrm>
          <a:custGeom>
            <a:avLst/>
            <a:gdLst/>
            <a:ahLst/>
            <a:cxnLst/>
            <a:rect l="l" t="t" r="r" b="b"/>
            <a:pathLst>
              <a:path w="114300" h="2514600">
                <a:moveTo>
                  <a:pt x="38100" y="2400299"/>
                </a:moveTo>
                <a:lnTo>
                  <a:pt x="0" y="2400300"/>
                </a:lnTo>
                <a:lnTo>
                  <a:pt x="57150" y="2514600"/>
                </a:lnTo>
                <a:lnTo>
                  <a:pt x="114300" y="2400300"/>
                </a:lnTo>
                <a:lnTo>
                  <a:pt x="76200" y="2400299"/>
                </a:lnTo>
                <a:lnTo>
                  <a:pt x="76200" y="2419350"/>
                </a:lnTo>
                <a:lnTo>
                  <a:pt x="38100" y="2419350"/>
                </a:lnTo>
                <a:lnTo>
                  <a:pt x="38100" y="2400299"/>
                </a:lnTo>
                <a:close/>
              </a:path>
              <a:path w="114300" h="2514600">
                <a:moveTo>
                  <a:pt x="38100" y="2419350"/>
                </a:moveTo>
                <a:lnTo>
                  <a:pt x="76200" y="2419350"/>
                </a:lnTo>
                <a:lnTo>
                  <a:pt x="76200" y="0"/>
                </a:lnTo>
                <a:lnTo>
                  <a:pt x="38100" y="0"/>
                </a:lnTo>
                <a:lnTo>
                  <a:pt x="38100" y="24193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06190" y="2220467"/>
            <a:ext cx="0" cy="762762"/>
          </a:xfrm>
          <a:custGeom>
            <a:avLst/>
            <a:gdLst/>
            <a:ahLst/>
            <a:cxnLst/>
            <a:rect l="l" t="t" r="r" b="b"/>
            <a:pathLst>
              <a:path h="762762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780282" y="2983229"/>
            <a:ext cx="483107" cy="0"/>
          </a:xfrm>
          <a:custGeom>
            <a:avLst/>
            <a:gdLst/>
            <a:ahLst/>
            <a:cxnLst/>
            <a:rect l="l" t="t" r="r" b="b"/>
            <a:pathLst>
              <a:path w="483107">
                <a:moveTo>
                  <a:pt x="0" y="0"/>
                </a:moveTo>
                <a:lnTo>
                  <a:pt x="483107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466332" y="1992629"/>
            <a:ext cx="114299" cy="3505200"/>
          </a:xfrm>
          <a:custGeom>
            <a:avLst/>
            <a:gdLst/>
            <a:ahLst/>
            <a:cxnLst/>
            <a:rect l="l" t="t" r="r" b="b"/>
            <a:pathLst>
              <a:path w="114300" h="3505200">
                <a:moveTo>
                  <a:pt x="38100" y="3390899"/>
                </a:moveTo>
                <a:lnTo>
                  <a:pt x="0" y="3390900"/>
                </a:lnTo>
                <a:lnTo>
                  <a:pt x="57149" y="3505200"/>
                </a:lnTo>
                <a:lnTo>
                  <a:pt x="114299" y="3390900"/>
                </a:lnTo>
                <a:lnTo>
                  <a:pt x="76200" y="3390899"/>
                </a:lnTo>
                <a:lnTo>
                  <a:pt x="76199" y="3409950"/>
                </a:lnTo>
                <a:lnTo>
                  <a:pt x="38099" y="3409950"/>
                </a:lnTo>
                <a:lnTo>
                  <a:pt x="38100" y="3390899"/>
                </a:lnTo>
                <a:close/>
              </a:path>
              <a:path w="114300" h="3505200">
                <a:moveTo>
                  <a:pt x="38099" y="3409950"/>
                </a:moveTo>
                <a:lnTo>
                  <a:pt x="76199" y="3409950"/>
                </a:lnTo>
                <a:lnTo>
                  <a:pt x="76199" y="0"/>
                </a:lnTo>
                <a:lnTo>
                  <a:pt x="38099" y="0"/>
                </a:lnTo>
                <a:lnTo>
                  <a:pt x="38099" y="34099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46120" y="4049268"/>
            <a:ext cx="2510028" cy="1094232"/>
          </a:xfrm>
          <a:custGeom>
            <a:avLst/>
            <a:gdLst/>
            <a:ahLst/>
            <a:cxnLst/>
            <a:rect l="l" t="t" r="r" b="b"/>
            <a:pathLst>
              <a:path w="2510028" h="1094231">
                <a:moveTo>
                  <a:pt x="0" y="1094231"/>
                </a:moveTo>
                <a:lnTo>
                  <a:pt x="2510028" y="1094231"/>
                </a:lnTo>
                <a:lnTo>
                  <a:pt x="2510028" y="0"/>
                </a:lnTo>
                <a:lnTo>
                  <a:pt x="0" y="0"/>
                </a:lnTo>
                <a:lnTo>
                  <a:pt x="0" y="1094231"/>
                </a:lnTo>
                <a:close/>
              </a:path>
            </a:pathLst>
          </a:custGeom>
          <a:solidFill>
            <a:srgbClr val="B5B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46120" y="4049268"/>
            <a:ext cx="2510028" cy="1094232"/>
          </a:xfrm>
          <a:custGeom>
            <a:avLst/>
            <a:gdLst/>
            <a:ahLst/>
            <a:cxnLst/>
            <a:rect l="l" t="t" r="r" b="b"/>
            <a:pathLst>
              <a:path w="2510028" h="1094231">
                <a:moveTo>
                  <a:pt x="0" y="1094231"/>
                </a:moveTo>
                <a:lnTo>
                  <a:pt x="2510028" y="1094231"/>
                </a:lnTo>
                <a:lnTo>
                  <a:pt x="2510028" y="0"/>
                </a:lnTo>
                <a:lnTo>
                  <a:pt x="0" y="0"/>
                </a:lnTo>
                <a:lnTo>
                  <a:pt x="0" y="10942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910584" y="4447032"/>
            <a:ext cx="1178052" cy="301751"/>
          </a:xfrm>
          <a:custGeom>
            <a:avLst/>
            <a:gdLst/>
            <a:ahLst/>
            <a:cxnLst/>
            <a:rect l="l" t="t" r="r" b="b"/>
            <a:pathLst>
              <a:path w="1178052" h="301751">
                <a:moveTo>
                  <a:pt x="0" y="301752"/>
                </a:moveTo>
                <a:lnTo>
                  <a:pt x="1178052" y="301752"/>
                </a:lnTo>
                <a:lnTo>
                  <a:pt x="1178052" y="0"/>
                </a:lnTo>
                <a:lnTo>
                  <a:pt x="0" y="0"/>
                </a:lnTo>
                <a:lnTo>
                  <a:pt x="0" y="30175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46120" y="4049267"/>
            <a:ext cx="867156" cy="338328"/>
          </a:xfrm>
          <a:custGeom>
            <a:avLst/>
            <a:gdLst/>
            <a:ahLst/>
            <a:cxnLst/>
            <a:rect l="l" t="t" r="r" b="b"/>
            <a:pathLst>
              <a:path w="867156" h="338328">
                <a:moveTo>
                  <a:pt x="0" y="338328"/>
                </a:moveTo>
                <a:lnTo>
                  <a:pt x="867156" y="338328"/>
                </a:lnTo>
                <a:lnTo>
                  <a:pt x="867156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930140" y="4843272"/>
            <a:ext cx="826008" cy="300227"/>
          </a:xfrm>
          <a:custGeom>
            <a:avLst/>
            <a:gdLst/>
            <a:ahLst/>
            <a:cxnLst/>
            <a:rect l="l" t="t" r="r" b="b"/>
            <a:pathLst>
              <a:path w="826008" h="300227">
                <a:moveTo>
                  <a:pt x="0" y="300227"/>
                </a:moveTo>
                <a:lnTo>
                  <a:pt x="826008" y="300227"/>
                </a:lnTo>
                <a:lnTo>
                  <a:pt x="826008" y="0"/>
                </a:lnTo>
                <a:lnTo>
                  <a:pt x="0" y="0"/>
                </a:lnTo>
                <a:lnTo>
                  <a:pt x="0" y="300227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26920" y="1610867"/>
            <a:ext cx="4800600" cy="609600"/>
          </a:xfrm>
          <a:custGeom>
            <a:avLst/>
            <a:gdLst/>
            <a:ahLst/>
            <a:cxnLst/>
            <a:rect l="l" t="t" r="r" b="b"/>
            <a:pathLst>
              <a:path w="4800600" h="609600">
                <a:moveTo>
                  <a:pt x="0" y="609600"/>
                </a:moveTo>
                <a:lnTo>
                  <a:pt x="4800600" y="609600"/>
                </a:lnTo>
                <a:lnTo>
                  <a:pt x="4800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026920" y="1610867"/>
            <a:ext cx="4800600" cy="609600"/>
          </a:xfrm>
          <a:custGeom>
            <a:avLst/>
            <a:gdLst/>
            <a:ahLst/>
            <a:cxnLst/>
            <a:rect l="l" t="t" r="r" b="b"/>
            <a:pathLst>
              <a:path w="4800600" h="609600">
                <a:moveTo>
                  <a:pt x="0" y="609600"/>
                </a:moveTo>
                <a:lnTo>
                  <a:pt x="4800600" y="609600"/>
                </a:lnTo>
                <a:lnTo>
                  <a:pt x="4800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106295" y="2369430"/>
            <a:ext cx="232865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sz="3000" b="1" spc="0" baseline="2363" dirty="0">
                <a:latin typeface="Arial Black"/>
                <a:cs typeface="Arial Black"/>
              </a:rPr>
              <a:t>File/</a:t>
            </a:r>
            <a:r>
              <a:rPr sz="3000" b="1" spc="29" baseline="2363" dirty="0">
                <a:latin typeface="Arial Black"/>
                <a:cs typeface="Arial Black"/>
              </a:rPr>
              <a:t>r</a:t>
            </a:r>
            <a:r>
              <a:rPr sz="3000" b="1" spc="0" baseline="2363" dirty="0">
                <a:latin typeface="Arial Black"/>
                <a:cs typeface="Arial Black"/>
              </a:rPr>
              <a:t>e</a:t>
            </a:r>
            <a:r>
              <a:rPr sz="3000" b="1" spc="-9" baseline="2363" dirty="0">
                <a:latin typeface="Arial Black"/>
                <a:cs typeface="Arial Black"/>
              </a:rPr>
              <a:t>c</a:t>
            </a:r>
            <a:r>
              <a:rPr sz="3000" b="1" spc="0" baseline="2363" dirty="0">
                <a:latin typeface="Arial Black"/>
                <a:cs typeface="Arial Black"/>
              </a:rPr>
              <a:t>o</a:t>
            </a:r>
            <a:r>
              <a:rPr sz="3000" b="1" spc="39" baseline="2363" dirty="0">
                <a:latin typeface="Arial Black"/>
                <a:cs typeface="Arial Black"/>
              </a:rPr>
              <a:t>r</a:t>
            </a:r>
            <a:r>
              <a:rPr sz="3000" b="1" spc="0" baseline="2363" dirty="0">
                <a:latin typeface="Arial Black"/>
                <a:cs typeface="Arial Black"/>
              </a:rPr>
              <a:t>d la</a:t>
            </a:r>
            <a:r>
              <a:rPr sz="3000" b="1" spc="-34" baseline="2363" dirty="0">
                <a:latin typeface="Arial Black"/>
                <a:cs typeface="Arial Black"/>
              </a:rPr>
              <a:t>y</a:t>
            </a:r>
            <a:r>
              <a:rPr sz="3000" b="1" spc="0" baseline="2363" dirty="0">
                <a:latin typeface="Arial Black"/>
                <a:cs typeface="Arial Black"/>
              </a:rPr>
              <a:t>er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11349" y="2924992"/>
            <a:ext cx="107375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b="1" i="1" spc="-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i="1" spc="0" dirty="0">
                <a:solidFill>
                  <a:srgbClr val="FFFFFF"/>
                </a:solidFill>
                <a:latin typeface="Arial"/>
                <a:cs typeface="Arial"/>
              </a:rPr>
              <a:t>taba</a:t>
            </a:r>
            <a:r>
              <a:rPr sz="1800" b="1" i="1" spc="-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b="1" i="1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55520" y="5497068"/>
            <a:ext cx="4343400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3910584" y="4447032"/>
            <a:ext cx="1178052" cy="3017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3246120" y="4049268"/>
            <a:ext cx="867156" cy="338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4113276" y="4049268"/>
            <a:ext cx="1642872" cy="338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3246120" y="4387595"/>
            <a:ext cx="2510028" cy="455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3246120" y="4843272"/>
            <a:ext cx="1684020" cy="300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4930140" y="4843272"/>
            <a:ext cx="826008" cy="300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3931920" y="2830067"/>
            <a:ext cx="8382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4770120" y="2830067"/>
            <a:ext cx="16002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3931920" y="3211067"/>
            <a:ext cx="24384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2026920" y="1610867"/>
            <a:ext cx="4800600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50"/>
              </a:spcBef>
            </a:pPr>
            <a:endParaRPr sz="1000"/>
          </a:p>
          <a:p>
            <a:pPr marL="92075">
              <a:lnSpc>
                <a:spcPct val="95825"/>
              </a:lnSpc>
            </a:pPr>
            <a:r>
              <a:rPr sz="2400" spc="0" dirty="0">
                <a:latin typeface="Arial"/>
                <a:cs typeface="Arial"/>
              </a:rPr>
              <a:t>A</a:t>
            </a:r>
            <a:r>
              <a:rPr sz="2400" spc="-4" dirty="0">
                <a:latin typeface="Arial"/>
                <a:cs typeface="Arial"/>
              </a:rPr>
              <a:t>p</a:t>
            </a:r>
            <a:r>
              <a:rPr sz="2400" spc="0" dirty="0">
                <a:latin typeface="Arial"/>
                <a:cs typeface="Arial"/>
              </a:rPr>
              <a:t>p</a:t>
            </a:r>
            <a:r>
              <a:rPr sz="2400" spc="-4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ic</a:t>
            </a:r>
            <a:r>
              <a:rPr sz="2400" spc="-4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26920" y="2220467"/>
            <a:ext cx="1779270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0"/>
              </a:spcBef>
            </a:pPr>
            <a:endParaRPr sz="600"/>
          </a:p>
        </p:txBody>
      </p:sp>
      <p:sp>
        <p:nvSpPr>
          <p:cNvPr id="14" name="object 14"/>
          <p:cNvSpPr txBox="1"/>
          <p:nvPr/>
        </p:nvSpPr>
        <p:spPr>
          <a:xfrm>
            <a:off x="3806190" y="2220467"/>
            <a:ext cx="3021330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0"/>
              </a:spcBef>
            </a:pPr>
            <a:endParaRPr sz="600"/>
          </a:p>
        </p:txBody>
      </p:sp>
      <p:sp>
        <p:nvSpPr>
          <p:cNvPr id="13" name="object 13"/>
          <p:cNvSpPr txBox="1"/>
          <p:nvPr/>
        </p:nvSpPr>
        <p:spPr>
          <a:xfrm>
            <a:off x="2026920" y="2296668"/>
            <a:ext cx="1779270" cy="533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117513"/>
              </a:lnSpc>
              <a:spcBef>
                <a:spcPts val="35"/>
              </a:spcBef>
            </a:pPr>
            <a:r>
              <a:rPr sz="2000" b="1" spc="0" dirty="0">
                <a:latin typeface="Arial Black"/>
                <a:cs typeface="Arial Black"/>
              </a:rPr>
              <a:t>File/</a:t>
            </a:r>
            <a:r>
              <a:rPr sz="2000" b="1" spc="29" dirty="0">
                <a:latin typeface="Arial Black"/>
                <a:cs typeface="Arial Black"/>
              </a:rPr>
              <a:t>r</a:t>
            </a:r>
            <a:r>
              <a:rPr sz="2000" b="1" spc="0" dirty="0">
                <a:latin typeface="Arial Black"/>
                <a:cs typeface="Arial Black"/>
              </a:rPr>
              <a:t>e</a:t>
            </a:r>
            <a:r>
              <a:rPr sz="2000" b="1" spc="-9" dirty="0">
                <a:latin typeface="Arial Black"/>
                <a:cs typeface="Arial Black"/>
              </a:rPr>
              <a:t>c</a:t>
            </a:r>
            <a:r>
              <a:rPr sz="2000" b="1" spc="0" dirty="0">
                <a:latin typeface="Arial Black"/>
                <a:cs typeface="Arial Black"/>
              </a:rPr>
              <a:t>o</a:t>
            </a:r>
            <a:r>
              <a:rPr sz="2000" b="1" spc="39" dirty="0">
                <a:latin typeface="Arial Black"/>
                <a:cs typeface="Arial Black"/>
              </a:rPr>
              <a:t>r</a:t>
            </a:r>
            <a:r>
              <a:rPr sz="2000" b="1" spc="0" dirty="0">
                <a:latin typeface="Arial Black"/>
                <a:cs typeface="Arial Black"/>
              </a:rPr>
              <a:t>d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06190" y="2296668"/>
            <a:ext cx="3021330" cy="533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2026920" y="2830067"/>
            <a:ext cx="152400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179320" y="2830067"/>
            <a:ext cx="1626870" cy="153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3806190" y="2830067"/>
            <a:ext cx="457200" cy="153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4263390" y="2830067"/>
            <a:ext cx="35433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4617720" y="2830067"/>
            <a:ext cx="22098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8"/>
              </a:spcBef>
            </a:pPr>
            <a:endParaRPr sz="650"/>
          </a:p>
          <a:p>
            <a:pPr marL="245109">
              <a:lnSpc>
                <a:spcPts val="1730"/>
              </a:lnSpc>
              <a:spcBef>
                <a:spcPts val="86"/>
              </a:spcBef>
            </a:pPr>
            <a:r>
              <a:rPr sz="2700" b="1" i="1" spc="0" baseline="-9662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700" b="1" i="1" spc="4" baseline="-9662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00" b="1" i="1" spc="0" baseline="-9662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2700" b="1" i="1" spc="-4" baseline="-966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i="1" spc="0" baseline="-9662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700" b="1" i="1" spc="-9" baseline="-9662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700" b="1" i="1" spc="0" baseline="-9662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2700" b="1" i="1" spc="-9" baseline="-9662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700" b="1" i="1" spc="0" baseline="-9662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9320" y="2983229"/>
            <a:ext cx="2084070" cy="151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179320" y="3134867"/>
            <a:ext cx="16002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4729">
              <a:lnSpc>
                <a:spcPct val="95825"/>
              </a:lnSpc>
              <a:spcBef>
                <a:spcPts val="375"/>
              </a:spcBef>
            </a:pPr>
            <a:r>
              <a:rPr sz="1800" b="1" i="1" spc="0" dirty="0">
                <a:solidFill>
                  <a:srgbClr val="FFFFFF"/>
                </a:solidFill>
                <a:latin typeface="Arial"/>
                <a:cs typeface="Arial"/>
              </a:rPr>
              <a:t>(d</a:t>
            </a:r>
            <a:r>
              <a:rPr sz="1800" b="1" i="1" spc="4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b="1" i="1" spc="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b="1" i="1" spc="-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b="1" i="1" spc="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9520" y="3134867"/>
            <a:ext cx="3048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52979" marR="1489960" algn="ctr">
              <a:lnSpc>
                <a:spcPct val="95825"/>
              </a:lnSpc>
              <a:spcBef>
                <a:spcPts val="425"/>
              </a:spcBef>
            </a:pPr>
            <a:r>
              <a:rPr sz="1800" b="1" i="1" spc="0" dirty="0">
                <a:solidFill>
                  <a:srgbClr val="FFFFFF"/>
                </a:solidFill>
                <a:latin typeface="Arial"/>
                <a:cs typeface="Arial"/>
              </a:rPr>
              <a:t>(FS)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26920" y="3515867"/>
            <a:ext cx="480060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026920" y="3744468"/>
            <a:ext cx="4800600" cy="2743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11"/>
              </a:spcBef>
            </a:pPr>
            <a:endParaRPr sz="900"/>
          </a:p>
          <a:p>
            <a:pPr marL="1311529">
              <a:lnSpc>
                <a:spcPct val="95825"/>
              </a:lnSpc>
              <a:spcBef>
                <a:spcPts val="2000"/>
              </a:spcBef>
            </a:pPr>
            <a:r>
              <a:rPr sz="1200" b="1" spc="-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200" b="1" spc="0" dirty="0">
                <a:solidFill>
                  <a:srgbClr val="FFFFFF"/>
                </a:solidFill>
                <a:latin typeface="Arial"/>
                <a:cs typeface="Arial"/>
              </a:rPr>
              <a:t>ost</a:t>
            </a:r>
            <a:endParaRPr sz="1200">
              <a:latin typeface="Arial"/>
              <a:cs typeface="Arial"/>
            </a:endParaRPr>
          </a:p>
          <a:p>
            <a:pPr marL="1947070" marR="2191976" algn="ctr">
              <a:lnSpc>
                <a:spcPct val="95825"/>
              </a:lnSpc>
              <a:spcBef>
                <a:spcPts val="1615"/>
              </a:spcBef>
            </a:pPr>
            <a:r>
              <a:rPr sz="1200" b="1" spc="0" dirty="0">
                <a:latin typeface="Arial"/>
                <a:cs typeface="Arial"/>
              </a:rPr>
              <a:t>N</a:t>
            </a:r>
            <a:r>
              <a:rPr sz="1200" b="1" spc="4" dirty="0">
                <a:latin typeface="Arial"/>
                <a:cs typeface="Arial"/>
              </a:rPr>
              <a:t>e</a:t>
            </a:r>
            <a:r>
              <a:rPr sz="1200" b="1" spc="0" dirty="0">
                <a:latin typeface="Arial"/>
                <a:cs typeface="Arial"/>
              </a:rPr>
              <a:t>t</a:t>
            </a:r>
            <a:r>
              <a:rPr sz="1200" b="1" spc="25" dirty="0">
                <a:latin typeface="Arial"/>
                <a:cs typeface="Arial"/>
              </a:rPr>
              <a:t>w</a:t>
            </a:r>
            <a:r>
              <a:rPr sz="1200" b="1" spc="0" dirty="0">
                <a:latin typeface="Arial"/>
                <a:cs typeface="Arial"/>
              </a:rPr>
              <a:t>o</a:t>
            </a:r>
            <a:r>
              <a:rPr sz="1200" b="1" spc="4" dirty="0">
                <a:latin typeface="Arial"/>
                <a:cs typeface="Arial"/>
              </a:rPr>
              <a:t>r</a:t>
            </a:r>
            <a:r>
              <a:rPr sz="1200" b="1" spc="0" dirty="0">
                <a:latin typeface="Arial"/>
                <a:cs typeface="Arial"/>
              </a:rPr>
              <a:t>k</a:t>
            </a:r>
            <a:endParaRPr sz="1200">
              <a:latin typeface="Arial"/>
              <a:cs typeface="Arial"/>
            </a:endParaRPr>
          </a:p>
          <a:p>
            <a:pPr marL="1311529">
              <a:lnSpc>
                <a:spcPct val="95825"/>
              </a:lnSpc>
              <a:spcBef>
                <a:spcPts val="60"/>
              </a:spcBef>
            </a:pPr>
            <a:r>
              <a:rPr sz="1400" i="1" spc="0" dirty="0">
                <a:latin typeface="Arial"/>
                <a:cs typeface="Arial"/>
              </a:rPr>
              <a:t>Blo</a:t>
            </a:r>
            <a:r>
              <a:rPr sz="1400" i="1" spc="4" dirty="0">
                <a:latin typeface="Arial"/>
                <a:cs typeface="Arial"/>
              </a:rPr>
              <a:t>c</a:t>
            </a:r>
            <a:r>
              <a:rPr sz="1400" i="1" spc="0" dirty="0">
                <a:latin typeface="Arial"/>
                <a:cs typeface="Arial"/>
              </a:rPr>
              <a:t>k</a:t>
            </a:r>
            <a:endParaRPr sz="1400">
              <a:latin typeface="Arial"/>
              <a:cs typeface="Arial"/>
            </a:endParaRPr>
          </a:p>
          <a:p>
            <a:pPr marL="1311529">
              <a:lnSpc>
                <a:spcPts val="1612"/>
              </a:lnSpc>
              <a:spcBef>
                <a:spcPts val="55"/>
              </a:spcBef>
            </a:pPr>
            <a:r>
              <a:rPr sz="1400" i="1" spc="0" dirty="0">
                <a:latin typeface="Arial"/>
                <a:cs typeface="Arial"/>
              </a:rPr>
              <a:t>aggrega</a:t>
            </a:r>
            <a:r>
              <a:rPr sz="1400" i="1" spc="-9" dirty="0">
                <a:latin typeface="Arial"/>
                <a:cs typeface="Arial"/>
              </a:rPr>
              <a:t>t</a:t>
            </a:r>
            <a:r>
              <a:rPr sz="1400" i="1" spc="0" dirty="0">
                <a:latin typeface="Arial"/>
                <a:cs typeface="Arial"/>
              </a:rPr>
              <a:t>ion              </a:t>
            </a:r>
            <a:r>
              <a:rPr sz="1400" i="1" spc="44" dirty="0">
                <a:latin typeface="Arial"/>
                <a:cs typeface="Arial"/>
              </a:rPr>
              <a:t> </a:t>
            </a:r>
            <a:r>
              <a:rPr sz="1800" b="1" spc="0" baseline="9662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800" b="1" spc="-14" baseline="9662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b="1" spc="0" baseline="9662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b="1" spc="4" baseline="9662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b="1" spc="0" baseline="9662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 marL="320675">
              <a:lnSpc>
                <a:spcPct val="95825"/>
              </a:lnSpc>
              <a:spcBef>
                <a:spcPts val="4554"/>
              </a:spcBef>
            </a:pPr>
            <a:r>
              <a:rPr sz="1800" b="1" i="1" spc="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800" b="1" i="1" spc="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b="1" i="1" spc="0" dirty="0">
                <a:solidFill>
                  <a:srgbClr val="FFFFFF"/>
                </a:solidFill>
                <a:latin typeface="Arial"/>
                <a:cs typeface="Arial"/>
              </a:rPr>
              <a:t>rage</a:t>
            </a:r>
            <a:r>
              <a:rPr sz="1800" b="1" i="1" spc="4" dirty="0">
                <a:solidFill>
                  <a:srgbClr val="FFFFFF"/>
                </a:solidFill>
                <a:latin typeface="Arial"/>
                <a:cs typeface="Arial"/>
              </a:rPr>
              <a:t> d</a:t>
            </a:r>
            <a:r>
              <a:rPr sz="1800" b="1" i="1" spc="0" dirty="0">
                <a:solidFill>
                  <a:srgbClr val="FFFFFF"/>
                </a:solidFill>
                <a:latin typeface="Arial"/>
                <a:cs typeface="Arial"/>
              </a:rPr>
              <a:t>evices</a:t>
            </a:r>
            <a:r>
              <a:rPr sz="1800" b="1" i="1" spc="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i="1" spc="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800" b="1" i="1" spc="4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1800" b="1" i="1" spc="0" dirty="0">
                <a:solidFill>
                  <a:srgbClr val="FFFFFF"/>
                </a:solidFill>
                <a:latin typeface="Arial"/>
                <a:cs typeface="Arial"/>
              </a:rPr>
              <a:t>sk</a:t>
            </a:r>
            <a:r>
              <a:rPr sz="1800" b="1" i="1" spc="-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b="1" i="1" spc="0" dirty="0">
                <a:solidFill>
                  <a:srgbClr val="FFFFFF"/>
                </a:solidFill>
                <a:latin typeface="Arial"/>
                <a:cs typeface="Arial"/>
              </a:rPr>
              <a:t>, …)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17513"/>
              </a:lnSpc>
              <a:spcBef>
                <a:spcPts val="1257"/>
              </a:spcBef>
            </a:pPr>
            <a:r>
              <a:rPr sz="2000" b="1" spc="0" dirty="0">
                <a:latin typeface="Arial Black"/>
                <a:cs typeface="Arial Black"/>
              </a:rPr>
              <a:t>Blo</a:t>
            </a:r>
            <a:r>
              <a:rPr sz="2000" b="1" spc="-39" dirty="0">
                <a:latin typeface="Arial Black"/>
                <a:cs typeface="Arial Black"/>
              </a:rPr>
              <a:t>c</a:t>
            </a:r>
            <a:r>
              <a:rPr sz="2000" b="1" spc="0" dirty="0">
                <a:latin typeface="Arial Black"/>
                <a:cs typeface="Arial Black"/>
              </a:rPr>
              <a:t>k</a:t>
            </a:r>
            <a:r>
              <a:rPr sz="2000" b="1" spc="-9" dirty="0">
                <a:latin typeface="Arial Black"/>
                <a:cs typeface="Arial Black"/>
              </a:rPr>
              <a:t> </a:t>
            </a:r>
            <a:r>
              <a:rPr sz="2000" b="1" spc="0" dirty="0">
                <a:latin typeface="Arial Black"/>
                <a:cs typeface="Arial Black"/>
              </a:rPr>
              <a:t>la</a:t>
            </a:r>
            <a:r>
              <a:rPr sz="2000" b="1" spc="-34" dirty="0">
                <a:latin typeface="Arial Black"/>
                <a:cs typeface="Arial Black"/>
              </a:rPr>
              <a:t>y</a:t>
            </a:r>
            <a:r>
              <a:rPr sz="2000" b="1" spc="0" dirty="0">
                <a:latin typeface="Arial Black"/>
                <a:cs typeface="Arial Black"/>
              </a:rPr>
              <a:t>er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66" name="object 44">
            <a:extLst>
              <a:ext uri="{FF2B5EF4-FFF2-40B4-BE49-F238E27FC236}">
                <a16:creationId xmlns:a16="http://schemas.microsoft.com/office/drawing/2014/main" id="{7EDC6137-09CD-9CED-D59D-0D161EE90F28}"/>
              </a:ext>
            </a:extLst>
          </p:cNvPr>
          <p:cNvSpPr txBox="1"/>
          <p:nvPr/>
        </p:nvSpPr>
        <p:spPr>
          <a:xfrm>
            <a:off x="837778" y="387351"/>
            <a:ext cx="786213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585"/>
              </a:lnSpc>
              <a:spcBef>
                <a:spcPts val="229"/>
              </a:spcBef>
            </a:pP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The SNIA sha</a:t>
            </a:r>
            <a:r>
              <a:rPr sz="2800" b="1" spc="-5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r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ed </a:t>
            </a:r>
            <a:r>
              <a:rPr sz="2800" b="1" spc="-59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s</a:t>
            </a:r>
            <a:r>
              <a:rPr sz="2800" b="1" spc="-39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o</a:t>
            </a:r>
            <a:r>
              <a:rPr sz="2800" b="1" spc="-8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r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</a:t>
            </a:r>
            <a:r>
              <a:rPr sz="2800" b="1" spc="-3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g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</a:t>
            </a:r>
            <a:r>
              <a:rPr sz="2800" b="1" spc="-1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model (</a:t>
            </a:r>
            <a:r>
              <a:rPr lang="en-US"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1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)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4">
            <a:extLst>
              <a:ext uri="{FF2B5EF4-FFF2-40B4-BE49-F238E27FC236}">
                <a16:creationId xmlns:a16="http://schemas.microsoft.com/office/drawing/2014/main" id="{16DBF1A6-BC0A-C073-B185-5FACC25FFD4E}"/>
              </a:ext>
            </a:extLst>
          </p:cNvPr>
          <p:cNvSpPr txBox="1"/>
          <p:nvPr/>
        </p:nvSpPr>
        <p:spPr>
          <a:xfrm>
            <a:off x="837778" y="387351"/>
            <a:ext cx="786213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585"/>
              </a:lnSpc>
              <a:spcBef>
                <a:spcPts val="229"/>
              </a:spcBef>
            </a:pP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The SNIA sha</a:t>
            </a:r>
            <a:r>
              <a:rPr sz="2800" b="1" spc="-5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r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ed </a:t>
            </a:r>
            <a:r>
              <a:rPr sz="2800" b="1" spc="-59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s</a:t>
            </a:r>
            <a:r>
              <a:rPr sz="2800" b="1" spc="-39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o</a:t>
            </a:r>
            <a:r>
              <a:rPr sz="2800" b="1" spc="-8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r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</a:t>
            </a:r>
            <a:r>
              <a:rPr sz="2800" b="1" spc="-3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g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</a:t>
            </a:r>
            <a:r>
              <a:rPr sz="2800" b="1" spc="-1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model (2)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EB3665-9871-8459-C7FB-A3D7A876A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8359589" cy="479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52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bject 76"/>
          <p:cNvSpPr txBox="1"/>
          <p:nvPr/>
        </p:nvSpPr>
        <p:spPr>
          <a:xfrm>
            <a:off x="1968500" y="2883706"/>
            <a:ext cx="3018062" cy="1567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8899">
              <a:lnSpc>
                <a:spcPts val="7350"/>
              </a:lnSpc>
              <a:spcBef>
                <a:spcPts val="367"/>
              </a:spcBef>
            </a:pPr>
            <a:r>
              <a:rPr sz="2850" b="1" baseline="3051" dirty="0">
                <a:solidFill>
                  <a:srgbClr val="28282D"/>
                </a:solidFill>
                <a:latin typeface="Times New Roman"/>
                <a:cs typeface="Times New Roman"/>
              </a:rPr>
              <a:t>rt.=::::::::</a:t>
            </a:r>
            <a:r>
              <a:rPr sz="2850" b="1" spc="-884" baseline="3051" dirty="0">
                <a:solidFill>
                  <a:srgbClr val="28282D"/>
                </a:solidFill>
                <a:latin typeface="Times New Roman"/>
                <a:cs typeface="Times New Roman"/>
              </a:rPr>
              <a:t>U</a:t>
            </a:r>
            <a:r>
              <a:rPr sz="2850" b="1" spc="0" baseline="3051" dirty="0">
                <a:solidFill>
                  <a:srgbClr val="171717"/>
                </a:solidFill>
                <a:latin typeface="Times New Roman"/>
                <a:cs typeface="Times New Roman"/>
              </a:rPr>
              <a:t>•     </a:t>
            </a:r>
            <a:r>
              <a:rPr sz="2850" b="1" spc="-69" baseline="3051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7200" spc="0" dirty="0">
                <a:solidFill>
                  <a:srgbClr val="5D5D5D"/>
                </a:solidFill>
                <a:latin typeface="Times New Roman"/>
                <a:cs typeface="Times New Roman"/>
              </a:rPr>
              <a:t>-</a:t>
            </a:r>
            <a:r>
              <a:rPr sz="7200" spc="0" dirty="0">
                <a:solidFill>
                  <a:srgbClr val="4D4D4D"/>
                </a:solidFill>
                <a:latin typeface="Times New Roman"/>
                <a:cs typeface="Times New Roman"/>
              </a:rPr>
              <a:t>~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178050" y="4881570"/>
            <a:ext cx="2216150" cy="1074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63830" algn="r">
              <a:lnSpc>
                <a:spcPts val="4900"/>
              </a:lnSpc>
              <a:spcBef>
                <a:spcPts val="245"/>
              </a:spcBef>
            </a:pPr>
            <a:r>
              <a:rPr sz="3300" b="1" spc="-984" baseline="-3952" dirty="0">
                <a:solidFill>
                  <a:srgbClr val="020404"/>
                </a:solidFill>
                <a:latin typeface="Times New Roman"/>
                <a:cs typeface="Times New Roman"/>
              </a:rPr>
              <a:t>y</a:t>
            </a:r>
            <a:r>
              <a:rPr sz="4800" spc="0" dirty="0">
                <a:solidFill>
                  <a:srgbClr val="020404"/>
                </a:solidFill>
                <a:latin typeface="Times New Roman"/>
                <a:cs typeface="Times New Roman"/>
              </a:rPr>
              <a:t>-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123483" y="4457700"/>
            <a:ext cx="263698" cy="723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3655"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  <a:spcBef>
                <a:spcPts val="1493"/>
              </a:spcBef>
            </a:pPr>
            <a:r>
              <a:rPr sz="1100" b="1" spc="0" dirty="0">
                <a:solidFill>
                  <a:srgbClr val="5D5D5D"/>
                </a:solidFill>
                <a:latin typeface="Arial"/>
                <a:cs typeface="Arial"/>
              </a:rPr>
              <a:t>-.:,</a:t>
            </a:r>
            <a:endParaRPr sz="11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68500" y="3263900"/>
            <a:ext cx="2940050" cy="1187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52799" y="3911600"/>
            <a:ext cx="1714499" cy="0"/>
          </a:xfrm>
          <a:custGeom>
            <a:avLst/>
            <a:gdLst/>
            <a:ahLst/>
            <a:cxnLst/>
            <a:rect l="l" t="t" r="r" b="b"/>
            <a:pathLst>
              <a:path w="1714499">
                <a:moveTo>
                  <a:pt x="0" y="0"/>
                </a:moveTo>
                <a:lnTo>
                  <a:pt x="1714499" y="0"/>
                </a:lnTo>
              </a:path>
            </a:pathLst>
          </a:custGeom>
          <a:ln w="25399">
            <a:solidFill>
              <a:srgbClr val="6E6E6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1499" y="3911600"/>
            <a:ext cx="1396999" cy="0"/>
          </a:xfrm>
          <a:custGeom>
            <a:avLst/>
            <a:gdLst/>
            <a:ahLst/>
            <a:cxnLst/>
            <a:rect l="l" t="t" r="r" b="b"/>
            <a:pathLst>
              <a:path w="1396999">
                <a:moveTo>
                  <a:pt x="0" y="0"/>
                </a:moveTo>
                <a:lnTo>
                  <a:pt x="1396999" y="0"/>
                </a:lnTo>
              </a:path>
            </a:pathLst>
          </a:custGeom>
          <a:ln w="25399">
            <a:solidFill>
              <a:srgbClr val="9395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721099" y="3949700"/>
            <a:ext cx="0" cy="507999"/>
          </a:xfrm>
          <a:custGeom>
            <a:avLst/>
            <a:gdLst/>
            <a:ahLst/>
            <a:cxnLst/>
            <a:rect l="l" t="t" r="r" b="b"/>
            <a:pathLst>
              <a:path h="507999">
                <a:moveTo>
                  <a:pt x="0" y="507999"/>
                </a:moveTo>
                <a:lnTo>
                  <a:pt x="0" y="0"/>
                </a:lnTo>
              </a:path>
            </a:pathLst>
          </a:custGeom>
          <a:ln w="88899">
            <a:solidFill>
              <a:srgbClr val="0204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52899" y="3949700"/>
            <a:ext cx="0" cy="495299"/>
          </a:xfrm>
          <a:custGeom>
            <a:avLst/>
            <a:gdLst/>
            <a:ahLst/>
            <a:cxnLst/>
            <a:rect l="l" t="t" r="r" b="b"/>
            <a:pathLst>
              <a:path h="495299">
                <a:moveTo>
                  <a:pt x="0" y="495299"/>
                </a:moveTo>
                <a:lnTo>
                  <a:pt x="0" y="0"/>
                </a:lnTo>
              </a:path>
            </a:pathLst>
          </a:custGeom>
          <a:ln w="101599">
            <a:solidFill>
              <a:srgbClr val="0204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52799" y="4064000"/>
            <a:ext cx="1168399" cy="0"/>
          </a:xfrm>
          <a:custGeom>
            <a:avLst/>
            <a:gdLst/>
            <a:ahLst/>
            <a:cxnLst/>
            <a:rect l="l" t="t" r="r" b="b"/>
            <a:pathLst>
              <a:path w="1168399">
                <a:moveTo>
                  <a:pt x="0" y="0"/>
                </a:moveTo>
                <a:lnTo>
                  <a:pt x="1168399" y="0"/>
                </a:lnTo>
              </a:path>
            </a:pathLst>
          </a:custGeom>
          <a:ln w="25399">
            <a:solidFill>
              <a:srgbClr val="28282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08499" y="4038600"/>
            <a:ext cx="0" cy="1104899"/>
          </a:xfrm>
          <a:custGeom>
            <a:avLst/>
            <a:gdLst/>
            <a:ahLst/>
            <a:cxnLst/>
            <a:rect l="l" t="t" r="r" b="b"/>
            <a:pathLst>
              <a:path h="1104899">
                <a:moveTo>
                  <a:pt x="0" y="1104899"/>
                </a:moveTo>
                <a:lnTo>
                  <a:pt x="0" y="0"/>
                </a:lnTo>
              </a:path>
            </a:pathLst>
          </a:custGeom>
          <a:ln w="25399">
            <a:solidFill>
              <a:srgbClr val="5D5D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473199" y="4102100"/>
            <a:ext cx="0" cy="1231899"/>
          </a:xfrm>
          <a:custGeom>
            <a:avLst/>
            <a:gdLst/>
            <a:ahLst/>
            <a:cxnLst/>
            <a:rect l="l" t="t" r="r" b="b"/>
            <a:pathLst>
              <a:path h="1231899">
                <a:moveTo>
                  <a:pt x="0" y="1231899"/>
                </a:moveTo>
                <a:lnTo>
                  <a:pt x="0" y="0"/>
                </a:lnTo>
              </a:path>
            </a:pathLst>
          </a:custGeom>
          <a:ln w="25399">
            <a:solidFill>
              <a:srgbClr val="B1B1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1499" y="4445000"/>
            <a:ext cx="1371599" cy="0"/>
          </a:xfrm>
          <a:custGeom>
            <a:avLst/>
            <a:gdLst/>
            <a:ahLst/>
            <a:cxnLst/>
            <a:rect l="l" t="t" r="r" b="b"/>
            <a:pathLst>
              <a:path w="1371599">
                <a:moveTo>
                  <a:pt x="0" y="0"/>
                </a:moveTo>
                <a:lnTo>
                  <a:pt x="1371599" y="0"/>
                </a:lnTo>
              </a:path>
            </a:pathLst>
          </a:custGeom>
          <a:ln w="12699">
            <a:solidFill>
              <a:srgbClr val="9395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1499" y="4826000"/>
            <a:ext cx="939799" cy="0"/>
          </a:xfrm>
          <a:custGeom>
            <a:avLst/>
            <a:gdLst/>
            <a:ahLst/>
            <a:cxnLst/>
            <a:rect l="l" t="t" r="r" b="b"/>
            <a:pathLst>
              <a:path w="939799">
                <a:moveTo>
                  <a:pt x="0" y="0"/>
                </a:moveTo>
                <a:lnTo>
                  <a:pt x="939799" y="0"/>
                </a:lnTo>
              </a:path>
            </a:pathLst>
          </a:custGeom>
          <a:ln w="25399">
            <a:solidFill>
              <a:srgbClr val="9395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1499" y="5257800"/>
            <a:ext cx="914399" cy="0"/>
          </a:xfrm>
          <a:custGeom>
            <a:avLst/>
            <a:gdLst/>
            <a:ahLst/>
            <a:cxnLst/>
            <a:rect l="l" t="t" r="r" b="b"/>
            <a:pathLst>
              <a:path w="914399">
                <a:moveTo>
                  <a:pt x="0" y="0"/>
                </a:moveTo>
                <a:lnTo>
                  <a:pt x="914399" y="0"/>
                </a:lnTo>
              </a:path>
            </a:pathLst>
          </a:custGeom>
          <a:ln w="25399">
            <a:solidFill>
              <a:srgbClr val="9395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533899" y="4445000"/>
            <a:ext cx="533399" cy="0"/>
          </a:xfrm>
          <a:custGeom>
            <a:avLst/>
            <a:gdLst/>
            <a:ahLst/>
            <a:cxnLst/>
            <a:rect l="l" t="t" r="r" b="b"/>
            <a:pathLst>
              <a:path w="533399">
                <a:moveTo>
                  <a:pt x="0" y="0"/>
                </a:moveTo>
                <a:lnTo>
                  <a:pt x="533399" y="0"/>
                </a:lnTo>
              </a:path>
            </a:pathLst>
          </a:custGeom>
          <a:ln w="25399">
            <a:solidFill>
              <a:srgbClr val="9395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78050" y="4959349"/>
            <a:ext cx="2216150" cy="996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473199" y="5600700"/>
            <a:ext cx="0" cy="406399"/>
          </a:xfrm>
          <a:custGeom>
            <a:avLst/>
            <a:gdLst/>
            <a:ahLst/>
            <a:cxnLst/>
            <a:rect l="l" t="t" r="r" b="b"/>
            <a:pathLst>
              <a:path h="406399">
                <a:moveTo>
                  <a:pt x="0" y="406399"/>
                </a:moveTo>
                <a:lnTo>
                  <a:pt x="0" y="0"/>
                </a:lnTo>
              </a:path>
            </a:pathLst>
          </a:custGeom>
          <a:ln w="25399">
            <a:solidFill>
              <a:srgbClr val="B1B1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1499" y="5969000"/>
            <a:ext cx="4495799" cy="0"/>
          </a:xfrm>
          <a:custGeom>
            <a:avLst/>
            <a:gdLst/>
            <a:ahLst/>
            <a:cxnLst/>
            <a:rect l="l" t="t" r="r" b="b"/>
            <a:pathLst>
              <a:path w="4495799">
                <a:moveTo>
                  <a:pt x="0" y="0"/>
                </a:moveTo>
                <a:lnTo>
                  <a:pt x="4495799" y="0"/>
                </a:lnTo>
              </a:path>
            </a:pathLst>
          </a:custGeom>
          <a:ln w="25399">
            <a:solidFill>
              <a:srgbClr val="9395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968499" y="4838700"/>
            <a:ext cx="0" cy="406399"/>
          </a:xfrm>
          <a:custGeom>
            <a:avLst/>
            <a:gdLst/>
            <a:ahLst/>
            <a:cxnLst/>
            <a:rect l="l" t="t" r="r" b="b"/>
            <a:pathLst>
              <a:path h="406399">
                <a:moveTo>
                  <a:pt x="0" y="406399"/>
                </a:moveTo>
                <a:lnTo>
                  <a:pt x="0" y="0"/>
                </a:lnTo>
              </a:path>
            </a:pathLst>
          </a:custGeom>
          <a:ln w="12699">
            <a:solidFill>
              <a:srgbClr val="4D4D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47899" y="4457700"/>
            <a:ext cx="0" cy="723899"/>
          </a:xfrm>
          <a:custGeom>
            <a:avLst/>
            <a:gdLst/>
            <a:ahLst/>
            <a:cxnLst/>
            <a:rect l="l" t="t" r="r" b="b"/>
            <a:pathLst>
              <a:path h="723899">
                <a:moveTo>
                  <a:pt x="0" y="723899"/>
                </a:moveTo>
                <a:lnTo>
                  <a:pt x="0" y="0"/>
                </a:lnTo>
              </a:path>
            </a:pathLst>
          </a:custGeom>
          <a:ln w="88899">
            <a:solidFill>
              <a:srgbClr val="0204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625599" y="5448300"/>
            <a:ext cx="546099" cy="0"/>
          </a:xfrm>
          <a:custGeom>
            <a:avLst/>
            <a:gdLst/>
            <a:ahLst/>
            <a:cxnLst/>
            <a:rect l="l" t="t" r="r" b="b"/>
            <a:pathLst>
              <a:path w="546099">
                <a:moveTo>
                  <a:pt x="0" y="0"/>
                </a:moveTo>
                <a:lnTo>
                  <a:pt x="546099" y="0"/>
                </a:lnTo>
              </a:path>
            </a:pathLst>
          </a:custGeom>
          <a:ln w="25399">
            <a:solidFill>
              <a:srgbClr val="543F2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254499" y="5880100"/>
            <a:ext cx="609599" cy="0"/>
          </a:xfrm>
          <a:custGeom>
            <a:avLst/>
            <a:gdLst/>
            <a:ahLst/>
            <a:cxnLst/>
            <a:rect l="l" t="t" r="r" b="b"/>
            <a:pathLst>
              <a:path w="609599">
                <a:moveTo>
                  <a:pt x="0" y="0"/>
                </a:moveTo>
                <a:lnTo>
                  <a:pt x="609599" y="0"/>
                </a:lnTo>
              </a:path>
            </a:pathLst>
          </a:custGeom>
          <a:ln w="25399">
            <a:solidFill>
              <a:srgbClr val="543F2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029199" y="2959100"/>
            <a:ext cx="0" cy="3047999"/>
          </a:xfrm>
          <a:custGeom>
            <a:avLst/>
            <a:gdLst/>
            <a:ahLst/>
            <a:cxnLst/>
            <a:rect l="l" t="t" r="r" b="b"/>
            <a:pathLst>
              <a:path h="3047999">
                <a:moveTo>
                  <a:pt x="0" y="3047999"/>
                </a:moveTo>
                <a:lnTo>
                  <a:pt x="0" y="0"/>
                </a:lnTo>
              </a:path>
            </a:pathLst>
          </a:custGeom>
          <a:ln w="25399">
            <a:solidFill>
              <a:srgbClr val="9395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1499" y="2349500"/>
            <a:ext cx="4457699" cy="0"/>
          </a:xfrm>
          <a:custGeom>
            <a:avLst/>
            <a:gdLst/>
            <a:ahLst/>
            <a:cxnLst/>
            <a:rect l="l" t="t" r="r" b="b"/>
            <a:pathLst>
              <a:path w="4457699">
                <a:moveTo>
                  <a:pt x="0" y="0"/>
                </a:moveTo>
                <a:lnTo>
                  <a:pt x="4457699" y="0"/>
                </a:lnTo>
              </a:path>
            </a:pathLst>
          </a:custGeom>
          <a:ln w="25399">
            <a:solidFill>
              <a:srgbClr val="9395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73199" y="2349500"/>
            <a:ext cx="0" cy="469899"/>
          </a:xfrm>
          <a:custGeom>
            <a:avLst/>
            <a:gdLst/>
            <a:ahLst/>
            <a:cxnLst/>
            <a:rect l="l" t="t" r="r" b="b"/>
            <a:pathLst>
              <a:path h="469899">
                <a:moveTo>
                  <a:pt x="0" y="469899"/>
                </a:moveTo>
                <a:lnTo>
                  <a:pt x="0" y="0"/>
                </a:lnTo>
              </a:path>
            </a:pathLst>
          </a:custGeom>
          <a:ln w="25399">
            <a:solidFill>
              <a:srgbClr val="1C6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47799" y="2794000"/>
            <a:ext cx="3581399" cy="0"/>
          </a:xfrm>
          <a:custGeom>
            <a:avLst/>
            <a:gdLst/>
            <a:ahLst/>
            <a:cxnLst/>
            <a:rect l="l" t="t" r="r" b="b"/>
            <a:pathLst>
              <a:path w="3581399">
                <a:moveTo>
                  <a:pt x="0" y="0"/>
                </a:moveTo>
                <a:lnTo>
                  <a:pt x="3581399" y="0"/>
                </a:lnTo>
              </a:path>
            </a:pathLst>
          </a:custGeom>
          <a:ln w="25399">
            <a:solidFill>
              <a:srgbClr val="00463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03799" y="2349500"/>
            <a:ext cx="0" cy="469899"/>
          </a:xfrm>
          <a:custGeom>
            <a:avLst/>
            <a:gdLst/>
            <a:ahLst/>
            <a:cxnLst/>
            <a:rect l="l" t="t" r="r" b="b"/>
            <a:pathLst>
              <a:path h="469899">
                <a:moveTo>
                  <a:pt x="0" y="469899"/>
                </a:moveTo>
                <a:lnTo>
                  <a:pt x="0" y="0"/>
                </a:lnTo>
              </a:path>
            </a:pathLst>
          </a:custGeom>
          <a:ln w="25399">
            <a:solidFill>
              <a:srgbClr val="1C6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226050" y="2356294"/>
            <a:ext cx="2392178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solidFill>
                  <a:srgbClr val="4D4D4D"/>
                </a:solidFill>
                <a:latin typeface="Arial"/>
                <a:cs typeface="Arial"/>
              </a:rPr>
              <a:t>Th</a:t>
            </a:r>
            <a:r>
              <a:rPr sz="1600" spc="0" dirty="0">
                <a:solidFill>
                  <a:srgbClr val="5D5D5D"/>
                </a:solidFill>
                <a:latin typeface="Arial"/>
                <a:cs typeface="Arial"/>
              </a:rPr>
              <a:t>e</a:t>
            </a:r>
            <a:r>
              <a:rPr sz="1600" spc="101" dirty="0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5D5D5D"/>
                </a:solidFill>
                <a:latin typeface="Arial"/>
                <a:cs typeface="Arial"/>
              </a:rPr>
              <a:t>layers</a:t>
            </a:r>
            <a:r>
              <a:rPr sz="1600" spc="14" dirty="0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5D5D5D"/>
                </a:solidFill>
                <a:latin typeface="Arial"/>
                <a:cs typeface="Arial"/>
              </a:rPr>
              <a:t>are</a:t>
            </a:r>
            <a:r>
              <a:rPr sz="1600" spc="19" dirty="0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5D5D5D"/>
                </a:solidFill>
                <a:latin typeface="Arial"/>
                <a:cs typeface="Arial"/>
              </a:rPr>
              <a:t>a</a:t>
            </a:r>
            <a:r>
              <a:rPr sz="1600" spc="0" dirty="0">
                <a:solidFill>
                  <a:srgbClr val="6E6E6E"/>
                </a:solidFill>
                <a:latin typeface="Arial"/>
                <a:cs typeface="Arial"/>
              </a:rPr>
              <a:t>s</a:t>
            </a:r>
            <a:r>
              <a:rPr sz="1600" spc="-30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5D5D5D"/>
                </a:solidFill>
                <a:latin typeface="Arial"/>
                <a:cs typeface="Arial"/>
              </a:rPr>
              <a:t>follo</a:t>
            </a:r>
            <a:r>
              <a:rPr sz="1600" spc="-4" dirty="0">
                <a:solidFill>
                  <a:srgbClr val="5D5D5D"/>
                </a:solidFill>
                <a:latin typeface="Arial"/>
                <a:cs typeface="Arial"/>
              </a:rPr>
              <a:t>w</a:t>
            </a:r>
            <a:r>
              <a:rPr sz="1600" spc="0" dirty="0">
                <a:solidFill>
                  <a:srgbClr val="6E6E6E"/>
                </a:solidFill>
                <a:latin typeface="Arial"/>
                <a:cs typeface="Arial"/>
              </a:rPr>
              <a:t>s: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58799" y="2746819"/>
            <a:ext cx="4551679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tabLst>
                <a:tab pos="4495800" algn="l"/>
              </a:tabLst>
            </a:pPr>
            <a:r>
              <a:rPr sz="1600" u="heavy" dirty="0">
                <a:solidFill>
                  <a:srgbClr val="020404"/>
                </a:solidFill>
                <a:latin typeface="Arial"/>
                <a:cs typeface="Arial"/>
              </a:rPr>
              <a:t> 	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226050" y="2746819"/>
            <a:ext cx="127019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solidFill>
                  <a:srgbClr val="020404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073"/>
              </a:spcBef>
            </a:pPr>
            <a:r>
              <a:rPr sz="1600" spc="0" dirty="0">
                <a:solidFill>
                  <a:srgbClr val="020404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59425" y="2746819"/>
            <a:ext cx="260715" cy="1743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25">
              <a:lnSpc>
                <a:spcPts val="1735"/>
              </a:lnSpc>
              <a:spcBef>
                <a:spcPts val="86"/>
              </a:spcBef>
            </a:pPr>
            <a:r>
              <a:rPr sz="1600" dirty="0">
                <a:solidFill>
                  <a:srgbClr val="5D5D5D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6E6E6E"/>
                </a:solidFill>
                <a:latin typeface="Arial"/>
                <a:cs typeface="Arial"/>
              </a:rPr>
              <a:t>V</a:t>
            </a:r>
            <a:r>
              <a:rPr sz="1600" dirty="0">
                <a:solidFill>
                  <a:srgbClr val="939595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2700" marR="27868" indent="9525">
              <a:lnSpc>
                <a:spcPts val="1839"/>
              </a:lnSpc>
              <a:spcBef>
                <a:spcPts val="1073"/>
              </a:spcBef>
            </a:pPr>
            <a:r>
              <a:rPr sz="1600" dirty="0">
                <a:solidFill>
                  <a:srgbClr val="4D4D4D"/>
                </a:solidFill>
                <a:latin typeface="Arial"/>
                <a:cs typeface="Arial"/>
              </a:rPr>
              <a:t>Il</a:t>
            </a:r>
            <a:r>
              <a:rPr sz="1600" dirty="0">
                <a:solidFill>
                  <a:srgbClr val="5D5D5D"/>
                </a:solidFill>
                <a:latin typeface="Arial"/>
                <a:cs typeface="Arial"/>
              </a:rPr>
              <a:t>l. </a:t>
            </a:r>
            <a:endParaRPr sz="1600">
              <a:latin typeface="Arial"/>
              <a:cs typeface="Arial"/>
            </a:endParaRPr>
          </a:p>
          <a:p>
            <a:pPr marL="12700" marR="27868">
              <a:lnSpc>
                <a:spcPts val="1839"/>
              </a:lnSpc>
              <a:spcBef>
                <a:spcPts val="1122"/>
              </a:spcBef>
            </a:pPr>
            <a:r>
              <a:rPr sz="1600" spc="0" dirty="0">
                <a:solidFill>
                  <a:srgbClr val="939595"/>
                </a:solidFill>
                <a:latin typeface="Arial"/>
                <a:cs typeface="Arial"/>
              </a:rPr>
              <a:t>o </a:t>
            </a:r>
            <a:endParaRPr sz="1600">
              <a:latin typeface="Arial"/>
              <a:cs typeface="Arial"/>
            </a:endParaRPr>
          </a:p>
          <a:p>
            <a:pPr marL="12700" marR="27868">
              <a:lnSpc>
                <a:spcPts val="1839"/>
              </a:lnSpc>
              <a:spcBef>
                <a:spcPts val="1122"/>
              </a:spcBef>
            </a:pPr>
            <a:r>
              <a:rPr sz="1600" spc="0" dirty="0">
                <a:solidFill>
                  <a:srgbClr val="939595"/>
                </a:solidFill>
                <a:latin typeface="Arial"/>
                <a:cs typeface="Arial"/>
              </a:rPr>
              <a:t>o</a:t>
            </a:r>
            <a:endParaRPr sz="1600">
              <a:latin typeface="Arial"/>
              <a:cs typeface="Arial"/>
            </a:endParaRPr>
          </a:p>
          <a:p>
            <a:pPr marL="22225" marR="30479">
              <a:lnSpc>
                <a:spcPct val="95825"/>
              </a:lnSpc>
              <a:spcBef>
                <a:spcPts val="1192"/>
              </a:spcBef>
            </a:pPr>
            <a:r>
              <a:rPr sz="1600" spc="0" dirty="0">
                <a:solidFill>
                  <a:srgbClr val="4D4D4D"/>
                </a:solidFill>
                <a:latin typeface="Arial"/>
                <a:cs typeface="Arial"/>
              </a:rPr>
              <a:t>II.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797550" y="2746819"/>
            <a:ext cx="2230566" cy="1743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375" marR="30479">
              <a:lnSpc>
                <a:spcPts val="1735"/>
              </a:lnSpc>
              <a:spcBef>
                <a:spcPts val="86"/>
              </a:spcBef>
            </a:pPr>
            <a:r>
              <a:rPr sz="1600" dirty="0">
                <a:solidFill>
                  <a:srgbClr val="5D5D5D"/>
                </a:solidFill>
                <a:latin typeface="Arial"/>
                <a:cs typeface="Arial"/>
              </a:rPr>
              <a:t>Ap</a:t>
            </a:r>
            <a:r>
              <a:rPr sz="1600" dirty="0">
                <a:solidFill>
                  <a:srgbClr val="4D4D4D"/>
                </a:solidFill>
                <a:latin typeface="Arial"/>
                <a:cs typeface="Arial"/>
              </a:rPr>
              <a:t>p</a:t>
            </a:r>
            <a:r>
              <a:rPr sz="1600" dirty="0">
                <a:solidFill>
                  <a:srgbClr val="6E6E6E"/>
                </a:solidFill>
                <a:latin typeface="Arial"/>
                <a:cs typeface="Arial"/>
              </a:rPr>
              <a:t>li</a:t>
            </a:r>
            <a:r>
              <a:rPr sz="1600" dirty="0">
                <a:solidFill>
                  <a:srgbClr val="5D5D5D"/>
                </a:solidFill>
                <a:latin typeface="Arial"/>
                <a:cs typeface="Arial"/>
              </a:rPr>
              <a:t>ca</a:t>
            </a:r>
            <a:r>
              <a:rPr sz="1600" dirty="0">
                <a:solidFill>
                  <a:srgbClr val="4D4D4D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6E6E6E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5D5D5D"/>
                </a:solidFill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  <a:p>
            <a:pPr marL="127000" marR="659724" indent="-57150">
              <a:lnSpc>
                <a:spcPts val="1839"/>
              </a:lnSpc>
              <a:spcBef>
                <a:spcPts val="1073"/>
              </a:spcBef>
            </a:pPr>
            <a:r>
              <a:rPr sz="1600" dirty="0">
                <a:solidFill>
                  <a:srgbClr val="4D4D4D"/>
                </a:solidFill>
                <a:latin typeface="Arial"/>
                <a:cs typeface="Arial"/>
              </a:rPr>
              <a:t>F</a:t>
            </a:r>
            <a:r>
              <a:rPr sz="1600" dirty="0">
                <a:solidFill>
                  <a:srgbClr val="6E6E6E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5D5D5D"/>
                </a:solidFill>
                <a:latin typeface="Arial"/>
                <a:cs typeface="Arial"/>
              </a:rPr>
              <a:t>le</a:t>
            </a:r>
            <a:r>
              <a:rPr sz="1600" dirty="0">
                <a:solidFill>
                  <a:srgbClr val="939595"/>
                </a:solidFill>
                <a:latin typeface="Arial"/>
                <a:cs typeface="Arial"/>
              </a:rPr>
              <a:t>/</a:t>
            </a:r>
            <a:r>
              <a:rPr sz="1600" dirty="0">
                <a:solidFill>
                  <a:srgbClr val="5D5D5D"/>
                </a:solidFill>
                <a:latin typeface="Arial"/>
                <a:cs typeface="Arial"/>
              </a:rPr>
              <a:t>reco</a:t>
            </a:r>
            <a:r>
              <a:rPr sz="1600" dirty="0">
                <a:solidFill>
                  <a:srgbClr val="4D4D4D"/>
                </a:solidFill>
                <a:latin typeface="Arial"/>
                <a:cs typeface="Arial"/>
              </a:rPr>
              <a:t>r</a:t>
            </a:r>
            <a:r>
              <a:rPr sz="1600" dirty="0">
                <a:solidFill>
                  <a:srgbClr val="5D5D5D"/>
                </a:solidFill>
                <a:latin typeface="Arial"/>
                <a:cs typeface="Arial"/>
              </a:rPr>
              <a:t>d </a:t>
            </a:r>
            <a:r>
              <a:rPr sz="1600" spc="4" dirty="0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6E6E6E"/>
                </a:solidFill>
                <a:latin typeface="Arial"/>
                <a:cs typeface="Arial"/>
              </a:rPr>
              <a:t>l</a:t>
            </a:r>
            <a:r>
              <a:rPr sz="1600" spc="0" dirty="0">
                <a:solidFill>
                  <a:srgbClr val="5D5D5D"/>
                </a:solidFill>
                <a:latin typeface="Arial"/>
                <a:cs typeface="Arial"/>
              </a:rPr>
              <a:t>a</a:t>
            </a:r>
            <a:r>
              <a:rPr sz="1600" spc="0" dirty="0">
                <a:solidFill>
                  <a:srgbClr val="4D4D4D"/>
                </a:solidFill>
                <a:latin typeface="Arial"/>
                <a:cs typeface="Arial"/>
              </a:rPr>
              <a:t>y</a:t>
            </a:r>
            <a:r>
              <a:rPr sz="1600" spc="0" dirty="0">
                <a:solidFill>
                  <a:srgbClr val="5D5D5D"/>
                </a:solidFill>
                <a:latin typeface="Arial"/>
                <a:cs typeface="Arial"/>
              </a:rPr>
              <a:t>er </a:t>
            </a:r>
            <a:endParaRPr sz="1600">
              <a:latin typeface="Arial"/>
              <a:cs typeface="Arial"/>
            </a:endParaRPr>
          </a:p>
          <a:p>
            <a:pPr marL="127000" marR="659724">
              <a:lnSpc>
                <a:spcPts val="1839"/>
              </a:lnSpc>
              <a:spcBef>
                <a:spcPts val="1122"/>
              </a:spcBef>
            </a:pPr>
            <a:r>
              <a:rPr sz="1600" spc="0" dirty="0">
                <a:solidFill>
                  <a:srgbClr val="4D4D4D"/>
                </a:solidFill>
                <a:latin typeface="Arial"/>
                <a:cs typeface="Arial"/>
              </a:rPr>
              <a:t>lll</a:t>
            </a:r>
            <a:r>
              <a:rPr sz="1600" spc="0" dirty="0">
                <a:solidFill>
                  <a:srgbClr val="5D5D5D"/>
                </a:solidFill>
                <a:latin typeface="Arial"/>
                <a:cs typeface="Arial"/>
              </a:rPr>
              <a:t>b.</a:t>
            </a:r>
            <a:r>
              <a:rPr sz="1600" spc="230" dirty="0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4D4D4D"/>
                </a:solidFill>
                <a:latin typeface="Arial"/>
                <a:cs typeface="Arial"/>
              </a:rPr>
              <a:t>Data</a:t>
            </a:r>
            <a:r>
              <a:rPr sz="1600" spc="0" dirty="0">
                <a:solidFill>
                  <a:srgbClr val="5D5D5D"/>
                </a:solidFill>
                <a:latin typeface="Arial"/>
                <a:cs typeface="Arial"/>
              </a:rPr>
              <a:t>b</a:t>
            </a:r>
            <a:r>
              <a:rPr sz="1600" spc="0" dirty="0">
                <a:solidFill>
                  <a:srgbClr val="4D4D4D"/>
                </a:solidFill>
                <a:latin typeface="Arial"/>
                <a:cs typeface="Arial"/>
              </a:rPr>
              <a:t>a</a:t>
            </a:r>
            <a:r>
              <a:rPr sz="1600" spc="0" dirty="0">
                <a:solidFill>
                  <a:srgbClr val="5D5D5D"/>
                </a:solidFill>
                <a:latin typeface="Arial"/>
                <a:cs typeface="Arial"/>
              </a:rPr>
              <a:t>s</a:t>
            </a:r>
            <a:r>
              <a:rPr sz="1600" spc="0" dirty="0">
                <a:solidFill>
                  <a:srgbClr val="4D4D4D"/>
                </a:solidFill>
                <a:latin typeface="Arial"/>
                <a:cs typeface="Arial"/>
              </a:rPr>
              <a:t>e </a:t>
            </a:r>
            <a:endParaRPr sz="1600">
              <a:latin typeface="Arial"/>
              <a:cs typeface="Arial"/>
            </a:endParaRPr>
          </a:p>
          <a:p>
            <a:pPr marL="127000" marR="659724">
              <a:lnSpc>
                <a:spcPts val="1839"/>
              </a:lnSpc>
              <a:spcBef>
                <a:spcPts val="1122"/>
              </a:spcBef>
            </a:pPr>
            <a:r>
              <a:rPr sz="1600" spc="0" dirty="0">
                <a:solidFill>
                  <a:srgbClr val="4D4D4D"/>
                </a:solidFill>
                <a:latin typeface="Arial"/>
                <a:cs typeface="Arial"/>
              </a:rPr>
              <a:t>Ill</a:t>
            </a:r>
            <a:r>
              <a:rPr sz="1600" spc="0" dirty="0">
                <a:solidFill>
                  <a:srgbClr val="5D5D5D"/>
                </a:solidFill>
                <a:latin typeface="Arial"/>
                <a:cs typeface="Arial"/>
              </a:rPr>
              <a:t>a</a:t>
            </a:r>
            <a:r>
              <a:rPr sz="1600" spc="0" dirty="0">
                <a:solidFill>
                  <a:srgbClr val="4D4D4D"/>
                </a:solidFill>
                <a:latin typeface="Arial"/>
                <a:cs typeface="Arial"/>
              </a:rPr>
              <a:t>. </a:t>
            </a:r>
            <a:r>
              <a:rPr sz="1600" spc="29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5D5D5D"/>
                </a:solidFill>
                <a:latin typeface="Arial"/>
                <a:cs typeface="Arial"/>
              </a:rPr>
              <a:t>F</a:t>
            </a:r>
            <a:r>
              <a:rPr sz="1600" spc="0" dirty="0">
                <a:solidFill>
                  <a:srgbClr val="6E6E6E"/>
                </a:solidFill>
                <a:latin typeface="Arial"/>
                <a:cs typeface="Arial"/>
              </a:rPr>
              <a:t>i</a:t>
            </a:r>
            <a:r>
              <a:rPr sz="1600" spc="0" dirty="0">
                <a:solidFill>
                  <a:srgbClr val="5D5D5D"/>
                </a:solidFill>
                <a:latin typeface="Arial"/>
                <a:cs typeface="Arial"/>
              </a:rPr>
              <a:t>l</a:t>
            </a:r>
            <a:r>
              <a:rPr sz="1600" spc="0" dirty="0">
                <a:solidFill>
                  <a:srgbClr val="4D4D4D"/>
                </a:solidFill>
                <a:latin typeface="Arial"/>
                <a:cs typeface="Arial"/>
              </a:rPr>
              <a:t>e </a:t>
            </a:r>
            <a:r>
              <a:rPr sz="1600" spc="104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5D5D5D"/>
                </a:solidFill>
                <a:latin typeface="Arial"/>
                <a:cs typeface="Arial"/>
              </a:rPr>
              <a:t>sy</a:t>
            </a:r>
            <a:r>
              <a:rPr sz="1600" spc="0" dirty="0">
                <a:solidFill>
                  <a:srgbClr val="4D4D4D"/>
                </a:solidFill>
                <a:latin typeface="Arial"/>
                <a:cs typeface="Arial"/>
              </a:rPr>
              <a:t>s</a:t>
            </a:r>
            <a:r>
              <a:rPr sz="1600" spc="0" dirty="0">
                <a:solidFill>
                  <a:srgbClr val="383838"/>
                </a:solidFill>
                <a:latin typeface="Arial"/>
                <a:cs typeface="Arial"/>
              </a:rPr>
              <a:t>t</a:t>
            </a:r>
            <a:r>
              <a:rPr sz="1600" spc="0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600" spc="0" dirty="0">
                <a:solidFill>
                  <a:srgbClr val="5D5D5D"/>
                </a:solidFill>
                <a:latin typeface="Arial"/>
                <a:cs typeface="Arial"/>
              </a:rPr>
              <a:t>m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192"/>
              </a:spcBef>
            </a:pPr>
            <a:r>
              <a:rPr sz="1600" spc="0" dirty="0">
                <a:solidFill>
                  <a:srgbClr val="4D4D4D"/>
                </a:solidFill>
                <a:latin typeface="Arial"/>
                <a:cs typeface="Arial"/>
              </a:rPr>
              <a:t>Bl</a:t>
            </a:r>
            <a:r>
              <a:rPr sz="1600" spc="0" dirty="0">
                <a:solidFill>
                  <a:srgbClr val="5D5D5D"/>
                </a:solidFill>
                <a:latin typeface="Arial"/>
                <a:cs typeface="Arial"/>
              </a:rPr>
              <a:t>ock</a:t>
            </a:r>
            <a:r>
              <a:rPr sz="1600" spc="-3" dirty="0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4D4D4D"/>
                </a:solidFill>
                <a:latin typeface="Arial"/>
                <a:cs typeface="Arial"/>
              </a:rPr>
              <a:t>ag</a:t>
            </a:r>
            <a:r>
              <a:rPr sz="1600" spc="0" dirty="0">
                <a:solidFill>
                  <a:srgbClr val="5D5D5D"/>
                </a:solidFill>
                <a:latin typeface="Arial"/>
                <a:cs typeface="Arial"/>
              </a:rPr>
              <a:t>g</a:t>
            </a:r>
            <a:r>
              <a:rPr sz="1600" spc="0" dirty="0">
                <a:solidFill>
                  <a:srgbClr val="4D4D4D"/>
                </a:solidFill>
                <a:latin typeface="Arial"/>
                <a:cs typeface="Arial"/>
              </a:rPr>
              <a:t>r</a:t>
            </a:r>
            <a:r>
              <a:rPr sz="1600" spc="0" dirty="0">
                <a:solidFill>
                  <a:srgbClr val="5D5D5D"/>
                </a:solidFill>
                <a:latin typeface="Arial"/>
                <a:cs typeface="Arial"/>
              </a:rPr>
              <a:t>eg</a:t>
            </a:r>
            <a:r>
              <a:rPr sz="1600" spc="0" dirty="0">
                <a:solidFill>
                  <a:srgbClr val="4D4D4D"/>
                </a:solidFill>
                <a:latin typeface="Arial"/>
                <a:cs typeface="Arial"/>
              </a:rPr>
              <a:t>at</a:t>
            </a:r>
            <a:r>
              <a:rPr sz="1600" spc="0" dirty="0">
                <a:solidFill>
                  <a:srgbClr val="6E6E6E"/>
                </a:solidFill>
                <a:latin typeface="Arial"/>
                <a:cs typeface="Arial"/>
              </a:rPr>
              <a:t>i</a:t>
            </a:r>
            <a:r>
              <a:rPr sz="1600" spc="0" dirty="0">
                <a:solidFill>
                  <a:srgbClr val="5D5D5D"/>
                </a:solidFill>
                <a:latin typeface="Arial"/>
                <a:cs typeface="Arial"/>
              </a:rPr>
              <a:t>o</a:t>
            </a:r>
            <a:r>
              <a:rPr sz="1600" spc="0" dirty="0">
                <a:solidFill>
                  <a:srgbClr val="4D4D4D"/>
                </a:solidFill>
                <a:latin typeface="Arial"/>
                <a:cs typeface="Arial"/>
              </a:rPr>
              <a:t>n </a:t>
            </a:r>
            <a:r>
              <a:rPr sz="1600" spc="164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5D5D5D"/>
                </a:solidFill>
                <a:latin typeface="Arial"/>
                <a:cs typeface="Arial"/>
              </a:rPr>
              <a:t>l</a:t>
            </a:r>
            <a:r>
              <a:rPr sz="1600" spc="0" dirty="0">
                <a:solidFill>
                  <a:srgbClr val="4D4D4D"/>
                </a:solidFill>
                <a:latin typeface="Arial"/>
                <a:cs typeface="Arial"/>
              </a:rPr>
              <a:t>ayer</a:t>
            </a:r>
            <a:r>
              <a:rPr sz="1600" spc="0" dirty="0">
                <a:solidFill>
                  <a:srgbClr val="5D5D5D"/>
                </a:solidFill>
                <a:latin typeface="Arial"/>
                <a:cs typeface="Arial"/>
              </a:rPr>
              <a:t>,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244725" y="3012753"/>
            <a:ext cx="1277811" cy="241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9"/>
              </a:lnSpc>
              <a:spcBef>
                <a:spcPts val="92"/>
              </a:spcBef>
            </a:pPr>
            <a:r>
              <a:rPr sz="1700" b="1" dirty="0">
                <a:solidFill>
                  <a:srgbClr val="020404"/>
                </a:solidFill>
                <a:latin typeface="Arial"/>
                <a:cs typeface="Arial"/>
              </a:rPr>
              <a:t>Fil</a:t>
            </a:r>
            <a:r>
              <a:rPr sz="1700" b="1" spc="-229" dirty="0">
                <a:solidFill>
                  <a:srgbClr val="020404"/>
                </a:solidFill>
                <a:latin typeface="Arial"/>
                <a:cs typeface="Arial"/>
              </a:rPr>
              <a:t>e</a:t>
            </a:r>
            <a:r>
              <a:rPr sz="1700" b="1" spc="0" dirty="0">
                <a:solidFill>
                  <a:srgbClr val="4D4D4D"/>
                </a:solidFill>
                <a:latin typeface="Arial"/>
                <a:cs typeface="Arial"/>
              </a:rPr>
              <a:t>/</a:t>
            </a:r>
            <a:r>
              <a:rPr sz="1700" b="1" spc="0" dirty="0">
                <a:solidFill>
                  <a:srgbClr val="020404"/>
                </a:solidFill>
                <a:latin typeface="Arial"/>
                <a:cs typeface="Arial"/>
              </a:rPr>
              <a:t>record</a:t>
            </a:r>
            <a:endParaRPr sz="17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25849" y="3012753"/>
            <a:ext cx="612430" cy="241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9"/>
              </a:lnSpc>
              <a:spcBef>
                <a:spcPts val="92"/>
              </a:spcBef>
            </a:pPr>
            <a:r>
              <a:rPr sz="1700" b="1" spc="0" dirty="0">
                <a:solidFill>
                  <a:srgbClr val="020404"/>
                </a:solidFill>
                <a:latin typeface="Arial"/>
                <a:cs typeface="Arial"/>
              </a:rPr>
              <a:t>layer</a:t>
            </a:r>
            <a:endParaRPr sz="17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26050" y="4261294"/>
            <a:ext cx="127019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solidFill>
                  <a:srgbClr val="020404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054975" y="4261294"/>
            <a:ext cx="409749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solidFill>
                  <a:srgbClr val="4D4D4D"/>
                </a:solidFill>
                <a:latin typeface="Arial"/>
                <a:cs typeface="Arial"/>
              </a:rPr>
              <a:t>wit</a:t>
            </a:r>
            <a:r>
              <a:rPr sz="1600" spc="0" dirty="0">
                <a:solidFill>
                  <a:srgbClr val="5D5D5D"/>
                </a:solidFill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02100" y="4394544"/>
            <a:ext cx="197538" cy="546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290"/>
              </a:lnSpc>
              <a:spcBef>
                <a:spcPts val="214"/>
              </a:spcBef>
            </a:pPr>
            <a:r>
              <a:rPr sz="4100" spc="0" dirty="0">
                <a:solidFill>
                  <a:srgbClr val="020404"/>
                </a:solidFill>
                <a:latin typeface="Arial"/>
                <a:cs typeface="Arial"/>
              </a:rPr>
              <a:t>I</a:t>
            </a:r>
            <a:endParaRPr sz="41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73575" y="4466581"/>
            <a:ext cx="118962" cy="5230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95"/>
              </a:lnSpc>
              <a:spcBef>
                <a:spcPts val="174"/>
              </a:spcBef>
            </a:pPr>
            <a:r>
              <a:rPr sz="3400" spc="0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endParaRPr sz="3400">
              <a:latin typeface="Arial"/>
              <a:cs typeface="Arial"/>
            </a:endParaRPr>
          </a:p>
          <a:p>
            <a:pPr marL="12700" marR="64770">
              <a:lnSpc>
                <a:spcPts val="535"/>
              </a:lnSpc>
            </a:pPr>
            <a:r>
              <a:rPr sz="600" spc="0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59425" y="4518469"/>
            <a:ext cx="2366302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solidFill>
                  <a:srgbClr val="5D5D5D"/>
                </a:solidFill>
                <a:latin typeface="Arial"/>
                <a:cs typeface="Arial"/>
              </a:rPr>
              <a:t>three</a:t>
            </a:r>
            <a:r>
              <a:rPr sz="1600" spc="34" dirty="0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6E6E6E"/>
                </a:solidFill>
                <a:latin typeface="Arial"/>
                <a:cs typeface="Arial"/>
              </a:rPr>
              <a:t>f</a:t>
            </a:r>
            <a:r>
              <a:rPr sz="1600" spc="0" dirty="0">
                <a:solidFill>
                  <a:srgbClr val="5D5D5D"/>
                </a:solidFill>
                <a:latin typeface="Arial"/>
                <a:cs typeface="Arial"/>
              </a:rPr>
              <a:t>unctio</a:t>
            </a:r>
            <a:r>
              <a:rPr sz="1600" spc="0" dirty="0">
                <a:solidFill>
                  <a:srgbClr val="4D4D4D"/>
                </a:solidFill>
                <a:latin typeface="Arial"/>
                <a:cs typeface="Arial"/>
              </a:rPr>
              <a:t>n</a:t>
            </a:r>
            <a:r>
              <a:rPr sz="1600" spc="0" dirty="0">
                <a:solidFill>
                  <a:srgbClr val="6E6E6E"/>
                </a:solidFill>
                <a:latin typeface="Arial"/>
                <a:cs typeface="Arial"/>
              </a:rPr>
              <a:t>-p</a:t>
            </a:r>
            <a:r>
              <a:rPr sz="1600" spc="0" dirty="0">
                <a:solidFill>
                  <a:srgbClr val="171717"/>
                </a:solidFill>
                <a:latin typeface="Arial"/>
                <a:cs typeface="Arial"/>
              </a:rPr>
              <a:t>l</a:t>
            </a:r>
            <a:r>
              <a:rPr sz="1600" spc="0" dirty="0">
                <a:solidFill>
                  <a:srgbClr val="5D5D5D"/>
                </a:solidFill>
                <a:latin typeface="Arial"/>
                <a:cs typeface="Arial"/>
              </a:rPr>
              <a:t>a</a:t>
            </a:r>
            <a:r>
              <a:rPr sz="1600" spc="0" dirty="0">
                <a:solidFill>
                  <a:srgbClr val="6E6E6E"/>
                </a:solidFill>
                <a:latin typeface="Arial"/>
                <a:cs typeface="Arial"/>
              </a:rPr>
              <a:t>c</a:t>
            </a:r>
            <a:r>
              <a:rPr sz="1600" spc="0" dirty="0">
                <a:solidFill>
                  <a:srgbClr val="5D5D5D"/>
                </a:solidFill>
                <a:latin typeface="Arial"/>
                <a:cs typeface="Arial"/>
              </a:rPr>
              <a:t>eme</a:t>
            </a:r>
            <a:r>
              <a:rPr sz="1600" spc="0" dirty="0">
                <a:solidFill>
                  <a:srgbClr val="4D4D4D"/>
                </a:solidFill>
                <a:latin typeface="Arial"/>
                <a:cs typeface="Arial"/>
              </a:rPr>
              <a:t>nt</a:t>
            </a:r>
            <a:r>
              <a:rPr sz="1600" spc="0" dirty="0">
                <a:solidFill>
                  <a:srgbClr val="6E6E6E"/>
                </a:solidFill>
                <a:latin typeface="Arial"/>
                <a:cs typeface="Arial"/>
              </a:rPr>
              <a:t>s</a:t>
            </a:r>
            <a:r>
              <a:rPr sz="1600" spc="0" dirty="0">
                <a:solidFill>
                  <a:srgbClr val="939595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2700" marR="30479">
              <a:lnSpc>
                <a:spcPct val="95825"/>
              </a:lnSpc>
              <a:spcBef>
                <a:spcPts val="1073"/>
              </a:spcBef>
            </a:pPr>
            <a:r>
              <a:rPr sz="1600" spc="0" dirty="0">
                <a:solidFill>
                  <a:srgbClr val="939595"/>
                </a:solidFill>
                <a:latin typeface="Arial"/>
                <a:cs typeface="Arial"/>
              </a:rPr>
              <a:t>o   </a:t>
            </a:r>
            <a:r>
              <a:rPr sz="1600" spc="109" dirty="0">
                <a:solidFill>
                  <a:srgbClr val="939595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4D4D4D"/>
                </a:solidFill>
                <a:latin typeface="Arial"/>
                <a:cs typeface="Arial"/>
              </a:rPr>
              <a:t>li</a:t>
            </a:r>
            <a:r>
              <a:rPr sz="1600" spc="0" dirty="0">
                <a:solidFill>
                  <a:srgbClr val="5D5D5D"/>
                </a:solidFill>
                <a:latin typeface="Arial"/>
                <a:cs typeface="Arial"/>
              </a:rPr>
              <a:t>e</a:t>
            </a:r>
            <a:r>
              <a:rPr sz="1600" spc="0" dirty="0">
                <a:solidFill>
                  <a:srgbClr val="939595"/>
                </a:solidFill>
                <a:latin typeface="Arial"/>
                <a:cs typeface="Arial"/>
              </a:rPr>
              <a:t>. </a:t>
            </a:r>
            <a:r>
              <a:rPr sz="1600" spc="39" dirty="0">
                <a:solidFill>
                  <a:srgbClr val="939595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4D4D4D"/>
                </a:solidFill>
                <a:latin typeface="Arial"/>
                <a:cs typeface="Arial"/>
              </a:rPr>
              <a:t>H</a:t>
            </a:r>
            <a:r>
              <a:rPr sz="1600" spc="0" dirty="0">
                <a:solidFill>
                  <a:srgbClr val="5D5D5D"/>
                </a:solidFill>
                <a:latin typeface="Arial"/>
                <a:cs typeface="Arial"/>
              </a:rPr>
              <a:t>o</a:t>
            </a:r>
            <a:r>
              <a:rPr sz="1600" spc="0" dirty="0">
                <a:solidFill>
                  <a:srgbClr val="6E6E6E"/>
                </a:solidFill>
                <a:latin typeface="Arial"/>
                <a:cs typeface="Arial"/>
              </a:rPr>
              <a:t>s</a:t>
            </a:r>
            <a:r>
              <a:rPr sz="1600" spc="0" dirty="0">
                <a:solidFill>
                  <a:srgbClr val="4D4D4D"/>
                </a:solidFill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01950" y="4549342"/>
            <a:ext cx="731019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sz="1300" b="1" dirty="0">
                <a:solidFill>
                  <a:srgbClr val="00231C"/>
                </a:solidFill>
                <a:latin typeface="Arial"/>
                <a:cs typeface="Arial"/>
              </a:rPr>
              <a:t>N</a:t>
            </a:r>
            <a:r>
              <a:rPr sz="1300" b="1" dirty="0">
                <a:solidFill>
                  <a:srgbClr val="020404"/>
                </a:solidFill>
                <a:latin typeface="Arial"/>
                <a:cs typeface="Arial"/>
              </a:rPr>
              <a:t>e</a:t>
            </a:r>
            <a:r>
              <a:rPr sz="1300" b="1" dirty="0">
                <a:solidFill>
                  <a:srgbClr val="00231C"/>
                </a:solidFill>
                <a:latin typeface="Arial"/>
                <a:cs typeface="Arial"/>
              </a:rPr>
              <a:t>t</a:t>
            </a:r>
            <a:r>
              <a:rPr sz="1300" b="1" spc="-169" dirty="0">
                <a:solidFill>
                  <a:srgbClr val="00231C"/>
                </a:solidFill>
                <a:latin typeface="Arial"/>
                <a:cs typeface="Arial"/>
              </a:rPr>
              <a:t>w</a:t>
            </a:r>
            <a:r>
              <a:rPr sz="1300" b="1" spc="-84" dirty="0">
                <a:solidFill>
                  <a:srgbClr val="020404"/>
                </a:solidFill>
                <a:latin typeface="Arial"/>
                <a:cs typeface="Arial"/>
              </a:rPr>
              <a:t>o</a:t>
            </a:r>
            <a:r>
              <a:rPr sz="1300" b="1" spc="0" dirty="0">
                <a:solidFill>
                  <a:srgbClr val="00463A"/>
                </a:solidFill>
                <a:latin typeface="Arial"/>
                <a:cs typeface="Arial"/>
              </a:rPr>
              <a:t>rk</a:t>
            </a:r>
            <a:endParaRPr sz="13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02100" y="4888079"/>
            <a:ext cx="53312" cy="101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0"/>
              </a:spcBef>
            </a:pPr>
            <a:r>
              <a:rPr sz="600" spc="0" dirty="0">
                <a:solidFill>
                  <a:srgbClr val="020404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59425" y="5270944"/>
            <a:ext cx="168890" cy="5905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solidFill>
                  <a:srgbClr val="939595"/>
                </a:solidFill>
                <a:latin typeface="Arial"/>
                <a:cs typeface="Arial"/>
              </a:rPr>
              <a:t>o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23"/>
              </a:spcBef>
            </a:pPr>
            <a:r>
              <a:rPr sz="1600" spc="0" dirty="0">
                <a:solidFill>
                  <a:srgbClr val="939595"/>
                </a:solidFill>
                <a:latin typeface="Arial"/>
                <a:cs typeface="Arial"/>
              </a:rPr>
              <a:t>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11850" y="5270944"/>
            <a:ext cx="1134487" cy="5905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solidFill>
                  <a:srgbClr val="4D4D4D"/>
                </a:solidFill>
                <a:latin typeface="Arial"/>
                <a:cs typeface="Arial"/>
              </a:rPr>
              <a:t>llb.</a:t>
            </a:r>
            <a:r>
              <a:rPr sz="1600" spc="134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4D4D4D"/>
                </a:solidFill>
                <a:latin typeface="Arial"/>
                <a:cs typeface="Arial"/>
              </a:rPr>
              <a:t>Network</a:t>
            </a:r>
            <a:endParaRPr sz="1600">
              <a:latin typeface="Arial"/>
              <a:cs typeface="Arial"/>
            </a:endParaRPr>
          </a:p>
          <a:p>
            <a:pPr marL="12700" marR="30479">
              <a:lnSpc>
                <a:spcPct val="95825"/>
              </a:lnSpc>
              <a:spcBef>
                <a:spcPts val="923"/>
              </a:spcBef>
            </a:pPr>
            <a:r>
              <a:rPr sz="1600" dirty="0">
                <a:solidFill>
                  <a:srgbClr val="4D4D4D"/>
                </a:solidFill>
                <a:latin typeface="Arial"/>
                <a:cs typeface="Arial"/>
              </a:rPr>
              <a:t>Il</a:t>
            </a:r>
            <a:r>
              <a:rPr sz="1600" dirty="0">
                <a:solidFill>
                  <a:srgbClr val="5D5D5D"/>
                </a:solidFill>
                <a:latin typeface="Arial"/>
                <a:cs typeface="Arial"/>
              </a:rPr>
              <a:t>a</a:t>
            </a:r>
            <a:r>
              <a:rPr sz="1600" dirty="0">
                <a:solidFill>
                  <a:srgbClr val="6E6E6E"/>
                </a:solidFill>
                <a:latin typeface="Arial"/>
                <a:cs typeface="Arial"/>
              </a:rPr>
              <a:t>. </a:t>
            </a:r>
            <a:r>
              <a:rPr sz="1600" spc="39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4D4D4D"/>
                </a:solidFill>
                <a:latin typeface="Arial"/>
                <a:cs typeface="Arial"/>
              </a:rPr>
              <a:t>D</a:t>
            </a:r>
            <a:r>
              <a:rPr sz="1600" spc="0" dirty="0">
                <a:solidFill>
                  <a:srgbClr val="5D5D5D"/>
                </a:solidFill>
                <a:latin typeface="Arial"/>
                <a:cs typeface="Arial"/>
              </a:rPr>
              <a:t>e</a:t>
            </a:r>
            <a:r>
              <a:rPr sz="1600" spc="0" dirty="0">
                <a:solidFill>
                  <a:srgbClr val="4D4D4D"/>
                </a:solidFill>
                <a:latin typeface="Arial"/>
                <a:cs typeface="Arial"/>
              </a:rPr>
              <a:t>v</a:t>
            </a:r>
            <a:r>
              <a:rPr sz="1600" spc="0" dirty="0">
                <a:solidFill>
                  <a:srgbClr val="020404"/>
                </a:solidFill>
                <a:latin typeface="Arial"/>
                <a:cs typeface="Arial"/>
              </a:rPr>
              <a:t>i</a:t>
            </a:r>
            <a:r>
              <a:rPr sz="1600" spc="0" dirty="0">
                <a:solidFill>
                  <a:srgbClr val="5D5D5D"/>
                </a:solidFill>
                <a:latin typeface="Arial"/>
                <a:cs typeface="Arial"/>
              </a:rPr>
              <a:t>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68950" y="6032944"/>
            <a:ext cx="1666265" cy="228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500" spc="0" dirty="0">
                <a:solidFill>
                  <a:srgbClr val="5D5D5D"/>
                </a:solidFill>
                <a:latin typeface="Arial"/>
                <a:cs typeface="Arial"/>
              </a:rPr>
              <a:t>I.</a:t>
            </a:r>
            <a:r>
              <a:rPr sz="1500" spc="28" dirty="0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5D5D5D"/>
                </a:solidFill>
                <a:latin typeface="Arial"/>
                <a:cs typeface="Arial"/>
              </a:rPr>
              <a:t>S</a:t>
            </a:r>
            <a:r>
              <a:rPr sz="1600" spc="0" dirty="0">
                <a:solidFill>
                  <a:srgbClr val="4D4D4D"/>
                </a:solidFill>
                <a:latin typeface="Arial"/>
                <a:cs typeface="Arial"/>
              </a:rPr>
              <a:t>to</a:t>
            </a:r>
            <a:r>
              <a:rPr sz="1600" spc="0" dirty="0">
                <a:solidFill>
                  <a:srgbClr val="5D5D5D"/>
                </a:solidFill>
                <a:latin typeface="Arial"/>
                <a:cs typeface="Arial"/>
              </a:rPr>
              <a:t>r</a:t>
            </a:r>
            <a:r>
              <a:rPr sz="1600" spc="0" dirty="0">
                <a:solidFill>
                  <a:srgbClr val="4D4D4D"/>
                </a:solidFill>
                <a:latin typeface="Arial"/>
                <a:cs typeface="Arial"/>
              </a:rPr>
              <a:t>age</a:t>
            </a:r>
            <a:r>
              <a:rPr sz="1600" spc="104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6E6E6E"/>
                </a:solidFill>
                <a:latin typeface="Arial"/>
                <a:cs typeface="Arial"/>
              </a:rPr>
              <a:t>d</a:t>
            </a:r>
            <a:r>
              <a:rPr sz="1600" spc="0" dirty="0">
                <a:solidFill>
                  <a:srgbClr val="4D4D4D"/>
                </a:solidFill>
                <a:latin typeface="Arial"/>
                <a:cs typeface="Arial"/>
              </a:rPr>
              <a:t>ev</a:t>
            </a:r>
            <a:r>
              <a:rPr sz="1600" spc="0" dirty="0">
                <a:solidFill>
                  <a:srgbClr val="5D5D5D"/>
                </a:solidFill>
                <a:latin typeface="Arial"/>
                <a:cs typeface="Arial"/>
              </a:rPr>
              <a:t>i</a:t>
            </a:r>
            <a:r>
              <a:rPr sz="1600" spc="0" dirty="0">
                <a:solidFill>
                  <a:srgbClr val="4D4D4D"/>
                </a:solidFill>
                <a:latin typeface="Arial"/>
                <a:cs typeface="Arial"/>
              </a:rPr>
              <a:t>ce</a:t>
            </a:r>
            <a:r>
              <a:rPr sz="1600" spc="0" dirty="0">
                <a:solidFill>
                  <a:srgbClr val="5D5D5D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26050" y="6043235"/>
            <a:ext cx="127337" cy="21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5"/>
              </a:lnSpc>
              <a:spcBef>
                <a:spcPts val="81"/>
              </a:spcBef>
            </a:pPr>
            <a:r>
              <a:rPr sz="1500" spc="0" dirty="0">
                <a:solidFill>
                  <a:srgbClr val="020404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1499" y="4102100"/>
            <a:ext cx="901699" cy="342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1473199" y="4102100"/>
            <a:ext cx="469899" cy="342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571499" y="4445000"/>
            <a:ext cx="901699" cy="380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8125">
              <a:lnSpc>
                <a:spcPct val="95825"/>
              </a:lnSpc>
              <a:spcBef>
                <a:spcPts val="114"/>
              </a:spcBef>
            </a:pPr>
            <a:r>
              <a:rPr sz="2300" b="1" spc="0" dirty="0">
                <a:solidFill>
                  <a:srgbClr val="FD0202"/>
                </a:solidFill>
                <a:latin typeface="Arial"/>
                <a:cs typeface="Arial"/>
              </a:rPr>
              <a:t>I </a:t>
            </a:r>
            <a:r>
              <a:rPr sz="2300" b="1" spc="6" dirty="0">
                <a:solidFill>
                  <a:srgbClr val="FD0202"/>
                </a:solidFill>
                <a:latin typeface="Arial"/>
                <a:cs typeface="Arial"/>
              </a:rPr>
              <a:t> </a:t>
            </a:r>
            <a:r>
              <a:rPr sz="2300" b="1" spc="0" dirty="0">
                <a:solidFill>
                  <a:srgbClr val="FD0202"/>
                </a:solidFill>
                <a:latin typeface="Arial"/>
                <a:cs typeface="Arial"/>
              </a:rPr>
              <a:t>lb</a:t>
            </a:r>
            <a:endParaRPr sz="23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73199" y="4445000"/>
            <a:ext cx="469899" cy="888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571499" y="4826000"/>
            <a:ext cx="901699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571499" y="5257800"/>
            <a:ext cx="901699" cy="76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49"/>
              </a:spcBef>
            </a:pPr>
            <a:endParaRPr sz="550"/>
          </a:p>
        </p:txBody>
      </p:sp>
      <p:sp>
        <p:nvSpPr>
          <p:cNvPr id="19" name="object 19"/>
          <p:cNvSpPr txBox="1"/>
          <p:nvPr/>
        </p:nvSpPr>
        <p:spPr>
          <a:xfrm>
            <a:off x="571499" y="2959100"/>
            <a:ext cx="2801440" cy="2641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85925" marR="20140">
              <a:lnSpc>
                <a:spcPct val="95825"/>
              </a:lnSpc>
              <a:spcBef>
                <a:spcPts val="305"/>
              </a:spcBef>
            </a:pPr>
            <a:r>
              <a:rPr sz="1700" b="1" dirty="0">
                <a:solidFill>
                  <a:srgbClr val="020404"/>
                </a:solidFill>
                <a:latin typeface="Arial"/>
                <a:cs typeface="Arial"/>
              </a:rPr>
              <a:t>Fil</a:t>
            </a:r>
            <a:r>
              <a:rPr sz="1700" b="1" spc="-229" dirty="0">
                <a:solidFill>
                  <a:srgbClr val="020404"/>
                </a:solidFill>
                <a:latin typeface="Arial"/>
                <a:cs typeface="Arial"/>
              </a:rPr>
              <a:t>e</a:t>
            </a:r>
            <a:r>
              <a:rPr sz="1700" b="1" spc="0" dirty="0">
                <a:solidFill>
                  <a:srgbClr val="4D4D4D"/>
                </a:solidFill>
                <a:latin typeface="Arial"/>
                <a:cs typeface="Arial"/>
              </a:rPr>
              <a:t>/</a:t>
            </a:r>
            <a:endParaRPr sz="1700">
              <a:latin typeface="Arial"/>
              <a:cs typeface="Arial"/>
            </a:endParaRPr>
          </a:p>
          <a:p>
            <a:pPr marL="276225" marR="20140">
              <a:lnSpc>
                <a:spcPts val="5610"/>
              </a:lnSpc>
              <a:spcBef>
                <a:spcPts val="280"/>
              </a:spcBef>
            </a:pPr>
            <a:r>
              <a:rPr sz="2100" b="1" spc="0" baseline="78681" dirty="0">
                <a:solidFill>
                  <a:srgbClr val="FD3838"/>
                </a:solidFill>
                <a:latin typeface="Arial"/>
                <a:cs typeface="Arial"/>
              </a:rPr>
              <a:t>111                  </a:t>
            </a:r>
            <a:r>
              <a:rPr sz="2100" b="1" spc="174" baseline="78681" dirty="0">
                <a:solidFill>
                  <a:srgbClr val="FD3838"/>
                </a:solidFill>
                <a:latin typeface="Arial"/>
                <a:cs typeface="Arial"/>
              </a:rPr>
              <a:t> </a:t>
            </a:r>
            <a:r>
              <a:rPr sz="5400" spc="0" dirty="0">
                <a:solidFill>
                  <a:srgbClr val="171717"/>
                </a:solidFill>
                <a:latin typeface="Arial"/>
                <a:cs typeface="Arial"/>
              </a:rPr>
              <a:t>I                       </a:t>
            </a:r>
            <a:r>
              <a:rPr sz="5400" spc="98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2850" b="1" spc="0" baseline="47296" dirty="0">
                <a:solidFill>
                  <a:srgbClr val="6E6E6E"/>
                </a:solidFill>
                <a:latin typeface="Times New Roman"/>
                <a:cs typeface="Times New Roman"/>
              </a:rPr>
              <a:t>•</a:t>
            </a:r>
            <a:endParaRPr sz="1900">
              <a:latin typeface="Times New Roman"/>
              <a:cs typeface="Times New Roman"/>
            </a:endParaRPr>
          </a:p>
          <a:p>
            <a:pPr marL="247650" marR="20140">
              <a:lnSpc>
                <a:spcPct val="95825"/>
              </a:lnSpc>
              <a:spcBef>
                <a:spcPts val="214"/>
              </a:spcBef>
            </a:pPr>
            <a:r>
              <a:rPr sz="2300" dirty="0">
                <a:solidFill>
                  <a:srgbClr val="FD0202"/>
                </a:solidFill>
                <a:latin typeface="Arial"/>
                <a:cs typeface="Arial"/>
              </a:rPr>
              <a:t>I</a:t>
            </a:r>
            <a:r>
              <a:rPr sz="2300" spc="-259" dirty="0">
                <a:solidFill>
                  <a:srgbClr val="FD0202"/>
                </a:solidFill>
                <a:latin typeface="Arial"/>
                <a:cs typeface="Arial"/>
              </a:rPr>
              <a:t> </a:t>
            </a:r>
            <a:r>
              <a:rPr sz="2300" spc="0" dirty="0">
                <a:solidFill>
                  <a:srgbClr val="FD3838"/>
                </a:solidFill>
                <a:latin typeface="Arial"/>
                <a:cs typeface="Arial"/>
              </a:rPr>
              <a:t>l</a:t>
            </a:r>
            <a:r>
              <a:rPr sz="2300" spc="0" dirty="0">
                <a:solidFill>
                  <a:srgbClr val="FD2323"/>
                </a:solidFill>
                <a:latin typeface="Arial"/>
                <a:cs typeface="Arial"/>
              </a:rPr>
              <a:t>e</a:t>
            </a:r>
            <a:endParaRPr sz="2300">
              <a:latin typeface="Arial"/>
              <a:cs typeface="Arial"/>
            </a:endParaRPr>
          </a:p>
          <a:p>
            <a:pPr marL="238125">
              <a:lnSpc>
                <a:spcPts val="2630"/>
              </a:lnSpc>
              <a:spcBef>
                <a:spcPts val="936"/>
              </a:spcBef>
            </a:pPr>
            <a:r>
              <a:rPr sz="3450" b="1" spc="0" baseline="-1260" dirty="0">
                <a:solidFill>
                  <a:srgbClr val="FD0202"/>
                </a:solidFill>
                <a:latin typeface="Arial"/>
                <a:cs typeface="Arial"/>
              </a:rPr>
              <a:t>I </a:t>
            </a:r>
            <a:r>
              <a:rPr sz="3450" b="1" spc="6" baseline="-1260" dirty="0">
                <a:solidFill>
                  <a:srgbClr val="FD0202"/>
                </a:solidFill>
                <a:latin typeface="Arial"/>
                <a:cs typeface="Arial"/>
              </a:rPr>
              <a:t> </a:t>
            </a:r>
            <a:r>
              <a:rPr sz="3450" b="1" spc="0" baseline="-1260" dirty="0">
                <a:solidFill>
                  <a:srgbClr val="FD0202"/>
                </a:solidFill>
                <a:latin typeface="Arial"/>
                <a:cs typeface="Arial"/>
              </a:rPr>
              <a:t>lb                    </a:t>
            </a:r>
            <a:r>
              <a:rPr sz="3450" b="1" spc="477" baseline="-1260" dirty="0">
                <a:solidFill>
                  <a:srgbClr val="FD0202"/>
                </a:solidFill>
                <a:latin typeface="Arial"/>
                <a:cs typeface="Arial"/>
              </a:rPr>
              <a:t> </a:t>
            </a:r>
            <a:r>
              <a:rPr sz="1950" b="1" spc="0" baseline="11149" dirty="0">
                <a:solidFill>
                  <a:srgbClr val="00231C"/>
                </a:solidFill>
                <a:latin typeface="Arial"/>
                <a:cs typeface="Arial"/>
              </a:rPr>
              <a:t>N</a:t>
            </a:r>
            <a:r>
              <a:rPr sz="1950" b="1" spc="0" baseline="11149" dirty="0">
                <a:solidFill>
                  <a:srgbClr val="020404"/>
                </a:solidFill>
                <a:latin typeface="Arial"/>
                <a:cs typeface="Arial"/>
              </a:rPr>
              <a:t>e</a:t>
            </a:r>
            <a:r>
              <a:rPr sz="1950" b="1" spc="0" baseline="11149" dirty="0">
                <a:solidFill>
                  <a:srgbClr val="00231C"/>
                </a:solidFill>
                <a:latin typeface="Arial"/>
                <a:cs typeface="Arial"/>
              </a:rPr>
              <a:t>t</a:t>
            </a:r>
            <a:r>
              <a:rPr sz="1950" b="1" spc="-169" baseline="11149" dirty="0">
                <a:solidFill>
                  <a:srgbClr val="00231C"/>
                </a:solidFill>
                <a:latin typeface="Arial"/>
                <a:cs typeface="Arial"/>
              </a:rPr>
              <a:t>w</a:t>
            </a:r>
            <a:endParaRPr sz="1300">
              <a:latin typeface="Arial"/>
              <a:cs typeface="Arial"/>
            </a:endParaRPr>
          </a:p>
          <a:p>
            <a:pPr marL="1466850" marR="20140">
              <a:lnSpc>
                <a:spcPts val="1110"/>
              </a:lnSpc>
            </a:pPr>
            <a:r>
              <a:rPr sz="1100" b="1" spc="0" dirty="0">
                <a:solidFill>
                  <a:srgbClr val="5D5D5D"/>
                </a:solidFill>
                <a:latin typeface="Arial"/>
                <a:cs typeface="Arial"/>
              </a:rPr>
              <a:t>..    </a:t>
            </a:r>
            <a:r>
              <a:rPr sz="1100" b="1" spc="16" dirty="0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sz="1100" b="1" spc="-75" dirty="0">
                <a:solidFill>
                  <a:srgbClr val="5D5D5D"/>
                </a:solidFill>
                <a:latin typeface="Arial"/>
                <a:cs typeface="Arial"/>
              </a:rPr>
              <a:t>,</a:t>
            </a:r>
            <a:r>
              <a:rPr sz="1100" b="1" spc="0" dirty="0">
                <a:solidFill>
                  <a:srgbClr val="A3A5AC"/>
                </a:solidFill>
                <a:latin typeface="Arial"/>
                <a:cs typeface="Arial"/>
              </a:rPr>
              <a:t>~      </a:t>
            </a:r>
            <a:r>
              <a:rPr sz="1100" b="1" spc="14" dirty="0">
                <a:solidFill>
                  <a:srgbClr val="A3A5AC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020404"/>
                </a:solidFill>
                <a:latin typeface="Arial"/>
                <a:cs typeface="Arial"/>
              </a:rPr>
              <a:t>-           </a:t>
            </a:r>
            <a:r>
              <a:rPr sz="1100" b="1" spc="101" dirty="0">
                <a:solidFill>
                  <a:srgbClr val="020404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020404"/>
                </a:solidFill>
                <a:latin typeface="Arial"/>
                <a:cs typeface="Arial"/>
              </a:rPr>
              <a:t>-</a:t>
            </a:r>
            <a:endParaRPr sz="1100">
              <a:latin typeface="Arial"/>
              <a:cs typeface="Arial"/>
            </a:endParaRPr>
          </a:p>
          <a:p>
            <a:pPr marL="238125" marR="20140">
              <a:lnSpc>
                <a:spcPts val="2385"/>
              </a:lnSpc>
              <a:spcBef>
                <a:spcPts val="63"/>
              </a:spcBef>
            </a:pPr>
            <a:r>
              <a:rPr sz="2100" b="1" spc="0" baseline="-2070" dirty="0">
                <a:solidFill>
                  <a:srgbClr val="FD0202"/>
                </a:solidFill>
                <a:latin typeface="Arial"/>
                <a:cs typeface="Arial"/>
              </a:rPr>
              <a:t>11</a:t>
            </a:r>
            <a:r>
              <a:rPr sz="2100" b="1" spc="72" baseline="-2070" dirty="0">
                <a:solidFill>
                  <a:srgbClr val="FD0202"/>
                </a:solidFill>
                <a:latin typeface="Arial"/>
                <a:cs typeface="Arial"/>
              </a:rPr>
              <a:t> </a:t>
            </a:r>
            <a:r>
              <a:rPr sz="3150" spc="0" baseline="-1380" dirty="0">
                <a:solidFill>
                  <a:srgbClr val="FD2323"/>
                </a:solidFill>
                <a:latin typeface="Arial"/>
                <a:cs typeface="Arial"/>
              </a:rPr>
              <a:t>a</a:t>
            </a:r>
            <a:endParaRPr sz="2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52799" y="2959100"/>
            <a:ext cx="1676399" cy="9524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65076" algn="r">
              <a:lnSpc>
                <a:spcPts val="6755"/>
              </a:lnSpc>
              <a:spcBef>
                <a:spcPts val="337"/>
              </a:spcBef>
            </a:pPr>
            <a:r>
              <a:rPr sz="10800" spc="0" baseline="1610" dirty="0">
                <a:solidFill>
                  <a:srgbClr val="A3A5AC"/>
                </a:solidFill>
                <a:latin typeface="Times New Roman"/>
                <a:cs typeface="Times New Roman"/>
              </a:rPr>
              <a:t>1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29199" y="2959100"/>
            <a:ext cx="38099" cy="9524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3352799" y="3911600"/>
            <a:ext cx="1676399" cy="152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5029199" y="3911600"/>
            <a:ext cx="38099" cy="533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3352799" y="4064000"/>
            <a:ext cx="1155699" cy="10794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3"/>
              </a:spcBef>
            </a:pPr>
            <a:endParaRPr sz="550"/>
          </a:p>
          <a:p>
            <a:pPr marL="323850">
              <a:lnSpc>
                <a:spcPct val="95825"/>
              </a:lnSpc>
              <a:spcBef>
                <a:spcPts val="5000"/>
              </a:spcBef>
            </a:pPr>
            <a:r>
              <a:rPr sz="1100" b="1" spc="0" dirty="0">
                <a:solidFill>
                  <a:srgbClr val="020404"/>
                </a:solidFill>
                <a:latin typeface="Arial"/>
                <a:cs typeface="Arial"/>
              </a:rPr>
              <a:t>iii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08499" y="4064000"/>
            <a:ext cx="520699" cy="380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4508499" y="4445000"/>
            <a:ext cx="520699" cy="6984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5029199" y="4445000"/>
            <a:ext cx="38099" cy="152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3352799" y="5143500"/>
            <a:ext cx="1676399" cy="8254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71499" y="5600700"/>
            <a:ext cx="901699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1473199" y="5600700"/>
            <a:ext cx="1879599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571499" y="5969000"/>
            <a:ext cx="901699" cy="38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73199" y="5969000"/>
            <a:ext cx="3555999" cy="38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29199" y="5969000"/>
            <a:ext cx="38099" cy="38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1499" y="2349500"/>
            <a:ext cx="901699" cy="469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11"/>
              </a:spcBef>
            </a:pPr>
            <a:endParaRPr sz="800"/>
          </a:p>
          <a:p>
            <a:pPr marL="257175">
              <a:lnSpc>
                <a:spcPct val="95825"/>
              </a:lnSpc>
            </a:pPr>
            <a:r>
              <a:rPr sz="2200" dirty="0">
                <a:solidFill>
                  <a:srgbClr val="939595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A3A5AC"/>
                </a:solidFill>
                <a:latin typeface="Arial"/>
                <a:cs typeface="Arial"/>
              </a:rPr>
              <a:t>V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3199" y="2349500"/>
            <a:ext cx="3530599" cy="4444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1"/>
              </a:spcBef>
            </a:pPr>
            <a:endParaRPr sz="500"/>
          </a:p>
          <a:p>
            <a:pPr marL="1117600">
              <a:lnSpc>
                <a:spcPct val="95825"/>
              </a:lnSpc>
            </a:pPr>
            <a:r>
              <a:rPr sz="2200" b="1" spc="0" dirty="0">
                <a:solidFill>
                  <a:srgbClr val="00231C"/>
                </a:solidFill>
                <a:latin typeface="Arial"/>
                <a:cs typeface="Arial"/>
              </a:rPr>
              <a:t>Ap</a:t>
            </a:r>
            <a:r>
              <a:rPr sz="2200" b="1" spc="-354" dirty="0">
                <a:solidFill>
                  <a:srgbClr val="00231C"/>
                </a:solidFill>
                <a:latin typeface="Arial"/>
                <a:cs typeface="Arial"/>
              </a:rPr>
              <a:t>p</a:t>
            </a:r>
            <a:r>
              <a:rPr sz="2200" b="1" spc="0" dirty="0">
                <a:solidFill>
                  <a:srgbClr val="00463A"/>
                </a:solidFill>
                <a:latin typeface="Arial"/>
                <a:cs typeface="Arial"/>
              </a:rPr>
              <a:t>l</a:t>
            </a:r>
            <a:r>
              <a:rPr sz="2200" b="1" spc="-209" dirty="0">
                <a:solidFill>
                  <a:srgbClr val="00463A"/>
                </a:solidFill>
                <a:latin typeface="Arial"/>
                <a:cs typeface="Arial"/>
              </a:rPr>
              <a:t>i</a:t>
            </a:r>
            <a:r>
              <a:rPr sz="2200" b="1" spc="0" dirty="0">
                <a:solidFill>
                  <a:srgbClr val="00231C"/>
                </a:solidFill>
                <a:latin typeface="Arial"/>
                <a:cs typeface="Arial"/>
              </a:rPr>
              <a:t>cation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71499" y="2784475"/>
            <a:ext cx="44957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46804" y="1600200"/>
            <a:ext cx="4387596" cy="502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44420" y="254001"/>
            <a:ext cx="5287216" cy="533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175"/>
              </a:lnSpc>
              <a:spcBef>
                <a:spcPts val="208"/>
              </a:spcBef>
            </a:pP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Dual Dri</a:t>
            </a:r>
            <a:r>
              <a:rPr sz="2800" b="1" spc="-34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v</a:t>
            </a: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</a:t>
            </a:r>
            <a:r>
              <a:rPr sz="2800" b="1" spc="-19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-14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C</a:t>
            </a: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o</a:t>
            </a:r>
            <a:r>
              <a:rPr sz="2800" b="1" spc="-25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n</a:t>
            </a: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figu</a:t>
            </a:r>
            <a:r>
              <a:rPr sz="2800" b="1" spc="-59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r</a:t>
            </a:r>
            <a:r>
              <a:rPr sz="2800" b="1" spc="-34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</a:t>
            </a: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tions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247" y="1671231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759" y="1689633"/>
            <a:ext cx="2575212" cy="10623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279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Mo</a:t>
            </a:r>
            <a:r>
              <a:rPr sz="3600" spc="-29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t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IDE d</a:t>
            </a:r>
            <a:r>
              <a:rPr sz="3600" spc="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25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es </a:t>
            </a:r>
            <a:r>
              <a:rPr sz="3600" spc="-1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an</a:t>
            </a:r>
            <a:endParaRPr sz="2400">
              <a:latin typeface="Calibri"/>
              <a:cs typeface="Calibri"/>
            </a:endParaRPr>
          </a:p>
          <a:p>
            <a:pPr marL="12700" marR="45765">
              <a:lnSpc>
                <a:spcPts val="2885"/>
              </a:lnSpc>
              <a:spcBef>
                <a:spcPts val="17"/>
              </a:spcBef>
            </a:pPr>
            <a:r>
              <a:rPr sz="3600" spc="0" baseline="1137" dirty="0">
                <a:latin typeface="Calibri"/>
                <a:cs typeface="Calibri"/>
              </a:rPr>
              <a:t>be </a:t>
            </a:r>
            <a:r>
              <a:rPr sz="3600" spc="-14" baseline="1137" dirty="0">
                <a:latin typeface="Calibri"/>
                <a:cs typeface="Calibri"/>
              </a:rPr>
              <a:t>c</a:t>
            </a:r>
            <a:r>
              <a:rPr sz="3600" spc="0" baseline="1137" dirty="0">
                <a:latin typeface="Calibri"/>
                <a:cs typeface="Calibri"/>
              </a:rPr>
              <a:t>o</a:t>
            </a:r>
            <a:r>
              <a:rPr sz="3600" spc="-19" baseline="1137" dirty="0">
                <a:latin typeface="Calibri"/>
                <a:cs typeface="Calibri"/>
              </a:rPr>
              <a:t>n</a:t>
            </a:r>
            <a:r>
              <a:rPr sz="3600" spc="0" baseline="1137" dirty="0">
                <a:latin typeface="Calibri"/>
                <a:cs typeface="Calibri"/>
              </a:rPr>
              <a:t>figu</a:t>
            </a:r>
            <a:r>
              <a:rPr sz="3600" spc="-34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ed with</a:t>
            </a:r>
            <a:endParaRPr sz="2400">
              <a:latin typeface="Calibri"/>
              <a:cs typeface="Calibri"/>
            </a:endParaRPr>
          </a:p>
          <a:p>
            <a:pPr marL="12700" marR="45765">
              <a:lnSpc>
                <a:spcPts val="2880"/>
              </a:lnSpc>
            </a:pPr>
            <a:r>
              <a:rPr sz="3600" spc="0" baseline="1137" dirty="0">
                <a:latin typeface="Calibri"/>
                <a:cs typeface="Calibri"/>
              </a:rPr>
              <a:t>th</a:t>
            </a:r>
            <a:r>
              <a:rPr sz="3600" spc="-34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ee</a:t>
            </a:r>
            <a:r>
              <a:rPr sz="3600" spc="9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s</a:t>
            </a:r>
            <a:r>
              <a:rPr sz="3600" spc="-9" baseline="1137" dirty="0">
                <a:latin typeface="Calibri"/>
                <a:cs typeface="Calibri"/>
              </a:rPr>
              <a:t>e</a:t>
            </a:r>
            <a:r>
              <a:rPr sz="3600" spc="-34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tings.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758" y="450738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17270" y="4525772"/>
            <a:ext cx="2784346" cy="1427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279" marR="4572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The</a:t>
            </a:r>
            <a:r>
              <a:rPr sz="3600" spc="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diag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am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80"/>
              </a:lnSpc>
              <a:spcBef>
                <a:spcPts val="16"/>
              </a:spcBef>
            </a:pPr>
            <a:r>
              <a:rPr sz="3600" spc="0" baseline="1137" dirty="0">
                <a:latin typeface="Calibri"/>
                <a:cs typeface="Calibri"/>
              </a:rPr>
              <a:t>illu</a:t>
            </a:r>
            <a:r>
              <a:rPr sz="3600" spc="-25" baseline="1137" dirty="0">
                <a:latin typeface="Calibri"/>
                <a:cs typeface="Calibri"/>
              </a:rPr>
              <a:t>s</a:t>
            </a:r>
            <a:r>
              <a:rPr sz="3600" spc="0" baseline="1137" dirty="0">
                <a:latin typeface="Calibri"/>
                <a:cs typeface="Calibri"/>
              </a:rPr>
              <a:t>t</a:t>
            </a:r>
            <a:r>
              <a:rPr sz="3600" spc="-44" baseline="1137" dirty="0">
                <a:latin typeface="Calibri"/>
                <a:cs typeface="Calibri"/>
              </a:rPr>
              <a:t>r</a:t>
            </a:r>
            <a:r>
              <a:rPr sz="3600" spc="-19" baseline="1137" dirty="0">
                <a:latin typeface="Calibri"/>
                <a:cs typeface="Calibri"/>
              </a:rPr>
              <a:t>a</a:t>
            </a:r>
            <a:r>
              <a:rPr sz="3600" spc="-25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es</a:t>
            </a:r>
            <a:r>
              <a:rPr sz="3600" spc="-2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the s</a:t>
            </a:r>
            <a:r>
              <a:rPr sz="3600" spc="-4" baseline="1137" dirty="0">
                <a:latin typeface="Calibri"/>
                <a:cs typeface="Calibri"/>
              </a:rPr>
              <a:t>e</a:t>
            </a:r>
            <a:r>
              <a:rPr sz="3600" spc="-34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tings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ts val="2880"/>
              </a:lnSpc>
            </a:pPr>
            <a:r>
              <a:rPr sz="3600" spc="0" baseline="1137" dirty="0">
                <a:latin typeface="Calibri"/>
                <a:cs typeface="Calibri"/>
              </a:rPr>
              <a:t>of</a:t>
            </a:r>
            <a:r>
              <a:rPr sz="3600" spc="-9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ma</a:t>
            </a:r>
            <a:r>
              <a:rPr sz="3600" spc="-25" baseline="1137" dirty="0">
                <a:latin typeface="Calibri"/>
                <a:cs typeface="Calibri"/>
              </a:rPr>
              <a:t>st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-200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,</a:t>
            </a:r>
            <a:r>
              <a:rPr sz="3600" spc="-2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sl</a:t>
            </a:r>
            <a:r>
              <a:rPr sz="3600" spc="-34" baseline="1137" dirty="0">
                <a:latin typeface="Calibri"/>
                <a:cs typeface="Calibri"/>
              </a:rPr>
              <a:t>a</a:t>
            </a:r>
            <a:r>
              <a:rPr sz="3600" spc="-29" baseline="1137" dirty="0">
                <a:latin typeface="Calibri"/>
                <a:cs typeface="Calibri"/>
              </a:rPr>
              <a:t>v</a:t>
            </a:r>
            <a:r>
              <a:rPr sz="3600" spc="0" baseline="1137" dirty="0">
                <a:latin typeface="Calibri"/>
                <a:cs typeface="Calibri"/>
              </a:rPr>
              <a:t>e, and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ts val="2880"/>
              </a:lnSpc>
            </a:pPr>
            <a:r>
              <a:rPr sz="3600" spc="-19" baseline="1137" dirty="0">
                <a:latin typeface="Calibri"/>
                <a:cs typeface="Calibri"/>
              </a:rPr>
              <a:t>c</a:t>
            </a:r>
            <a:r>
              <a:rPr sz="3600" spc="0" baseline="1137" dirty="0">
                <a:latin typeface="Calibri"/>
                <a:cs typeface="Calibri"/>
              </a:rPr>
              <a:t>able</a:t>
            </a:r>
            <a:r>
              <a:rPr sz="3600" spc="-9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sel</a:t>
            </a:r>
            <a:r>
              <a:rPr sz="3600" spc="9" baseline="1137" dirty="0">
                <a:latin typeface="Calibri"/>
                <a:cs typeface="Calibri"/>
              </a:rPr>
              <a:t>e</a:t>
            </a:r>
            <a:r>
              <a:rPr sz="3600" spc="0" baseline="1137" dirty="0">
                <a:latin typeface="Calibri"/>
                <a:cs typeface="Calibri"/>
              </a:rPr>
              <a:t>ct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0" y="275845"/>
            <a:ext cx="4795065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585"/>
              </a:lnSpc>
              <a:spcBef>
                <a:spcPts val="229"/>
              </a:spcBef>
            </a:pPr>
            <a:r>
              <a:rPr sz="2800" b="1" spc="-239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ypi</a:t>
            </a:r>
            <a:r>
              <a:rPr sz="2800" b="1" spc="-39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c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al Block</a:t>
            </a:r>
            <a:r>
              <a:rPr sz="2800" b="1" spc="1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D</a:t>
            </a:r>
            <a:r>
              <a:rPr sz="2800" b="1" spc="-25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vices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502455"/>
            <a:ext cx="202946" cy="1913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66"/>
              </a:spcBef>
            </a:pPr>
            <a:r>
              <a:rPr sz="2800" spc="0" dirty="0">
                <a:solidFill>
                  <a:srgbClr val="6F2F9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00"/>
              </a:spcBef>
            </a:pPr>
            <a:r>
              <a:rPr sz="2800" spc="0" dirty="0">
                <a:solidFill>
                  <a:srgbClr val="00AF5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00"/>
              </a:spcBef>
            </a:pPr>
            <a:r>
              <a:rPr sz="2800" spc="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523873"/>
            <a:ext cx="4297359" cy="26377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477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Ha</a:t>
            </a:r>
            <a:r>
              <a:rPr sz="4200" spc="-34" baseline="292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4200" spc="-50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4200" spc="-9" baseline="292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sk</a:t>
            </a:r>
            <a:r>
              <a:rPr sz="4200" spc="-22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Dr</a:t>
            </a:r>
            <a:r>
              <a:rPr sz="4200" spc="-9" baseline="292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4200" spc="-25" baseline="292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es</a:t>
            </a:r>
            <a:r>
              <a:rPr sz="4200" spc="-38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(HDDs)</a:t>
            </a:r>
            <a:endParaRPr sz="2800">
              <a:latin typeface="Calibri"/>
              <a:cs typeface="Calibri"/>
            </a:endParaRPr>
          </a:p>
          <a:p>
            <a:pPr marL="12700" marR="155041">
              <a:lnSpc>
                <a:spcPts val="3417"/>
              </a:lnSpc>
              <a:spcBef>
                <a:spcPts val="468"/>
              </a:spcBef>
            </a:pP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Sol</a:t>
            </a:r>
            <a:r>
              <a:rPr sz="2800" spc="-9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d</a:t>
            </a:r>
            <a:r>
              <a:rPr sz="2800" spc="-5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sz="2800" spc="-39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2800" spc="-19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sz="2800" spc="-2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2800" spc="-27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Dr</a:t>
            </a:r>
            <a:r>
              <a:rPr sz="2800" spc="-9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2800" spc="-25" dirty="0">
                <a:solidFill>
                  <a:srgbClr val="6F2F9F"/>
                </a:solidFill>
                <a:latin typeface="Calibri"/>
                <a:cs typeface="Calibri"/>
              </a:rPr>
              <a:t>v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es</a:t>
            </a:r>
            <a:r>
              <a:rPr sz="2800" spc="-48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(SSDs) </a:t>
            </a:r>
            <a:endParaRPr sz="2800">
              <a:latin typeface="Calibri"/>
              <a:cs typeface="Calibri"/>
            </a:endParaRPr>
          </a:p>
          <a:p>
            <a:pPr marL="12700" marR="155041">
              <a:lnSpc>
                <a:spcPts val="3417"/>
              </a:lnSpc>
              <a:spcBef>
                <a:spcPts val="601"/>
              </a:spcBef>
            </a:pP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800" spc="-59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-14" dirty="0">
                <a:solidFill>
                  <a:srgbClr val="00AF50"/>
                </a:solidFill>
                <a:latin typeface="Calibri"/>
                <a:cs typeface="Calibri"/>
              </a:rPr>
              <a:t>g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spc="-6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-9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-64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-39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-29" dirty="0">
                <a:solidFill>
                  <a:srgbClr val="00AF50"/>
                </a:solidFill>
                <a:latin typeface="Calibri"/>
                <a:cs typeface="Calibri"/>
              </a:rPr>
              <a:t>y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spc="-52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(</a:t>
            </a:r>
            <a:r>
              <a:rPr sz="2800" spc="9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AID) </a:t>
            </a:r>
            <a:endParaRPr sz="2800">
              <a:latin typeface="Calibri"/>
              <a:cs typeface="Calibri"/>
            </a:endParaRPr>
          </a:p>
          <a:p>
            <a:pPr marL="12700" marR="155041">
              <a:lnSpc>
                <a:spcPts val="3417"/>
              </a:lnSpc>
              <a:spcBef>
                <a:spcPts val="601"/>
              </a:spcBef>
            </a:pP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800" spc="-59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spc="-14" dirty="0">
                <a:solidFill>
                  <a:srgbClr val="006FC0"/>
                </a:solidFill>
                <a:latin typeface="Calibri"/>
                <a:cs typeface="Calibri"/>
              </a:rPr>
              <a:t>g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800" spc="-6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spc="-44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ea</a:t>
            </a:r>
            <a:r>
              <a:rPr sz="2800" spc="-53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800" spc="-14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800" spc="-19" dirty="0">
                <a:solidFill>
                  <a:srgbClr val="006FC0"/>
                </a:solidFill>
                <a:latin typeface="Calibri"/>
                <a:cs typeface="Calibri"/>
              </a:rPr>
              <a:t>w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ork</a:t>
            </a:r>
            <a:r>
              <a:rPr sz="2800" spc="-59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(</a:t>
            </a:r>
            <a:r>
              <a:rPr sz="2800" spc="-19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AN)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2500"/>
              </a:lnSpc>
              <a:spcBef>
                <a:spcPts val="726"/>
              </a:spcBef>
            </a:pPr>
            <a:r>
              <a:rPr sz="3600" spc="0" baseline="3623" dirty="0">
                <a:solidFill>
                  <a:srgbClr val="003580"/>
                </a:solidFill>
                <a:latin typeface="Arial"/>
                <a:cs typeface="Arial"/>
              </a:rPr>
              <a:t>•</a:t>
            </a:r>
            <a:r>
              <a:rPr sz="3600" spc="299" baseline="3623" dirty="0">
                <a:solidFill>
                  <a:srgbClr val="003580"/>
                </a:solidFill>
                <a:latin typeface="Arial"/>
                <a:cs typeface="Arial"/>
              </a:rPr>
              <a:t> </a:t>
            </a:r>
            <a:r>
              <a:rPr sz="3600" spc="0" baseline="3413" dirty="0">
                <a:solidFill>
                  <a:srgbClr val="003580"/>
                </a:solidFill>
                <a:latin typeface="Calibri"/>
                <a:cs typeface="Calibri"/>
              </a:rPr>
              <a:t>Dedi</a:t>
            </a:r>
            <a:r>
              <a:rPr sz="3600" spc="-14" baseline="3413" dirty="0">
                <a:solidFill>
                  <a:srgbClr val="003580"/>
                </a:solidFill>
                <a:latin typeface="Calibri"/>
                <a:cs typeface="Calibri"/>
              </a:rPr>
              <a:t>c</a:t>
            </a:r>
            <a:r>
              <a:rPr sz="3600" spc="-19" baseline="3413" dirty="0">
                <a:solidFill>
                  <a:srgbClr val="003580"/>
                </a:solidFill>
                <a:latin typeface="Calibri"/>
                <a:cs typeface="Calibri"/>
              </a:rPr>
              <a:t>a</a:t>
            </a:r>
            <a:r>
              <a:rPr sz="3600" spc="-25" baseline="3413" dirty="0">
                <a:solidFill>
                  <a:srgbClr val="003580"/>
                </a:solidFill>
                <a:latin typeface="Calibri"/>
                <a:cs typeface="Calibri"/>
              </a:rPr>
              <a:t>t</a:t>
            </a:r>
            <a:r>
              <a:rPr sz="3600" spc="0" baseline="3413" dirty="0">
                <a:solidFill>
                  <a:srgbClr val="003580"/>
                </a:solidFill>
                <a:latin typeface="Calibri"/>
                <a:cs typeface="Calibri"/>
              </a:rPr>
              <a:t>ed</a:t>
            </a:r>
            <a:r>
              <a:rPr sz="3600" spc="-9" baseline="3413" dirty="0">
                <a:solidFill>
                  <a:srgbClr val="003580"/>
                </a:solidFill>
                <a:latin typeface="Calibri"/>
                <a:cs typeface="Calibri"/>
              </a:rPr>
              <a:t> </a:t>
            </a:r>
            <a:r>
              <a:rPr sz="3600" spc="0" baseline="3413" dirty="0">
                <a:solidFill>
                  <a:srgbClr val="003580"/>
                </a:solidFill>
                <a:latin typeface="Calibri"/>
                <a:cs typeface="Calibri"/>
              </a:rPr>
              <a:t>high speed net</a:t>
            </a:r>
            <a:r>
              <a:rPr sz="3600" spc="-29" baseline="3413" dirty="0">
                <a:solidFill>
                  <a:srgbClr val="003580"/>
                </a:solidFill>
                <a:latin typeface="Calibri"/>
                <a:cs typeface="Calibri"/>
              </a:rPr>
              <a:t>w</a:t>
            </a:r>
            <a:r>
              <a:rPr sz="3600" spc="0" baseline="3413" dirty="0">
                <a:solidFill>
                  <a:srgbClr val="003580"/>
                </a:solidFill>
                <a:latin typeface="Calibri"/>
                <a:cs typeface="Calibri"/>
              </a:rPr>
              <a:t>ork</a:t>
            </a:r>
            <a:endParaRPr sz="2400">
              <a:latin typeface="Calibri"/>
              <a:cs typeface="Calibri"/>
            </a:endParaRPr>
          </a:p>
          <a:p>
            <a:pPr marL="470204" marR="48477">
              <a:lnSpc>
                <a:spcPts val="2590"/>
              </a:lnSpc>
              <a:spcBef>
                <a:spcPts val="4"/>
              </a:spcBef>
            </a:pPr>
            <a:r>
              <a:rPr sz="3600" spc="0" baseline="3413" dirty="0">
                <a:solidFill>
                  <a:srgbClr val="003580"/>
                </a:solidFill>
                <a:latin typeface="Calibri"/>
                <a:cs typeface="Calibri"/>
              </a:rPr>
              <a:t>d</a:t>
            </a:r>
            <a:r>
              <a:rPr sz="3600" spc="-4" baseline="3413" dirty="0">
                <a:solidFill>
                  <a:srgbClr val="003580"/>
                </a:solidFill>
                <a:latin typeface="Calibri"/>
                <a:cs typeface="Calibri"/>
              </a:rPr>
              <a:t>e</a:t>
            </a:r>
            <a:r>
              <a:rPr sz="3600" spc="0" baseline="3413" dirty="0">
                <a:solidFill>
                  <a:srgbClr val="003580"/>
                </a:solidFill>
                <a:latin typeface="Calibri"/>
                <a:cs typeface="Calibri"/>
              </a:rPr>
              <a:t>vices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902504" y="3502279"/>
            <a:ext cx="370785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solidFill>
                  <a:srgbClr val="003580"/>
                </a:solidFill>
                <a:latin typeface="Calibri"/>
                <a:cs typeface="Calibri"/>
              </a:rPr>
              <a:t>of se</a:t>
            </a:r>
            <a:r>
              <a:rPr sz="3600" spc="34" baseline="3413" dirty="0">
                <a:solidFill>
                  <a:srgbClr val="003580"/>
                </a:solidFill>
                <a:latin typeface="Calibri"/>
                <a:cs typeface="Calibri"/>
              </a:rPr>
              <a:t>r</a:t>
            </a:r>
            <a:r>
              <a:rPr sz="3600" spc="-29" baseline="3413" dirty="0">
                <a:solidFill>
                  <a:srgbClr val="003580"/>
                </a:solidFill>
                <a:latin typeface="Calibri"/>
                <a:cs typeface="Calibri"/>
              </a:rPr>
              <a:t>v</a:t>
            </a:r>
            <a:r>
              <a:rPr sz="3600" spc="0" baseline="3413" dirty="0">
                <a:solidFill>
                  <a:srgbClr val="003580"/>
                </a:solidFill>
                <a:latin typeface="Calibri"/>
                <a:cs typeface="Calibri"/>
              </a:rPr>
              <a:t>e</a:t>
            </a:r>
            <a:r>
              <a:rPr sz="3600" spc="-25" baseline="3413" dirty="0">
                <a:solidFill>
                  <a:srgbClr val="003580"/>
                </a:solidFill>
                <a:latin typeface="Calibri"/>
                <a:cs typeface="Calibri"/>
              </a:rPr>
              <a:t>r</a:t>
            </a:r>
            <a:r>
              <a:rPr sz="3600" spc="0" baseline="3413" dirty="0">
                <a:solidFill>
                  <a:srgbClr val="003580"/>
                </a:solidFill>
                <a:latin typeface="Calibri"/>
                <a:cs typeface="Calibri"/>
              </a:rPr>
              <a:t>s and </a:t>
            </a:r>
            <a:r>
              <a:rPr sz="3600" spc="-4" baseline="3413" dirty="0">
                <a:solidFill>
                  <a:srgbClr val="003580"/>
                </a:solidFill>
                <a:latin typeface="Calibri"/>
                <a:cs typeface="Calibri"/>
              </a:rPr>
              <a:t>s</a:t>
            </a:r>
            <a:r>
              <a:rPr sz="3600" spc="0" baseline="3413" dirty="0">
                <a:solidFill>
                  <a:srgbClr val="003580"/>
                </a:solidFill>
                <a:latin typeface="Calibri"/>
                <a:cs typeface="Calibri"/>
              </a:rPr>
              <a:t>ha</a:t>
            </a:r>
            <a:r>
              <a:rPr sz="3600" spc="-29" baseline="3413" dirty="0">
                <a:solidFill>
                  <a:srgbClr val="003580"/>
                </a:solidFill>
                <a:latin typeface="Calibri"/>
                <a:cs typeface="Calibri"/>
              </a:rPr>
              <a:t>r</a:t>
            </a:r>
            <a:r>
              <a:rPr sz="3600" spc="0" baseline="3413" dirty="0">
                <a:solidFill>
                  <a:srgbClr val="003580"/>
                </a:solidFill>
                <a:latin typeface="Calibri"/>
                <a:cs typeface="Calibri"/>
              </a:rPr>
              <a:t>ed </a:t>
            </a:r>
            <a:r>
              <a:rPr sz="3600" spc="-25" baseline="3413" dirty="0">
                <a:solidFill>
                  <a:srgbClr val="003580"/>
                </a:solidFill>
                <a:latin typeface="Calibri"/>
                <a:cs typeface="Calibri"/>
              </a:rPr>
              <a:t>st</a:t>
            </a:r>
            <a:r>
              <a:rPr sz="3600" spc="0" baseline="3413" dirty="0">
                <a:solidFill>
                  <a:srgbClr val="003580"/>
                </a:solidFill>
                <a:latin typeface="Calibri"/>
                <a:cs typeface="Calibri"/>
              </a:rPr>
              <a:t>o</a:t>
            </a:r>
            <a:r>
              <a:rPr sz="3600" spc="-50" baseline="3413" dirty="0">
                <a:solidFill>
                  <a:srgbClr val="003580"/>
                </a:solidFill>
                <a:latin typeface="Calibri"/>
                <a:cs typeface="Calibri"/>
              </a:rPr>
              <a:t>r</a:t>
            </a:r>
            <a:r>
              <a:rPr sz="3600" spc="0" baseline="3413" dirty="0">
                <a:solidFill>
                  <a:srgbClr val="003580"/>
                </a:solidFill>
                <a:latin typeface="Calibri"/>
                <a:cs typeface="Calibri"/>
              </a:rPr>
              <a:t>a</a:t>
            </a:r>
            <a:r>
              <a:rPr sz="3600" spc="-25" baseline="3413" dirty="0">
                <a:solidFill>
                  <a:srgbClr val="003580"/>
                </a:solidFill>
                <a:latin typeface="Calibri"/>
                <a:cs typeface="Calibri"/>
              </a:rPr>
              <a:t>g</a:t>
            </a:r>
            <a:r>
              <a:rPr sz="3600" spc="0" baseline="3413" dirty="0">
                <a:solidFill>
                  <a:srgbClr val="003580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10056" y="1994915"/>
            <a:ext cx="6647688" cy="441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600200" y="427520"/>
            <a:ext cx="6416885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585"/>
              </a:lnSpc>
              <a:spcBef>
                <a:spcPts val="229"/>
              </a:spcBef>
            </a:pP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S</a:t>
            </a:r>
            <a:r>
              <a:rPr sz="2800" b="1" spc="-4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o</a:t>
            </a:r>
            <a:r>
              <a:rPr sz="2800" b="1" spc="-8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r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</a:t>
            </a:r>
            <a:r>
              <a:rPr sz="2800" b="1" spc="-3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g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 A</a:t>
            </a:r>
            <a:r>
              <a:rPr sz="2800" b="1" spc="-5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r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ea </a:t>
            </a:r>
            <a:r>
              <a:rPr sz="2800" b="1" spc="-1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N</a:t>
            </a:r>
            <a:r>
              <a:rPr sz="2800" b="1" spc="-25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sz="2800" b="1" spc="-5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w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ork (</a:t>
            </a:r>
            <a:r>
              <a:rPr sz="2800" b="1" spc="-1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S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AN)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44134" y="3888486"/>
            <a:ext cx="886967" cy="981456"/>
          </a:xfrm>
          <a:custGeom>
            <a:avLst/>
            <a:gdLst/>
            <a:ahLst/>
            <a:cxnLst/>
            <a:rect l="l" t="t" r="r" b="b"/>
            <a:pathLst>
              <a:path w="886967" h="981456">
                <a:moveTo>
                  <a:pt x="886967" y="0"/>
                </a:moveTo>
                <a:lnTo>
                  <a:pt x="0" y="981456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07758" y="2474214"/>
            <a:ext cx="490727" cy="957072"/>
          </a:xfrm>
          <a:custGeom>
            <a:avLst/>
            <a:gdLst/>
            <a:ahLst/>
            <a:cxnLst/>
            <a:rect l="l" t="t" r="r" b="b"/>
            <a:pathLst>
              <a:path w="490727" h="957072">
                <a:moveTo>
                  <a:pt x="0" y="957072"/>
                </a:moveTo>
                <a:lnTo>
                  <a:pt x="490727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52566" y="2474214"/>
            <a:ext cx="571500" cy="946403"/>
          </a:xfrm>
          <a:custGeom>
            <a:avLst/>
            <a:gdLst/>
            <a:ahLst/>
            <a:cxnLst/>
            <a:rect l="l" t="t" r="r" b="b"/>
            <a:pathLst>
              <a:path w="571500" h="946403">
                <a:moveTo>
                  <a:pt x="571500" y="946403"/>
                </a:moveTo>
                <a:lnTo>
                  <a:pt x="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64858" y="2484882"/>
            <a:ext cx="0" cy="982979"/>
          </a:xfrm>
          <a:custGeom>
            <a:avLst/>
            <a:gdLst/>
            <a:ahLst/>
            <a:cxnLst/>
            <a:rect l="l" t="t" r="r" b="b"/>
            <a:pathLst>
              <a:path h="982979">
                <a:moveTo>
                  <a:pt x="0" y="982979"/>
                </a:moveTo>
                <a:lnTo>
                  <a:pt x="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16980" y="3395472"/>
            <a:ext cx="847344" cy="548639"/>
          </a:xfrm>
          <a:custGeom>
            <a:avLst/>
            <a:gdLst/>
            <a:ahLst/>
            <a:cxnLst/>
            <a:rect l="l" t="t" r="r" b="b"/>
            <a:pathLst>
              <a:path w="847344" h="548639">
                <a:moveTo>
                  <a:pt x="46990" y="415544"/>
                </a:moveTo>
                <a:lnTo>
                  <a:pt x="47498" y="426211"/>
                </a:lnTo>
                <a:lnTo>
                  <a:pt x="50165" y="437260"/>
                </a:lnTo>
                <a:lnTo>
                  <a:pt x="53340" y="447928"/>
                </a:lnTo>
                <a:lnTo>
                  <a:pt x="58674" y="459613"/>
                </a:lnTo>
                <a:lnTo>
                  <a:pt x="65024" y="472820"/>
                </a:lnTo>
                <a:lnTo>
                  <a:pt x="73406" y="485013"/>
                </a:lnTo>
                <a:lnTo>
                  <a:pt x="83439" y="496188"/>
                </a:lnTo>
                <a:lnTo>
                  <a:pt x="88773" y="501522"/>
                </a:lnTo>
                <a:lnTo>
                  <a:pt x="95123" y="507238"/>
                </a:lnTo>
                <a:lnTo>
                  <a:pt x="105156" y="515746"/>
                </a:lnTo>
                <a:lnTo>
                  <a:pt x="117221" y="523239"/>
                </a:lnTo>
                <a:lnTo>
                  <a:pt x="127254" y="528446"/>
                </a:lnTo>
                <a:lnTo>
                  <a:pt x="137922" y="533272"/>
                </a:lnTo>
                <a:lnTo>
                  <a:pt x="148462" y="536447"/>
                </a:lnTo>
                <a:lnTo>
                  <a:pt x="159004" y="539622"/>
                </a:lnTo>
                <a:lnTo>
                  <a:pt x="169037" y="541273"/>
                </a:lnTo>
                <a:lnTo>
                  <a:pt x="179578" y="542289"/>
                </a:lnTo>
                <a:lnTo>
                  <a:pt x="190119" y="542289"/>
                </a:lnTo>
                <a:lnTo>
                  <a:pt x="201295" y="541782"/>
                </a:lnTo>
                <a:lnTo>
                  <a:pt x="212344" y="539622"/>
                </a:lnTo>
                <a:lnTo>
                  <a:pt x="215011" y="538607"/>
                </a:lnTo>
                <a:lnTo>
                  <a:pt x="217677" y="538098"/>
                </a:lnTo>
                <a:lnTo>
                  <a:pt x="223520" y="536447"/>
                </a:lnTo>
                <a:lnTo>
                  <a:pt x="228219" y="534288"/>
                </a:lnTo>
                <a:lnTo>
                  <a:pt x="231901" y="532764"/>
                </a:lnTo>
                <a:lnTo>
                  <a:pt x="233552" y="532764"/>
                </a:lnTo>
                <a:lnTo>
                  <a:pt x="238251" y="529589"/>
                </a:lnTo>
                <a:lnTo>
                  <a:pt x="243586" y="527430"/>
                </a:lnTo>
                <a:lnTo>
                  <a:pt x="247269" y="523747"/>
                </a:lnTo>
                <a:lnTo>
                  <a:pt x="251968" y="521080"/>
                </a:lnTo>
                <a:lnTo>
                  <a:pt x="253619" y="518413"/>
                </a:lnTo>
                <a:lnTo>
                  <a:pt x="256159" y="516889"/>
                </a:lnTo>
                <a:lnTo>
                  <a:pt x="260985" y="513079"/>
                </a:lnTo>
                <a:lnTo>
                  <a:pt x="268859" y="504697"/>
                </a:lnTo>
                <a:lnTo>
                  <a:pt x="277368" y="495680"/>
                </a:lnTo>
                <a:lnTo>
                  <a:pt x="293750" y="507238"/>
                </a:lnTo>
                <a:lnTo>
                  <a:pt x="310642" y="518413"/>
                </a:lnTo>
                <a:lnTo>
                  <a:pt x="328041" y="527430"/>
                </a:lnTo>
                <a:lnTo>
                  <a:pt x="345440" y="534796"/>
                </a:lnTo>
                <a:lnTo>
                  <a:pt x="362966" y="540130"/>
                </a:lnTo>
                <a:lnTo>
                  <a:pt x="380873" y="544957"/>
                </a:lnTo>
                <a:lnTo>
                  <a:pt x="398779" y="546988"/>
                </a:lnTo>
                <a:lnTo>
                  <a:pt x="417829" y="548639"/>
                </a:lnTo>
                <a:lnTo>
                  <a:pt x="435864" y="546988"/>
                </a:lnTo>
                <a:lnTo>
                  <a:pt x="454278" y="544957"/>
                </a:lnTo>
                <a:lnTo>
                  <a:pt x="473328" y="540130"/>
                </a:lnTo>
                <a:lnTo>
                  <a:pt x="492378" y="534796"/>
                </a:lnTo>
                <a:lnTo>
                  <a:pt x="510794" y="527430"/>
                </a:lnTo>
                <a:lnTo>
                  <a:pt x="530860" y="518413"/>
                </a:lnTo>
                <a:lnTo>
                  <a:pt x="550418" y="507238"/>
                </a:lnTo>
                <a:lnTo>
                  <a:pt x="571119" y="495680"/>
                </a:lnTo>
                <a:lnTo>
                  <a:pt x="577976" y="504697"/>
                </a:lnTo>
                <a:lnTo>
                  <a:pt x="586359" y="513079"/>
                </a:lnTo>
                <a:lnTo>
                  <a:pt x="594868" y="521080"/>
                </a:lnTo>
                <a:lnTo>
                  <a:pt x="604901" y="527430"/>
                </a:lnTo>
                <a:lnTo>
                  <a:pt x="614426" y="532764"/>
                </a:lnTo>
                <a:lnTo>
                  <a:pt x="624967" y="536447"/>
                </a:lnTo>
                <a:lnTo>
                  <a:pt x="636016" y="539622"/>
                </a:lnTo>
                <a:lnTo>
                  <a:pt x="648208" y="541782"/>
                </a:lnTo>
                <a:lnTo>
                  <a:pt x="656081" y="541782"/>
                </a:lnTo>
                <a:lnTo>
                  <a:pt x="658241" y="542289"/>
                </a:lnTo>
                <a:lnTo>
                  <a:pt x="668274" y="542289"/>
                </a:lnTo>
                <a:lnTo>
                  <a:pt x="678815" y="541273"/>
                </a:lnTo>
                <a:lnTo>
                  <a:pt x="689355" y="539622"/>
                </a:lnTo>
                <a:lnTo>
                  <a:pt x="699897" y="536447"/>
                </a:lnTo>
                <a:lnTo>
                  <a:pt x="710565" y="533272"/>
                </a:lnTo>
                <a:lnTo>
                  <a:pt x="721105" y="528446"/>
                </a:lnTo>
                <a:lnTo>
                  <a:pt x="731647" y="523239"/>
                </a:lnTo>
                <a:lnTo>
                  <a:pt x="740664" y="516889"/>
                </a:lnTo>
                <a:lnTo>
                  <a:pt x="750189" y="510413"/>
                </a:lnTo>
                <a:lnTo>
                  <a:pt x="758063" y="502538"/>
                </a:lnTo>
                <a:lnTo>
                  <a:pt x="766572" y="495045"/>
                </a:lnTo>
                <a:lnTo>
                  <a:pt x="773429" y="486028"/>
                </a:lnTo>
                <a:lnTo>
                  <a:pt x="779779" y="478154"/>
                </a:lnTo>
                <a:lnTo>
                  <a:pt x="785495" y="468629"/>
                </a:lnTo>
                <a:lnTo>
                  <a:pt x="790828" y="459613"/>
                </a:lnTo>
                <a:lnTo>
                  <a:pt x="794512" y="448944"/>
                </a:lnTo>
                <a:lnTo>
                  <a:pt x="797178" y="439419"/>
                </a:lnTo>
                <a:lnTo>
                  <a:pt x="799846" y="429894"/>
                </a:lnTo>
                <a:lnTo>
                  <a:pt x="801370" y="420877"/>
                </a:lnTo>
                <a:lnTo>
                  <a:pt x="801370" y="410336"/>
                </a:lnTo>
                <a:lnTo>
                  <a:pt x="800862" y="400684"/>
                </a:lnTo>
                <a:lnTo>
                  <a:pt x="799846" y="391794"/>
                </a:lnTo>
                <a:lnTo>
                  <a:pt x="797687" y="382142"/>
                </a:lnTo>
                <a:lnTo>
                  <a:pt x="794003" y="372109"/>
                </a:lnTo>
                <a:lnTo>
                  <a:pt x="806196" y="358901"/>
                </a:lnTo>
                <a:lnTo>
                  <a:pt x="817245" y="346201"/>
                </a:lnTo>
                <a:lnTo>
                  <a:pt x="825626" y="332866"/>
                </a:lnTo>
                <a:lnTo>
                  <a:pt x="834136" y="320166"/>
                </a:lnTo>
                <a:lnTo>
                  <a:pt x="839470" y="307466"/>
                </a:lnTo>
                <a:lnTo>
                  <a:pt x="844169" y="294258"/>
                </a:lnTo>
                <a:lnTo>
                  <a:pt x="846327" y="281431"/>
                </a:lnTo>
                <a:lnTo>
                  <a:pt x="847344" y="269875"/>
                </a:lnTo>
                <a:lnTo>
                  <a:pt x="846327" y="257047"/>
                </a:lnTo>
                <a:lnTo>
                  <a:pt x="844169" y="244855"/>
                </a:lnTo>
                <a:lnTo>
                  <a:pt x="839470" y="231647"/>
                </a:lnTo>
                <a:lnTo>
                  <a:pt x="834136" y="219963"/>
                </a:lnTo>
                <a:lnTo>
                  <a:pt x="825626" y="207263"/>
                </a:lnTo>
                <a:lnTo>
                  <a:pt x="817245" y="195579"/>
                </a:lnTo>
                <a:lnTo>
                  <a:pt x="806196" y="183895"/>
                </a:lnTo>
                <a:lnTo>
                  <a:pt x="794003" y="172338"/>
                </a:lnTo>
                <a:lnTo>
                  <a:pt x="796671" y="160654"/>
                </a:lnTo>
                <a:lnTo>
                  <a:pt x="799846" y="149987"/>
                </a:lnTo>
                <a:lnTo>
                  <a:pt x="800862" y="138302"/>
                </a:lnTo>
                <a:lnTo>
                  <a:pt x="801370" y="127762"/>
                </a:lnTo>
                <a:lnTo>
                  <a:pt x="799846" y="116077"/>
                </a:lnTo>
                <a:lnTo>
                  <a:pt x="797687" y="105537"/>
                </a:lnTo>
                <a:lnTo>
                  <a:pt x="795020" y="94361"/>
                </a:lnTo>
                <a:lnTo>
                  <a:pt x="790828" y="83692"/>
                </a:lnTo>
                <a:lnTo>
                  <a:pt x="785495" y="73660"/>
                </a:lnTo>
                <a:lnTo>
                  <a:pt x="779779" y="64135"/>
                </a:lnTo>
                <a:lnTo>
                  <a:pt x="773429" y="55625"/>
                </a:lnTo>
                <a:lnTo>
                  <a:pt x="766572" y="48260"/>
                </a:lnTo>
                <a:lnTo>
                  <a:pt x="758063" y="39750"/>
                </a:lnTo>
                <a:lnTo>
                  <a:pt x="750189" y="32892"/>
                </a:lnTo>
                <a:lnTo>
                  <a:pt x="740664" y="26035"/>
                </a:lnTo>
                <a:lnTo>
                  <a:pt x="731647" y="20192"/>
                </a:lnTo>
                <a:lnTo>
                  <a:pt x="710565" y="10032"/>
                </a:lnTo>
                <a:lnTo>
                  <a:pt x="689355" y="3682"/>
                </a:lnTo>
                <a:lnTo>
                  <a:pt x="668274" y="507"/>
                </a:lnTo>
                <a:lnTo>
                  <a:pt x="658241" y="0"/>
                </a:lnTo>
                <a:lnTo>
                  <a:pt x="648208" y="1015"/>
                </a:lnTo>
                <a:lnTo>
                  <a:pt x="636016" y="3175"/>
                </a:lnTo>
                <a:lnTo>
                  <a:pt x="624967" y="5841"/>
                </a:lnTo>
                <a:lnTo>
                  <a:pt x="614426" y="10032"/>
                </a:lnTo>
                <a:lnTo>
                  <a:pt x="604901" y="15875"/>
                </a:lnTo>
                <a:lnTo>
                  <a:pt x="594868" y="21716"/>
                </a:lnTo>
                <a:lnTo>
                  <a:pt x="586359" y="29210"/>
                </a:lnTo>
                <a:lnTo>
                  <a:pt x="577976" y="38226"/>
                </a:lnTo>
                <a:lnTo>
                  <a:pt x="571119" y="48260"/>
                </a:lnTo>
                <a:lnTo>
                  <a:pt x="552576" y="37591"/>
                </a:lnTo>
                <a:lnTo>
                  <a:pt x="533526" y="28575"/>
                </a:lnTo>
                <a:lnTo>
                  <a:pt x="515112" y="21208"/>
                </a:lnTo>
                <a:lnTo>
                  <a:pt x="497586" y="15366"/>
                </a:lnTo>
                <a:lnTo>
                  <a:pt x="479171" y="10032"/>
                </a:lnTo>
                <a:lnTo>
                  <a:pt x="460121" y="6857"/>
                </a:lnTo>
                <a:lnTo>
                  <a:pt x="441578" y="5333"/>
                </a:lnTo>
                <a:lnTo>
                  <a:pt x="424179" y="4825"/>
                </a:lnTo>
                <a:lnTo>
                  <a:pt x="405765" y="5333"/>
                </a:lnTo>
                <a:lnTo>
                  <a:pt x="386715" y="6857"/>
                </a:lnTo>
                <a:lnTo>
                  <a:pt x="368173" y="10032"/>
                </a:lnTo>
                <a:lnTo>
                  <a:pt x="350774" y="15366"/>
                </a:lnTo>
                <a:lnTo>
                  <a:pt x="331724" y="21208"/>
                </a:lnTo>
                <a:lnTo>
                  <a:pt x="313309" y="28575"/>
                </a:lnTo>
                <a:lnTo>
                  <a:pt x="294767" y="37591"/>
                </a:lnTo>
                <a:lnTo>
                  <a:pt x="277368" y="48260"/>
                </a:lnTo>
                <a:lnTo>
                  <a:pt x="268859" y="38226"/>
                </a:lnTo>
                <a:lnTo>
                  <a:pt x="260985" y="29210"/>
                </a:lnTo>
                <a:lnTo>
                  <a:pt x="251968" y="21716"/>
                </a:lnTo>
                <a:lnTo>
                  <a:pt x="243586" y="15875"/>
                </a:lnTo>
                <a:lnTo>
                  <a:pt x="233552" y="10032"/>
                </a:lnTo>
                <a:lnTo>
                  <a:pt x="223520" y="5841"/>
                </a:lnTo>
                <a:lnTo>
                  <a:pt x="212344" y="3175"/>
                </a:lnTo>
                <a:lnTo>
                  <a:pt x="201295" y="1015"/>
                </a:lnTo>
                <a:lnTo>
                  <a:pt x="179578" y="507"/>
                </a:lnTo>
                <a:lnTo>
                  <a:pt x="159004" y="3682"/>
                </a:lnTo>
                <a:lnTo>
                  <a:pt x="137922" y="10032"/>
                </a:lnTo>
                <a:lnTo>
                  <a:pt x="117221" y="20192"/>
                </a:lnTo>
                <a:lnTo>
                  <a:pt x="106680" y="26035"/>
                </a:lnTo>
                <a:lnTo>
                  <a:pt x="98298" y="32892"/>
                </a:lnTo>
                <a:lnTo>
                  <a:pt x="89281" y="39750"/>
                </a:lnTo>
                <a:lnTo>
                  <a:pt x="81915" y="48260"/>
                </a:lnTo>
                <a:lnTo>
                  <a:pt x="73914" y="55625"/>
                </a:lnTo>
                <a:lnTo>
                  <a:pt x="68199" y="64135"/>
                </a:lnTo>
                <a:lnTo>
                  <a:pt x="58674" y="83692"/>
                </a:lnTo>
                <a:lnTo>
                  <a:pt x="53340" y="94361"/>
                </a:lnTo>
                <a:lnTo>
                  <a:pt x="50165" y="105537"/>
                </a:lnTo>
                <a:lnTo>
                  <a:pt x="47498" y="116077"/>
                </a:lnTo>
                <a:lnTo>
                  <a:pt x="46990" y="127762"/>
                </a:lnTo>
                <a:lnTo>
                  <a:pt x="45974" y="138302"/>
                </a:lnTo>
                <a:lnTo>
                  <a:pt x="48133" y="149987"/>
                </a:lnTo>
                <a:lnTo>
                  <a:pt x="54356" y="172338"/>
                </a:lnTo>
                <a:lnTo>
                  <a:pt x="41148" y="183895"/>
                </a:lnTo>
                <a:lnTo>
                  <a:pt x="30099" y="196723"/>
                </a:lnTo>
                <a:lnTo>
                  <a:pt x="20574" y="209423"/>
                </a:lnTo>
                <a:lnTo>
                  <a:pt x="13716" y="222630"/>
                </a:lnTo>
                <a:lnTo>
                  <a:pt x="6858" y="234314"/>
                </a:lnTo>
                <a:lnTo>
                  <a:pt x="3175" y="247014"/>
                </a:lnTo>
                <a:lnTo>
                  <a:pt x="508" y="259714"/>
                </a:lnTo>
                <a:lnTo>
                  <a:pt x="0" y="273050"/>
                </a:lnTo>
                <a:lnTo>
                  <a:pt x="508" y="284606"/>
                </a:lnTo>
                <a:lnTo>
                  <a:pt x="3175" y="297433"/>
                </a:lnTo>
                <a:lnTo>
                  <a:pt x="6858" y="309625"/>
                </a:lnTo>
                <a:lnTo>
                  <a:pt x="13716" y="322325"/>
                </a:lnTo>
                <a:lnTo>
                  <a:pt x="20574" y="334009"/>
                </a:lnTo>
                <a:lnTo>
                  <a:pt x="30099" y="347217"/>
                </a:lnTo>
                <a:lnTo>
                  <a:pt x="41148" y="359409"/>
                </a:lnTo>
                <a:lnTo>
                  <a:pt x="54356" y="372109"/>
                </a:lnTo>
                <a:lnTo>
                  <a:pt x="48133" y="393319"/>
                </a:lnTo>
                <a:lnTo>
                  <a:pt x="45974" y="403986"/>
                </a:lnTo>
                <a:lnTo>
                  <a:pt x="46990" y="4155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81700" y="1339596"/>
            <a:ext cx="614172" cy="0"/>
          </a:xfrm>
          <a:custGeom>
            <a:avLst/>
            <a:gdLst/>
            <a:ahLst/>
            <a:cxnLst/>
            <a:rect l="l" t="t" r="r" b="b"/>
            <a:pathLst>
              <a:path w="614172">
                <a:moveTo>
                  <a:pt x="614172" y="0"/>
                </a:moveTo>
                <a:lnTo>
                  <a:pt x="0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35396" y="1261872"/>
            <a:ext cx="181355" cy="160019"/>
          </a:xfrm>
          <a:custGeom>
            <a:avLst/>
            <a:gdLst/>
            <a:ahLst/>
            <a:cxnLst/>
            <a:rect l="l" t="t" r="r" b="b"/>
            <a:pathLst>
              <a:path w="181355" h="160019">
                <a:moveTo>
                  <a:pt x="144271" y="80010"/>
                </a:moveTo>
                <a:lnTo>
                  <a:pt x="181355" y="0"/>
                </a:lnTo>
                <a:lnTo>
                  <a:pt x="0" y="80010"/>
                </a:lnTo>
                <a:lnTo>
                  <a:pt x="181355" y="160019"/>
                </a:lnTo>
                <a:lnTo>
                  <a:pt x="144271" y="800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90616" y="1397507"/>
            <a:ext cx="667512" cy="1130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86728" y="1424940"/>
            <a:ext cx="665987" cy="11323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22820" y="1339596"/>
            <a:ext cx="580644" cy="0"/>
          </a:xfrm>
          <a:custGeom>
            <a:avLst/>
            <a:gdLst/>
            <a:ahLst/>
            <a:cxnLst/>
            <a:rect l="l" t="t" r="r" b="b"/>
            <a:pathLst>
              <a:path w="580644">
                <a:moveTo>
                  <a:pt x="580644" y="0"/>
                </a:moveTo>
                <a:lnTo>
                  <a:pt x="0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94676" y="1261872"/>
            <a:ext cx="181355" cy="160019"/>
          </a:xfrm>
          <a:custGeom>
            <a:avLst/>
            <a:gdLst/>
            <a:ahLst/>
            <a:cxnLst/>
            <a:rect l="l" t="t" r="r" b="b"/>
            <a:pathLst>
              <a:path w="181355" h="160019">
                <a:moveTo>
                  <a:pt x="37592" y="80010"/>
                </a:moveTo>
                <a:lnTo>
                  <a:pt x="0" y="160019"/>
                </a:lnTo>
                <a:lnTo>
                  <a:pt x="181355" y="80010"/>
                </a:lnTo>
                <a:lnTo>
                  <a:pt x="0" y="0"/>
                </a:lnTo>
                <a:lnTo>
                  <a:pt x="37592" y="800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16368" y="1417320"/>
            <a:ext cx="667512" cy="11323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54168" y="4797552"/>
            <a:ext cx="1190243" cy="1563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55002" y="3888486"/>
            <a:ext cx="842772" cy="957071"/>
          </a:xfrm>
          <a:custGeom>
            <a:avLst/>
            <a:gdLst/>
            <a:ahLst/>
            <a:cxnLst/>
            <a:rect l="l" t="t" r="r" b="b"/>
            <a:pathLst>
              <a:path w="842772" h="957071">
                <a:moveTo>
                  <a:pt x="0" y="0"/>
                </a:moveTo>
                <a:lnTo>
                  <a:pt x="842772" y="957071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73696" y="4776216"/>
            <a:ext cx="1188720" cy="1563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56604" y="3334512"/>
            <a:ext cx="1110996" cy="670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56604" y="3334512"/>
            <a:ext cx="1110996" cy="670560"/>
          </a:xfrm>
          <a:custGeom>
            <a:avLst/>
            <a:gdLst/>
            <a:ahLst/>
            <a:cxnLst/>
            <a:rect l="l" t="t" r="r" b="b"/>
            <a:pathLst>
              <a:path w="1110996" h="670560">
                <a:moveTo>
                  <a:pt x="849502" y="1524"/>
                </a:moveTo>
                <a:lnTo>
                  <a:pt x="875156" y="0"/>
                </a:lnTo>
                <a:lnTo>
                  <a:pt x="903351" y="3683"/>
                </a:lnTo>
                <a:lnTo>
                  <a:pt x="916559" y="5841"/>
                </a:lnTo>
                <a:lnTo>
                  <a:pt x="930655" y="11684"/>
                </a:lnTo>
                <a:lnTo>
                  <a:pt x="958723" y="24891"/>
                </a:lnTo>
                <a:lnTo>
                  <a:pt x="971296" y="31496"/>
                </a:lnTo>
                <a:lnTo>
                  <a:pt x="982979" y="40259"/>
                </a:lnTo>
                <a:lnTo>
                  <a:pt x="1004824" y="58547"/>
                </a:lnTo>
                <a:lnTo>
                  <a:pt x="1021969" y="78993"/>
                </a:lnTo>
                <a:lnTo>
                  <a:pt x="1036827" y="102362"/>
                </a:lnTo>
                <a:lnTo>
                  <a:pt x="1041526" y="114808"/>
                </a:lnTo>
                <a:lnTo>
                  <a:pt x="1046226" y="128650"/>
                </a:lnTo>
                <a:lnTo>
                  <a:pt x="1048512" y="141859"/>
                </a:lnTo>
                <a:lnTo>
                  <a:pt x="1050925" y="156463"/>
                </a:lnTo>
                <a:lnTo>
                  <a:pt x="1050036" y="168148"/>
                </a:lnTo>
                <a:lnTo>
                  <a:pt x="1047750" y="182752"/>
                </a:lnTo>
                <a:lnTo>
                  <a:pt x="1045464" y="196723"/>
                </a:lnTo>
                <a:lnTo>
                  <a:pt x="1040765" y="210565"/>
                </a:lnTo>
                <a:lnTo>
                  <a:pt x="1056386" y="224536"/>
                </a:lnTo>
                <a:lnTo>
                  <a:pt x="1070355" y="239902"/>
                </a:lnTo>
                <a:lnTo>
                  <a:pt x="1082928" y="253746"/>
                </a:lnTo>
                <a:lnTo>
                  <a:pt x="1093089" y="269113"/>
                </a:lnTo>
                <a:lnTo>
                  <a:pt x="1099312" y="283718"/>
                </a:lnTo>
                <a:lnTo>
                  <a:pt x="1106297" y="299085"/>
                </a:lnTo>
                <a:lnTo>
                  <a:pt x="1108710" y="315213"/>
                </a:lnTo>
                <a:lnTo>
                  <a:pt x="1110996" y="330581"/>
                </a:lnTo>
                <a:lnTo>
                  <a:pt x="1108710" y="345186"/>
                </a:lnTo>
                <a:lnTo>
                  <a:pt x="1106297" y="360552"/>
                </a:lnTo>
                <a:lnTo>
                  <a:pt x="1099312" y="376555"/>
                </a:lnTo>
                <a:lnTo>
                  <a:pt x="1093089" y="391921"/>
                </a:lnTo>
                <a:lnTo>
                  <a:pt x="1082928" y="408050"/>
                </a:lnTo>
                <a:lnTo>
                  <a:pt x="1070355" y="424180"/>
                </a:lnTo>
                <a:lnTo>
                  <a:pt x="1056386" y="439419"/>
                </a:lnTo>
                <a:lnTo>
                  <a:pt x="1040765" y="455549"/>
                </a:lnTo>
                <a:lnTo>
                  <a:pt x="1046226" y="467994"/>
                </a:lnTo>
                <a:lnTo>
                  <a:pt x="1050036" y="490727"/>
                </a:lnTo>
                <a:lnTo>
                  <a:pt x="1050036" y="514857"/>
                </a:lnTo>
                <a:lnTo>
                  <a:pt x="1047750" y="525780"/>
                </a:lnTo>
                <a:lnTo>
                  <a:pt x="1045464" y="538226"/>
                </a:lnTo>
                <a:lnTo>
                  <a:pt x="1041526" y="549910"/>
                </a:lnTo>
                <a:lnTo>
                  <a:pt x="1036827" y="562356"/>
                </a:lnTo>
                <a:lnTo>
                  <a:pt x="1028953" y="574039"/>
                </a:lnTo>
                <a:lnTo>
                  <a:pt x="1021969" y="584962"/>
                </a:lnTo>
                <a:lnTo>
                  <a:pt x="1013460" y="596011"/>
                </a:lnTo>
                <a:lnTo>
                  <a:pt x="1004824" y="606170"/>
                </a:lnTo>
                <a:lnTo>
                  <a:pt x="993901" y="614933"/>
                </a:lnTo>
                <a:lnTo>
                  <a:pt x="982979" y="623696"/>
                </a:lnTo>
                <a:lnTo>
                  <a:pt x="976756" y="627380"/>
                </a:lnTo>
                <a:lnTo>
                  <a:pt x="971296" y="631825"/>
                </a:lnTo>
                <a:lnTo>
                  <a:pt x="958723" y="640588"/>
                </a:lnTo>
                <a:lnTo>
                  <a:pt x="943864" y="646430"/>
                </a:lnTo>
                <a:lnTo>
                  <a:pt x="930655" y="652271"/>
                </a:lnTo>
                <a:lnTo>
                  <a:pt x="923671" y="653795"/>
                </a:lnTo>
                <a:lnTo>
                  <a:pt x="919734" y="654431"/>
                </a:lnTo>
                <a:lnTo>
                  <a:pt x="916559" y="656717"/>
                </a:lnTo>
                <a:lnTo>
                  <a:pt x="903351" y="659638"/>
                </a:lnTo>
                <a:lnTo>
                  <a:pt x="875156" y="663194"/>
                </a:lnTo>
                <a:lnTo>
                  <a:pt x="849502" y="663194"/>
                </a:lnTo>
                <a:lnTo>
                  <a:pt x="832993" y="661035"/>
                </a:lnTo>
                <a:lnTo>
                  <a:pt x="819023" y="656717"/>
                </a:lnTo>
                <a:lnTo>
                  <a:pt x="804926" y="650875"/>
                </a:lnTo>
                <a:lnTo>
                  <a:pt x="793242" y="644906"/>
                </a:lnTo>
                <a:lnTo>
                  <a:pt x="779906" y="636905"/>
                </a:lnTo>
                <a:lnTo>
                  <a:pt x="768985" y="628142"/>
                </a:lnTo>
                <a:lnTo>
                  <a:pt x="758063" y="617855"/>
                </a:lnTo>
                <a:lnTo>
                  <a:pt x="748792" y="606170"/>
                </a:lnTo>
                <a:lnTo>
                  <a:pt x="723011" y="620140"/>
                </a:lnTo>
                <a:lnTo>
                  <a:pt x="696468" y="633221"/>
                </a:lnTo>
                <a:lnTo>
                  <a:pt x="670687" y="644270"/>
                </a:lnTo>
                <a:lnTo>
                  <a:pt x="645668" y="653795"/>
                </a:lnTo>
                <a:lnTo>
                  <a:pt x="619887" y="659638"/>
                </a:lnTo>
                <a:lnTo>
                  <a:pt x="595756" y="666114"/>
                </a:lnTo>
                <a:lnTo>
                  <a:pt x="570738" y="668401"/>
                </a:lnTo>
                <a:lnTo>
                  <a:pt x="547243" y="670560"/>
                </a:lnTo>
                <a:lnTo>
                  <a:pt x="523113" y="668401"/>
                </a:lnTo>
                <a:lnTo>
                  <a:pt x="498855" y="666114"/>
                </a:lnTo>
                <a:lnTo>
                  <a:pt x="475488" y="659638"/>
                </a:lnTo>
                <a:lnTo>
                  <a:pt x="452881" y="653795"/>
                </a:lnTo>
                <a:lnTo>
                  <a:pt x="429387" y="644270"/>
                </a:lnTo>
                <a:lnTo>
                  <a:pt x="406780" y="633221"/>
                </a:lnTo>
                <a:lnTo>
                  <a:pt x="384175" y="620140"/>
                </a:lnTo>
                <a:lnTo>
                  <a:pt x="363093" y="606170"/>
                </a:lnTo>
                <a:lnTo>
                  <a:pt x="357631" y="611377"/>
                </a:lnTo>
                <a:lnTo>
                  <a:pt x="355219" y="612775"/>
                </a:lnTo>
                <a:lnTo>
                  <a:pt x="354456" y="614299"/>
                </a:lnTo>
                <a:lnTo>
                  <a:pt x="352932" y="617855"/>
                </a:lnTo>
                <a:lnTo>
                  <a:pt x="342011" y="628142"/>
                </a:lnTo>
                <a:lnTo>
                  <a:pt x="330200" y="636905"/>
                </a:lnTo>
                <a:lnTo>
                  <a:pt x="318516" y="644906"/>
                </a:lnTo>
                <a:lnTo>
                  <a:pt x="306070" y="650875"/>
                </a:lnTo>
                <a:lnTo>
                  <a:pt x="292735" y="656717"/>
                </a:lnTo>
                <a:lnTo>
                  <a:pt x="278002" y="661035"/>
                </a:lnTo>
                <a:lnTo>
                  <a:pt x="270128" y="661796"/>
                </a:lnTo>
                <a:lnTo>
                  <a:pt x="263905" y="663194"/>
                </a:lnTo>
                <a:lnTo>
                  <a:pt x="235839" y="663194"/>
                </a:lnTo>
                <a:lnTo>
                  <a:pt x="208406" y="659638"/>
                </a:lnTo>
                <a:lnTo>
                  <a:pt x="193675" y="656717"/>
                </a:lnTo>
                <a:lnTo>
                  <a:pt x="180340" y="652271"/>
                </a:lnTo>
                <a:lnTo>
                  <a:pt x="167131" y="646430"/>
                </a:lnTo>
                <a:lnTo>
                  <a:pt x="153797" y="640588"/>
                </a:lnTo>
                <a:lnTo>
                  <a:pt x="138175" y="631063"/>
                </a:lnTo>
                <a:lnTo>
                  <a:pt x="124968" y="621538"/>
                </a:lnTo>
                <a:lnTo>
                  <a:pt x="109347" y="608457"/>
                </a:lnTo>
                <a:lnTo>
                  <a:pt x="96774" y="593725"/>
                </a:lnTo>
                <a:lnTo>
                  <a:pt x="84328" y="578485"/>
                </a:lnTo>
                <a:lnTo>
                  <a:pt x="76454" y="562356"/>
                </a:lnTo>
                <a:lnTo>
                  <a:pt x="65532" y="534543"/>
                </a:lnTo>
                <a:lnTo>
                  <a:pt x="60960" y="508254"/>
                </a:lnTo>
                <a:lnTo>
                  <a:pt x="60071" y="494283"/>
                </a:lnTo>
                <a:lnTo>
                  <a:pt x="63246" y="481838"/>
                </a:lnTo>
                <a:lnTo>
                  <a:pt x="71882" y="455549"/>
                </a:lnTo>
                <a:lnTo>
                  <a:pt x="53848" y="439419"/>
                </a:lnTo>
                <a:lnTo>
                  <a:pt x="39878" y="424814"/>
                </a:lnTo>
                <a:lnTo>
                  <a:pt x="27305" y="408813"/>
                </a:lnTo>
                <a:lnTo>
                  <a:pt x="17907" y="394843"/>
                </a:lnTo>
                <a:lnTo>
                  <a:pt x="9398" y="378840"/>
                </a:lnTo>
                <a:lnTo>
                  <a:pt x="6223" y="371475"/>
                </a:lnTo>
                <a:lnTo>
                  <a:pt x="3937" y="364108"/>
                </a:lnTo>
                <a:lnTo>
                  <a:pt x="1524" y="348106"/>
                </a:lnTo>
                <a:lnTo>
                  <a:pt x="0" y="334137"/>
                </a:lnTo>
                <a:lnTo>
                  <a:pt x="1524" y="318769"/>
                </a:lnTo>
                <a:lnTo>
                  <a:pt x="3937" y="302768"/>
                </a:lnTo>
                <a:lnTo>
                  <a:pt x="9398" y="286638"/>
                </a:lnTo>
                <a:lnTo>
                  <a:pt x="17907" y="272034"/>
                </a:lnTo>
                <a:lnTo>
                  <a:pt x="27305" y="255904"/>
                </a:lnTo>
                <a:lnTo>
                  <a:pt x="39878" y="240537"/>
                </a:lnTo>
                <a:lnTo>
                  <a:pt x="53848" y="224536"/>
                </a:lnTo>
                <a:lnTo>
                  <a:pt x="71882" y="210565"/>
                </a:lnTo>
                <a:lnTo>
                  <a:pt x="63246" y="182752"/>
                </a:lnTo>
                <a:lnTo>
                  <a:pt x="60071" y="168148"/>
                </a:lnTo>
                <a:lnTo>
                  <a:pt x="60960" y="156463"/>
                </a:lnTo>
                <a:lnTo>
                  <a:pt x="65532" y="128650"/>
                </a:lnTo>
                <a:lnTo>
                  <a:pt x="76454" y="102362"/>
                </a:lnTo>
                <a:lnTo>
                  <a:pt x="89026" y="78993"/>
                </a:lnTo>
                <a:lnTo>
                  <a:pt x="106934" y="58547"/>
                </a:lnTo>
                <a:lnTo>
                  <a:pt x="128016" y="40259"/>
                </a:lnTo>
                <a:lnTo>
                  <a:pt x="139700" y="31496"/>
                </a:lnTo>
                <a:lnTo>
                  <a:pt x="153797" y="24891"/>
                </a:lnTo>
                <a:lnTo>
                  <a:pt x="180340" y="11684"/>
                </a:lnTo>
                <a:lnTo>
                  <a:pt x="208406" y="3683"/>
                </a:lnTo>
                <a:lnTo>
                  <a:pt x="235839" y="0"/>
                </a:lnTo>
                <a:lnTo>
                  <a:pt x="263905" y="1524"/>
                </a:lnTo>
                <a:lnTo>
                  <a:pt x="278002" y="3683"/>
                </a:lnTo>
                <a:lnTo>
                  <a:pt x="292735" y="8000"/>
                </a:lnTo>
                <a:lnTo>
                  <a:pt x="306070" y="12446"/>
                </a:lnTo>
                <a:lnTo>
                  <a:pt x="318516" y="19050"/>
                </a:lnTo>
                <a:lnTo>
                  <a:pt x="330200" y="26288"/>
                </a:lnTo>
                <a:lnTo>
                  <a:pt x="342011" y="35813"/>
                </a:lnTo>
                <a:lnTo>
                  <a:pt x="352932" y="45338"/>
                </a:lnTo>
                <a:lnTo>
                  <a:pt x="363093" y="58547"/>
                </a:lnTo>
                <a:lnTo>
                  <a:pt x="409828" y="35051"/>
                </a:lnTo>
                <a:lnTo>
                  <a:pt x="434086" y="25653"/>
                </a:lnTo>
                <a:lnTo>
                  <a:pt x="458343" y="19050"/>
                </a:lnTo>
                <a:lnTo>
                  <a:pt x="482473" y="13208"/>
                </a:lnTo>
                <a:lnTo>
                  <a:pt x="507492" y="8762"/>
                </a:lnTo>
                <a:lnTo>
                  <a:pt x="555878" y="5841"/>
                </a:lnTo>
                <a:lnTo>
                  <a:pt x="602742" y="8762"/>
                </a:lnTo>
                <a:lnTo>
                  <a:pt x="626999" y="13208"/>
                </a:lnTo>
                <a:lnTo>
                  <a:pt x="651891" y="19050"/>
                </a:lnTo>
                <a:lnTo>
                  <a:pt x="676148" y="25653"/>
                </a:lnTo>
                <a:lnTo>
                  <a:pt x="700277" y="35051"/>
                </a:lnTo>
                <a:lnTo>
                  <a:pt x="748792" y="58547"/>
                </a:lnTo>
                <a:lnTo>
                  <a:pt x="758063" y="45338"/>
                </a:lnTo>
                <a:lnTo>
                  <a:pt x="768985" y="35813"/>
                </a:lnTo>
                <a:lnTo>
                  <a:pt x="779906" y="26288"/>
                </a:lnTo>
                <a:lnTo>
                  <a:pt x="793242" y="19050"/>
                </a:lnTo>
                <a:lnTo>
                  <a:pt x="804926" y="12446"/>
                </a:lnTo>
                <a:lnTo>
                  <a:pt x="819023" y="8000"/>
                </a:lnTo>
                <a:lnTo>
                  <a:pt x="832993" y="3683"/>
                </a:lnTo>
                <a:lnTo>
                  <a:pt x="849502" y="1524"/>
                </a:lnTo>
              </a:path>
            </a:pathLst>
          </a:custGeom>
          <a:ln w="12192">
            <a:solidFill>
              <a:srgbClr val="99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21437" y="264668"/>
            <a:ext cx="406844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585"/>
              </a:lnSpc>
              <a:spcBef>
                <a:spcPts val="229"/>
              </a:spcBef>
            </a:pPr>
            <a:r>
              <a:rPr sz="2800" b="1" spc="-5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F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</a:t>
            </a:r>
            <a:r>
              <a:rPr sz="2800" b="1" spc="-5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tu</a:t>
            </a:r>
            <a:r>
              <a:rPr sz="2800" b="1" spc="-4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r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es</a:t>
            </a:r>
            <a:r>
              <a:rPr sz="2800" b="1" spc="-25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of a </a:t>
            </a:r>
            <a:r>
              <a:rPr sz="2800" b="1" spc="-25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S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AN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44767" y="1267666"/>
            <a:ext cx="60634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>
                <a:latin typeface="Arial"/>
                <a:cs typeface="Arial"/>
              </a:rPr>
              <a:t>S</a:t>
            </a:r>
            <a:r>
              <a:rPr sz="1200" b="1" spc="4" dirty="0">
                <a:latin typeface="Arial"/>
                <a:cs typeface="Arial"/>
              </a:rPr>
              <a:t>e</a:t>
            </a:r>
            <a:r>
              <a:rPr sz="1200" b="1" spc="0" dirty="0">
                <a:latin typeface="Arial"/>
                <a:cs typeface="Arial"/>
              </a:rPr>
              <a:t>r</a:t>
            </a:r>
            <a:r>
              <a:rPr sz="1200" b="1" spc="-19" dirty="0">
                <a:latin typeface="Arial"/>
                <a:cs typeface="Arial"/>
              </a:rPr>
              <a:t>v</a:t>
            </a:r>
            <a:r>
              <a:rPr sz="1200" b="1" spc="4" dirty="0">
                <a:latin typeface="Arial"/>
                <a:cs typeface="Arial"/>
              </a:rPr>
              <a:t>e</a:t>
            </a:r>
            <a:r>
              <a:rPr sz="1200" b="1" spc="0" dirty="0">
                <a:latin typeface="Arial"/>
                <a:cs typeface="Arial"/>
              </a:rPr>
              <a:t>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540" y="1502060"/>
            <a:ext cx="177952" cy="787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00358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12"/>
              </a:spcBef>
            </a:pPr>
            <a:r>
              <a:rPr sz="2400" spc="0" dirty="0">
                <a:solidFill>
                  <a:srgbClr val="00AF5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2140" y="1520444"/>
            <a:ext cx="3860937" cy="1965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solidFill>
                  <a:srgbClr val="003580"/>
                </a:solidFill>
                <a:latin typeface="Calibri"/>
                <a:cs typeface="Calibri"/>
              </a:rPr>
              <a:t>P</a:t>
            </a:r>
            <a:r>
              <a:rPr sz="3600" spc="-34" baseline="3413" dirty="0">
                <a:solidFill>
                  <a:srgbClr val="003580"/>
                </a:solidFill>
                <a:latin typeface="Calibri"/>
                <a:cs typeface="Calibri"/>
              </a:rPr>
              <a:t>r</a:t>
            </a:r>
            <a:r>
              <a:rPr sz="3600" spc="-19" baseline="3413" dirty="0">
                <a:solidFill>
                  <a:srgbClr val="003580"/>
                </a:solidFill>
                <a:latin typeface="Calibri"/>
                <a:cs typeface="Calibri"/>
              </a:rPr>
              <a:t>o</a:t>
            </a:r>
            <a:r>
              <a:rPr sz="3600" spc="0" baseline="3413" dirty="0">
                <a:solidFill>
                  <a:srgbClr val="003580"/>
                </a:solidFill>
                <a:latin typeface="Calibri"/>
                <a:cs typeface="Calibri"/>
              </a:rPr>
              <a:t>vide block l</a:t>
            </a:r>
            <a:r>
              <a:rPr sz="3600" spc="-9" baseline="3413" dirty="0">
                <a:solidFill>
                  <a:srgbClr val="003580"/>
                </a:solidFill>
                <a:latin typeface="Calibri"/>
                <a:cs typeface="Calibri"/>
              </a:rPr>
              <a:t>e</a:t>
            </a:r>
            <a:r>
              <a:rPr sz="3600" spc="-29" baseline="3413" dirty="0">
                <a:solidFill>
                  <a:srgbClr val="003580"/>
                </a:solidFill>
                <a:latin typeface="Calibri"/>
                <a:cs typeface="Calibri"/>
              </a:rPr>
              <a:t>v</a:t>
            </a:r>
            <a:r>
              <a:rPr sz="3600" spc="0" baseline="3413" dirty="0">
                <a:solidFill>
                  <a:srgbClr val="003580"/>
                </a:solidFill>
                <a:latin typeface="Calibri"/>
                <a:cs typeface="Calibri"/>
              </a:rPr>
              <a:t>el d</a:t>
            </a:r>
            <a:r>
              <a:rPr sz="3600" spc="-19" baseline="3413" dirty="0">
                <a:solidFill>
                  <a:srgbClr val="003580"/>
                </a:solidFill>
                <a:latin typeface="Calibri"/>
                <a:cs typeface="Calibri"/>
              </a:rPr>
              <a:t>a</a:t>
            </a:r>
            <a:r>
              <a:rPr sz="3600" spc="-25" baseline="3413" dirty="0">
                <a:solidFill>
                  <a:srgbClr val="003580"/>
                </a:solidFill>
                <a:latin typeface="Calibri"/>
                <a:cs typeface="Calibri"/>
              </a:rPr>
              <a:t>t</a:t>
            </a:r>
            <a:r>
              <a:rPr sz="3600" spc="0" baseline="3413" dirty="0">
                <a:solidFill>
                  <a:srgbClr val="003580"/>
                </a:solidFill>
                <a:latin typeface="Calibri"/>
                <a:cs typeface="Calibri"/>
              </a:rPr>
              <a:t>a</a:t>
            </a:r>
            <a:r>
              <a:rPr sz="3600" spc="-9" baseline="3413" dirty="0">
                <a:solidFill>
                  <a:srgbClr val="003580"/>
                </a:solidFill>
                <a:latin typeface="Calibri"/>
                <a:cs typeface="Calibri"/>
              </a:rPr>
              <a:t> </a:t>
            </a:r>
            <a:r>
              <a:rPr sz="3600" spc="0" baseline="3413" dirty="0">
                <a:solidFill>
                  <a:srgbClr val="003580"/>
                </a:solidFill>
                <a:latin typeface="Calibri"/>
                <a:cs typeface="Calibri"/>
              </a:rPr>
              <a:t>ac</a:t>
            </a:r>
            <a:r>
              <a:rPr sz="3600" spc="9" baseline="3413" dirty="0">
                <a:solidFill>
                  <a:srgbClr val="003580"/>
                </a:solidFill>
                <a:latin typeface="Calibri"/>
                <a:cs typeface="Calibri"/>
              </a:rPr>
              <a:t>c</a:t>
            </a:r>
            <a:r>
              <a:rPr sz="3600" spc="0" baseline="3413" dirty="0">
                <a:solidFill>
                  <a:srgbClr val="003580"/>
                </a:solidFill>
                <a:latin typeface="Calibri"/>
                <a:cs typeface="Calibri"/>
              </a:rPr>
              <a:t>ess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ct val="101725"/>
              </a:lnSpc>
              <a:spcBef>
                <a:spcPts val="543"/>
              </a:spcBef>
            </a:pPr>
            <a:r>
              <a:rPr sz="2400" spc="-34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400" spc="0" dirty="0">
                <a:solidFill>
                  <a:srgbClr val="00AF50"/>
                </a:solidFill>
                <a:latin typeface="Calibri"/>
                <a:cs typeface="Calibri"/>
              </a:rPr>
              <a:t>esou</a:t>
            </a:r>
            <a:r>
              <a:rPr sz="2400" spc="-39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400" spc="0" dirty="0">
                <a:solidFill>
                  <a:srgbClr val="00AF50"/>
                </a:solidFill>
                <a:latin typeface="Calibri"/>
                <a:cs typeface="Calibri"/>
              </a:rPr>
              <a:t>ce</a:t>
            </a:r>
            <a:r>
              <a:rPr sz="2400" spc="-19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00AF50"/>
                </a:solidFill>
                <a:latin typeface="Calibri"/>
                <a:cs typeface="Calibri"/>
              </a:rPr>
              <a:t>Cons</a:t>
            </a:r>
            <a:r>
              <a:rPr sz="2400" spc="-14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400" spc="0" dirty="0">
                <a:solidFill>
                  <a:srgbClr val="00AF50"/>
                </a:solidFill>
                <a:latin typeface="Calibri"/>
                <a:cs typeface="Calibri"/>
              </a:rPr>
              <a:t>lid</a:t>
            </a:r>
            <a:r>
              <a:rPr sz="2400" spc="-2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400" spc="0" dirty="0">
                <a:solidFill>
                  <a:srgbClr val="00AF50"/>
                </a:solidFill>
                <a:latin typeface="Calibri"/>
                <a:cs typeface="Calibri"/>
              </a:rPr>
              <a:t>ti</a:t>
            </a:r>
            <a:r>
              <a:rPr sz="2400" spc="-4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400" spc="0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  <a:p>
            <a:pPr marL="470204" marR="365016" indent="-228904">
              <a:lnSpc>
                <a:spcPts val="2590"/>
              </a:lnSpc>
              <a:spcBef>
                <a:spcPts val="499"/>
              </a:spcBef>
              <a:tabLst>
                <a:tab pos="533400" algn="l"/>
              </a:tabLst>
            </a:pPr>
            <a:r>
              <a:rPr sz="2400" spc="0" dirty="0">
                <a:latin typeface="Arial"/>
                <a:cs typeface="Arial"/>
              </a:rPr>
              <a:t>•		</a:t>
            </a:r>
            <a:r>
              <a:rPr sz="2400" spc="0" dirty="0">
                <a:latin typeface="Calibri"/>
                <a:cs typeface="Calibri"/>
              </a:rPr>
              <a:t>C</a:t>
            </a:r>
            <a:r>
              <a:rPr sz="2400" spc="9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4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ali</a:t>
            </a:r>
            <a:r>
              <a:rPr sz="2400" spc="-44" dirty="0">
                <a:latin typeface="Calibri"/>
                <a:cs typeface="Calibri"/>
              </a:rPr>
              <a:t>z</a:t>
            </a:r>
            <a:r>
              <a:rPr sz="2400" spc="0" dirty="0">
                <a:latin typeface="Calibri"/>
                <a:cs typeface="Calibri"/>
              </a:rPr>
              <a:t>ed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and mana</a:t>
            </a:r>
            <a:r>
              <a:rPr sz="2400" spc="-19" dirty="0">
                <a:latin typeface="Calibri"/>
                <a:cs typeface="Calibri"/>
              </a:rPr>
              <a:t>g</a:t>
            </a:r>
            <a:r>
              <a:rPr sz="2400" spc="0" dirty="0">
                <a:latin typeface="Calibri"/>
                <a:cs typeface="Calibri"/>
              </a:rPr>
              <a:t>em</a:t>
            </a:r>
            <a:r>
              <a:rPr sz="2400" spc="9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ct val="101725"/>
              </a:lnSpc>
              <a:spcBef>
                <a:spcPts val="667"/>
              </a:spcBef>
            </a:pPr>
            <a:r>
              <a:rPr sz="2400" spc="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spc="-19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spc="0" dirty="0">
                <a:solidFill>
                  <a:srgbClr val="C00000"/>
                </a:solidFill>
                <a:latin typeface="Calibri"/>
                <a:cs typeface="Calibri"/>
              </a:rPr>
              <a:t>alability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3137566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3529615"/>
            <a:ext cx="2604738" cy="11349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0694" algn="ctr">
              <a:lnSpc>
                <a:spcPts val="2690"/>
              </a:lnSpc>
              <a:spcBef>
                <a:spcPts val="134"/>
              </a:spcBef>
            </a:pPr>
            <a:r>
              <a:rPr sz="3600" spc="0" baseline="2415" dirty="0">
                <a:latin typeface="Arial"/>
                <a:cs typeface="Arial"/>
              </a:rPr>
              <a:t>•</a:t>
            </a:r>
            <a:r>
              <a:rPr sz="3600" spc="299" baseline="2415" dirty="0">
                <a:latin typeface="Arial"/>
                <a:cs typeface="Arial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Theo</a:t>
            </a:r>
            <a:r>
              <a:rPr sz="3600" spc="-39" baseline="2275" dirty="0">
                <a:latin typeface="Calibri"/>
                <a:cs typeface="Calibri"/>
              </a:rPr>
              <a:t>r</a:t>
            </a:r>
            <a:r>
              <a:rPr sz="3600" spc="0" baseline="2275" dirty="0">
                <a:latin typeface="Calibri"/>
                <a:cs typeface="Calibri"/>
              </a:rPr>
              <a:t>eti</a:t>
            </a:r>
            <a:r>
              <a:rPr sz="3600" spc="-25" baseline="2275" dirty="0">
                <a:latin typeface="Calibri"/>
                <a:cs typeface="Calibri"/>
              </a:rPr>
              <a:t>c</a:t>
            </a:r>
            <a:r>
              <a:rPr sz="3600" spc="0" baseline="2275" dirty="0">
                <a:latin typeface="Calibri"/>
                <a:cs typeface="Calibri"/>
              </a:rPr>
              <a:t>al limit:</a:t>
            </a:r>
            <a:endParaRPr sz="2400">
              <a:latin typeface="Calibri"/>
              <a:cs typeface="Calibri"/>
            </a:endParaRPr>
          </a:p>
          <a:p>
            <a:pPr marL="434644" marR="269358" algn="ctr">
              <a:lnSpc>
                <a:spcPts val="2590"/>
              </a:lnSpc>
            </a:pPr>
            <a:r>
              <a:rPr sz="3600" spc="0" baseline="3413" dirty="0">
                <a:latin typeface="Calibri"/>
                <a:cs typeface="Calibri"/>
              </a:rPr>
              <a:t>million</a:t>
            </a:r>
            <a:r>
              <a:rPr sz="3600" spc="-1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</a:t>
            </a:r>
            <a:r>
              <a:rPr sz="3600" spc="-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vices</a:t>
            </a:r>
            <a:endParaRPr sz="2400">
              <a:latin typeface="Calibri"/>
              <a:cs typeface="Calibri"/>
            </a:endParaRPr>
          </a:p>
          <a:p>
            <a:pPr marL="12700" marR="27905">
              <a:lnSpc>
                <a:spcPct val="101725"/>
              </a:lnSpc>
              <a:spcBef>
                <a:spcPts val="540"/>
              </a:spcBef>
            </a:pPr>
            <a:r>
              <a:rPr sz="2400" spc="0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sz="2400" spc="4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2400" spc="0" dirty="0">
                <a:solidFill>
                  <a:srgbClr val="6F2F9F"/>
                </a:solidFill>
                <a:latin typeface="Calibri"/>
                <a:cs typeface="Calibri"/>
              </a:rPr>
              <a:t>cu</a:t>
            </a:r>
            <a:r>
              <a:rPr sz="2400" spc="-29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sz="2400" spc="0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2400" spc="-9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sz="2400" spc="4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2400" spc="0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2400" spc="9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2400" spc="0" dirty="0">
                <a:solidFill>
                  <a:srgbClr val="6F2F9F"/>
                </a:solidFill>
                <a:latin typeface="Calibri"/>
                <a:cs typeface="Calibri"/>
              </a:rPr>
              <a:t>ss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30372" y="3547999"/>
            <a:ext cx="77080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Ap</a:t>
            </a:r>
            <a:r>
              <a:rPr sz="3600" spc="-44" baseline="3413" dirty="0">
                <a:latin typeface="Calibri"/>
                <a:cs typeface="Calibri"/>
              </a:rPr>
              <a:t>p</a:t>
            </a:r>
            <a:r>
              <a:rPr sz="3600" spc="0" baseline="3413" dirty="0">
                <a:latin typeface="Calibri"/>
                <a:cs typeface="Calibri"/>
              </a:rPr>
              <a:t>x.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96943" y="3547999"/>
            <a:ext cx="38008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15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7950" y="3569644"/>
            <a:ext cx="36441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Arial"/>
                <a:cs typeface="Arial"/>
              </a:rPr>
              <a:t>FC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26224" y="3569644"/>
            <a:ext cx="5296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Arial"/>
                <a:cs typeface="Arial"/>
              </a:rPr>
              <a:t>SAN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4315999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6F2F9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87188" y="6410607"/>
            <a:ext cx="104526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>
                <a:latin typeface="Arial"/>
                <a:cs typeface="Arial"/>
              </a:rPr>
              <a:t>St</a:t>
            </a:r>
            <a:r>
              <a:rPr sz="1200" b="1" spc="-4" dirty="0">
                <a:latin typeface="Arial"/>
                <a:cs typeface="Arial"/>
              </a:rPr>
              <a:t>o</a:t>
            </a:r>
            <a:r>
              <a:rPr sz="1200" b="1" spc="0" dirty="0">
                <a:latin typeface="Arial"/>
                <a:cs typeface="Arial"/>
              </a:rPr>
              <a:t>r</a:t>
            </a:r>
            <a:r>
              <a:rPr sz="1200" b="1" spc="4" dirty="0">
                <a:latin typeface="Arial"/>
                <a:cs typeface="Arial"/>
              </a:rPr>
              <a:t>a</a:t>
            </a:r>
            <a:r>
              <a:rPr sz="1200" b="1" spc="0" dirty="0">
                <a:latin typeface="Arial"/>
                <a:cs typeface="Arial"/>
              </a:rPr>
              <a:t>ge</a:t>
            </a:r>
            <a:r>
              <a:rPr sz="1200" b="1" spc="-54" dirty="0">
                <a:latin typeface="Arial"/>
                <a:cs typeface="Arial"/>
              </a:rPr>
              <a:t> </a:t>
            </a:r>
            <a:r>
              <a:rPr sz="1200" b="1" spc="-39" dirty="0">
                <a:latin typeface="Arial"/>
                <a:cs typeface="Arial"/>
              </a:rPr>
              <a:t>A</a:t>
            </a:r>
            <a:r>
              <a:rPr sz="1200" b="1" spc="0" dirty="0">
                <a:latin typeface="Arial"/>
                <a:cs typeface="Arial"/>
              </a:rPr>
              <a:t>rr</a:t>
            </a:r>
            <a:r>
              <a:rPr sz="1200" b="1" spc="4" dirty="0">
                <a:latin typeface="Arial"/>
                <a:cs typeface="Arial"/>
              </a:rPr>
              <a:t>a</a:t>
            </a:r>
            <a:r>
              <a:rPr sz="1200" b="1" spc="0" dirty="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60005" y="6410607"/>
            <a:ext cx="104526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>
                <a:latin typeface="Arial"/>
                <a:cs typeface="Arial"/>
              </a:rPr>
              <a:t>St</a:t>
            </a:r>
            <a:r>
              <a:rPr sz="1200" b="1" spc="-4" dirty="0">
                <a:latin typeface="Arial"/>
                <a:cs typeface="Arial"/>
              </a:rPr>
              <a:t>o</a:t>
            </a:r>
            <a:r>
              <a:rPr sz="1200" b="1" spc="0" dirty="0">
                <a:latin typeface="Arial"/>
                <a:cs typeface="Arial"/>
              </a:rPr>
              <a:t>r</a:t>
            </a:r>
            <a:r>
              <a:rPr sz="1200" b="1" spc="4" dirty="0">
                <a:latin typeface="Arial"/>
                <a:cs typeface="Arial"/>
              </a:rPr>
              <a:t>a</a:t>
            </a:r>
            <a:r>
              <a:rPr sz="1200" b="1" spc="0" dirty="0">
                <a:latin typeface="Arial"/>
                <a:cs typeface="Arial"/>
              </a:rPr>
              <a:t>ge</a:t>
            </a:r>
            <a:r>
              <a:rPr sz="1200" b="1" spc="-54" dirty="0">
                <a:latin typeface="Arial"/>
                <a:cs typeface="Arial"/>
              </a:rPr>
              <a:t> </a:t>
            </a:r>
            <a:r>
              <a:rPr sz="1200" b="1" spc="-39" dirty="0">
                <a:latin typeface="Arial"/>
                <a:cs typeface="Arial"/>
              </a:rPr>
              <a:t>A</a:t>
            </a:r>
            <a:r>
              <a:rPr sz="1200" b="1" spc="0" dirty="0">
                <a:latin typeface="Arial"/>
                <a:cs typeface="Arial"/>
              </a:rPr>
              <a:t>rr</a:t>
            </a:r>
            <a:r>
              <a:rPr sz="1200" b="1" spc="4" dirty="0">
                <a:latin typeface="Arial"/>
                <a:cs typeface="Arial"/>
              </a:rPr>
              <a:t>a</a:t>
            </a:r>
            <a:r>
              <a:rPr sz="1200" b="1" spc="0" dirty="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43470" y="245427"/>
            <a:ext cx="600033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585"/>
              </a:lnSpc>
              <a:spcBef>
                <a:spcPts val="229"/>
              </a:spcBef>
            </a:pPr>
            <a:r>
              <a:rPr sz="2800" b="1" spc="-239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ypes of </a:t>
            </a:r>
            <a:r>
              <a:rPr sz="2800" b="1" spc="-25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S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ANs in D</a:t>
            </a:r>
            <a:r>
              <a:rPr sz="2800" b="1" spc="-39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</a:t>
            </a:r>
            <a:r>
              <a:rPr sz="2800" b="1" spc="-5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</a:t>
            </a:r>
            <a:r>
              <a:rPr lang="en-US"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lang="en-IN"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Centre</a:t>
            </a:r>
            <a:endParaRPr lang="en-IN"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  <a:p>
            <a:pPr marL="12700">
              <a:lnSpc>
                <a:spcPts val="4585"/>
              </a:lnSpc>
              <a:spcBef>
                <a:spcPts val="229"/>
              </a:spcBef>
            </a:pPr>
            <a:endParaRPr sz="44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3671" y="759841"/>
            <a:ext cx="1616556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endParaRPr sz="44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80433"/>
            <a:ext cx="203098" cy="24261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64"/>
              </a:spcBef>
            </a:pPr>
            <a:r>
              <a:rPr sz="2800" spc="0"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803"/>
              </a:spcBef>
            </a:pPr>
            <a:r>
              <a:rPr sz="2800" spc="0" dirty="0">
                <a:solidFill>
                  <a:srgbClr val="00AF5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800"/>
              </a:spcBef>
            </a:pPr>
            <a:r>
              <a:rPr sz="2800" spc="0" dirty="0">
                <a:solidFill>
                  <a:srgbClr val="D97B5B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812"/>
              </a:spcBef>
            </a:pPr>
            <a:r>
              <a:rPr sz="2800" spc="0" dirty="0">
                <a:solidFill>
                  <a:srgbClr val="6F2F9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01851"/>
            <a:ext cx="3256583" cy="2426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4200" spc="-19" baseline="292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4200" spc="-54" baseline="292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4200" spc="-9" baseline="2925" dirty="0">
                <a:solidFill>
                  <a:srgbClr val="006FC0"/>
                </a:solidFill>
                <a:latin typeface="Calibri"/>
                <a:cs typeface="Calibri"/>
              </a:rPr>
              <a:t>g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4200" spc="-64" baseline="29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4200" spc="-34" baseline="292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ea</a:t>
            </a:r>
            <a:r>
              <a:rPr sz="4200" spc="-53" baseline="29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Net</a:t>
            </a:r>
            <a:r>
              <a:rPr sz="4200" spc="-19" baseline="2925" dirty="0">
                <a:solidFill>
                  <a:srgbClr val="006FC0"/>
                </a:solidFill>
                <a:latin typeface="Calibri"/>
                <a:cs typeface="Calibri"/>
              </a:rPr>
              <a:t>w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ork</a:t>
            </a:r>
            <a:endParaRPr sz="2800">
              <a:latin typeface="Calibri"/>
              <a:cs typeface="Calibri"/>
            </a:endParaRPr>
          </a:p>
          <a:p>
            <a:pPr marL="12700" marR="1792738">
              <a:lnSpc>
                <a:spcPts val="3417"/>
              </a:lnSpc>
              <a:spcBef>
                <a:spcPts val="466"/>
              </a:spcBef>
            </a:pP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IP </a:t>
            </a:r>
            <a:r>
              <a:rPr sz="2800" spc="-14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AN </a:t>
            </a:r>
            <a:r>
              <a:rPr sz="2800" spc="-19" dirty="0">
                <a:solidFill>
                  <a:srgbClr val="00AF50"/>
                </a:solidFill>
                <a:latin typeface="Calibri"/>
                <a:cs typeface="Calibri"/>
              </a:rPr>
              <a:t>F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C </a:t>
            </a:r>
            <a:endParaRPr sz="2800">
              <a:latin typeface="Calibri"/>
              <a:cs typeface="Calibri"/>
            </a:endParaRPr>
          </a:p>
          <a:p>
            <a:pPr marL="12700" marR="1792738">
              <a:lnSpc>
                <a:spcPts val="3417"/>
              </a:lnSpc>
              <a:spcBef>
                <a:spcPts val="604"/>
              </a:spcBef>
            </a:pPr>
            <a:r>
              <a:rPr sz="2800" spc="-14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AN</a:t>
            </a:r>
            <a:r>
              <a:rPr sz="2800" spc="-53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9" dirty="0">
                <a:solidFill>
                  <a:srgbClr val="D97B5B"/>
                </a:solidFill>
                <a:latin typeface="Calibri"/>
                <a:cs typeface="Calibri"/>
              </a:rPr>
              <a:t>F</a:t>
            </a:r>
            <a:r>
              <a:rPr sz="2800" spc="0" dirty="0">
                <a:solidFill>
                  <a:srgbClr val="D97B5B"/>
                </a:solidFill>
                <a:latin typeface="Calibri"/>
                <a:cs typeface="Calibri"/>
              </a:rPr>
              <a:t>CoE </a:t>
            </a:r>
            <a:endParaRPr sz="2800">
              <a:latin typeface="Calibri"/>
              <a:cs typeface="Calibri"/>
            </a:endParaRPr>
          </a:p>
          <a:p>
            <a:pPr marL="12700" marR="1792738">
              <a:lnSpc>
                <a:spcPts val="3417"/>
              </a:lnSpc>
              <a:spcBef>
                <a:spcPts val="604"/>
              </a:spcBef>
            </a:pPr>
            <a:r>
              <a:rPr sz="2800" spc="-25" dirty="0">
                <a:solidFill>
                  <a:srgbClr val="D97B5B"/>
                </a:solidFill>
                <a:latin typeface="Calibri"/>
                <a:cs typeface="Calibri"/>
              </a:rPr>
              <a:t>S</a:t>
            </a:r>
            <a:r>
              <a:rPr sz="2800" spc="0" dirty="0">
                <a:solidFill>
                  <a:srgbClr val="D97B5B"/>
                </a:solidFill>
                <a:latin typeface="Calibri"/>
                <a:cs typeface="Calibri"/>
              </a:rPr>
              <a:t>AN</a:t>
            </a:r>
            <a:endParaRPr sz="2800">
              <a:latin typeface="Calibri"/>
              <a:cs typeface="Calibri"/>
            </a:endParaRPr>
          </a:p>
          <a:p>
            <a:pPr marL="12700" marR="53263">
              <a:lnSpc>
                <a:spcPct val="101725"/>
              </a:lnSpc>
              <a:spcBef>
                <a:spcPts val="614"/>
              </a:spcBef>
            </a:pP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2800" spc="-9" dirty="0">
                <a:solidFill>
                  <a:srgbClr val="6F2F9F"/>
                </a:solidFill>
                <a:latin typeface="Calibri"/>
                <a:cs typeface="Calibri"/>
              </a:rPr>
              <a:t>n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fin</a:t>
            </a:r>
            <a:r>
              <a:rPr sz="2800" spc="-9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band</a:t>
            </a:r>
            <a:r>
              <a:rPr sz="2800" spc="9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AN??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25704" y="1601851"/>
            <a:ext cx="88981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(</a:t>
            </a:r>
            <a:r>
              <a:rPr sz="4200" spc="-14" baseline="292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AN)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77505" y="245483"/>
            <a:ext cx="3686935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585"/>
              </a:lnSpc>
              <a:spcBef>
                <a:spcPts val="229"/>
              </a:spcBef>
            </a:pP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Dri</a:t>
            </a:r>
            <a:r>
              <a:rPr sz="2800" b="1" spc="-4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v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</a:t>
            </a:r>
            <a:r>
              <a:rPr sz="2800" b="1" spc="-8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r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s </a:t>
            </a:r>
            <a:r>
              <a:rPr sz="2800" b="1" spc="-11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f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or </a:t>
            </a:r>
            <a:r>
              <a:rPr sz="2800" b="1" spc="-4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F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CoE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1428033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140" y="1449451"/>
            <a:ext cx="8116516" cy="1661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2607">
              <a:lnSpc>
                <a:spcPts val="2950"/>
              </a:lnSpc>
              <a:spcBef>
                <a:spcPts val="147"/>
              </a:spcBef>
            </a:pPr>
            <a:r>
              <a:rPr sz="4200" spc="-25" baseline="2925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CoE</a:t>
            </a:r>
            <a:r>
              <a:rPr sz="4200" spc="-56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4200" spc="-17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4200" spc="-8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-9" baseline="292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4200" spc="-50" baseline="292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4200" spc="-25" baseline="292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4200" spc="-14" baseline="292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ol</a:t>
            </a:r>
            <a:r>
              <a:rPr sz="4200" spc="-42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th</a:t>
            </a:r>
            <a:r>
              <a:rPr sz="4200" spc="-25" baseline="29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4200" spc="-37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4200" spc="-59" baseline="292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ansports</a:t>
            </a:r>
            <a:r>
              <a:rPr sz="4200" spc="-58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-25" baseline="2925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4200" spc="-27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4200" spc="-25" baseline="29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4200" spc="-34" baseline="292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4200" spc="-41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-9" baseline="292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4200" spc="-25" baseline="292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er</a:t>
            </a:r>
            <a:r>
              <a:rPr sz="4200" spc="-38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-34" baseline="292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4200" spc="-4" baseline="292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4200" spc="-14" baseline="292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  <a:p>
            <a:pPr marL="12700" marR="52412">
              <a:lnSpc>
                <a:spcPts val="3025"/>
              </a:lnSpc>
              <a:spcBef>
                <a:spcPts val="3"/>
              </a:spcBef>
            </a:pP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4200" spc="-14" baseline="292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4200" spc="-19" baseline="2925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ork</a:t>
            </a:r>
            <a:r>
              <a:rPr sz="4200" spc="-65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(Co</a:t>
            </a:r>
            <a:r>
              <a:rPr sz="4200" spc="-50" baseline="292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4200" spc="-25" baseline="292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200" spc="-34" baseline="292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200" spc="-19" baseline="2925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ed</a:t>
            </a:r>
            <a:r>
              <a:rPr sz="4200" spc="-95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Enhanced</a:t>
            </a:r>
            <a:r>
              <a:rPr sz="4200" spc="-91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-34" baseline="292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4200" spc="-4" baseline="292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4200" spc="-14" baseline="292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t)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020"/>
              </a:lnSpc>
              <a:spcBef>
                <a:spcPts val="866"/>
              </a:spcBef>
            </a:pPr>
            <a:r>
              <a:rPr sz="2800" spc="-25" dirty="0">
                <a:latin typeface="Calibri"/>
                <a:cs typeface="Calibri"/>
              </a:rPr>
              <a:t>F</a:t>
            </a:r>
            <a:r>
              <a:rPr sz="2800" spc="0" dirty="0">
                <a:latin typeface="Calibri"/>
                <a:cs typeface="Calibri"/>
              </a:rPr>
              <a:t>CoE</a:t>
            </a:r>
            <a:r>
              <a:rPr sz="2800" spc="-56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is</a:t>
            </a:r>
            <a:r>
              <a:rPr sz="2800" spc="-17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being</a:t>
            </a:r>
            <a:r>
              <a:rPr sz="2800" spc="-52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pos</a:t>
            </a:r>
            <a:r>
              <a:rPr sz="2800" spc="-9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tio</a:t>
            </a:r>
            <a:r>
              <a:rPr sz="2800" spc="-9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ed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as</a:t>
            </a:r>
            <a:r>
              <a:rPr sz="2800" spc="-24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34" dirty="0">
                <a:latin typeface="Calibri"/>
                <a:cs typeface="Calibri"/>
              </a:rPr>
              <a:t>s</a:t>
            </a:r>
            <a:r>
              <a:rPr sz="2800" spc="-2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o</a:t>
            </a:r>
            <a:r>
              <a:rPr sz="2800" spc="-59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-14" dirty="0">
                <a:latin typeface="Calibri"/>
                <a:cs typeface="Calibri"/>
              </a:rPr>
              <a:t>g</a:t>
            </a:r>
            <a:r>
              <a:rPr sz="2800" spc="0" dirty="0">
                <a:latin typeface="Calibri"/>
                <a:cs typeface="Calibri"/>
              </a:rPr>
              <a:t>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-14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t</a:t>
            </a:r>
            <a:r>
              <a:rPr sz="2800" spc="-19" dirty="0">
                <a:latin typeface="Calibri"/>
                <a:cs typeface="Calibri"/>
              </a:rPr>
              <a:t>w</a:t>
            </a:r>
            <a:r>
              <a:rPr sz="2800" spc="0" dirty="0">
                <a:latin typeface="Calibri"/>
                <a:cs typeface="Calibri"/>
              </a:rPr>
              <a:t>ork</a:t>
            </a:r>
            <a:r>
              <a:rPr sz="2800" spc="-4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ng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o</a:t>
            </a:r>
            <a:r>
              <a:rPr sz="2800" spc="-14" dirty="0">
                <a:latin typeface="Calibri"/>
                <a:cs typeface="Calibri"/>
              </a:rPr>
              <a:t>p</a:t>
            </a:r>
            <a:r>
              <a:rPr sz="2800" spc="0" dirty="0">
                <a:latin typeface="Calibri"/>
                <a:cs typeface="Calibri"/>
              </a:rPr>
              <a:t>tion be</a:t>
            </a:r>
            <a:r>
              <a:rPr sz="2800" spc="-19" dirty="0">
                <a:latin typeface="Calibri"/>
                <a:cs typeface="Calibri"/>
              </a:rPr>
              <a:t>c</a:t>
            </a:r>
            <a:r>
              <a:rPr sz="2800" spc="0" dirty="0">
                <a:latin typeface="Calibri"/>
                <a:cs typeface="Calibri"/>
              </a:rPr>
              <a:t>ause: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2324526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40" y="315471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9644" y="3173095"/>
            <a:ext cx="7302658" cy="659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En</a:t>
            </a:r>
            <a:r>
              <a:rPr sz="3600" spc="4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bles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on</a:t>
            </a:r>
            <a:r>
              <a:rPr sz="3600" spc="-9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olid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tion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of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-25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C</a:t>
            </a:r>
            <a:r>
              <a:rPr sz="3600" spc="-9" baseline="3413" dirty="0">
                <a:latin typeface="Calibri"/>
                <a:cs typeface="Calibri"/>
              </a:rPr>
              <a:t> S</a:t>
            </a:r>
            <a:r>
              <a:rPr sz="3600" spc="0" baseline="3413" dirty="0">
                <a:latin typeface="Calibri"/>
                <a:cs typeface="Calibri"/>
              </a:rPr>
              <a:t>AN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t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-9" baseline="3413" dirty="0">
                <a:latin typeface="Calibri"/>
                <a:cs typeface="Calibri"/>
              </a:rPr>
              <a:t>a</a:t>
            </a:r>
            <a:r>
              <a:rPr sz="3600" spc="-25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fic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and </a:t>
            </a:r>
            <a:r>
              <a:rPr sz="3600" spc="-1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the</a:t>
            </a:r>
            <a:r>
              <a:rPr sz="3600" spc="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n</a:t>
            </a:r>
            <a:r>
              <a:rPr sz="3600" spc="-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t</a:t>
            </a:r>
            <a:r>
              <a:rPr sz="3600" spc="-1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t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-9" baseline="3413" dirty="0">
                <a:latin typeface="Calibri"/>
                <a:cs typeface="Calibri"/>
              </a:rPr>
              <a:t>a</a:t>
            </a:r>
            <a:r>
              <a:rPr sz="3600" spc="-25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fic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ts val="2590"/>
              </a:lnSpc>
              <a:spcBef>
                <a:spcPts val="2"/>
              </a:spcBef>
            </a:pP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34" baseline="3413" dirty="0">
                <a:latin typeface="Calibri"/>
                <a:cs typeface="Calibri"/>
              </a:rPr>
              <a:t>n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a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omm</a:t>
            </a:r>
            <a:r>
              <a:rPr sz="3600" spc="-14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n</a:t>
            </a:r>
            <a:r>
              <a:rPr sz="3600" spc="-14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thernet</a:t>
            </a:r>
            <a:r>
              <a:rPr sz="3600" spc="-1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14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f</a:t>
            </a:r>
            <a:r>
              <a:rPr sz="3600" spc="-50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25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tructu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40" y="3877341"/>
            <a:ext cx="177800" cy="1115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0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25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44" y="3895725"/>
            <a:ext cx="1115296" cy="1115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0090">
              <a:lnSpc>
                <a:spcPts val="2545"/>
              </a:lnSpc>
              <a:spcBef>
                <a:spcPts val="127"/>
              </a:spcBef>
            </a:pPr>
            <a:r>
              <a:rPr sz="3600" spc="-2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edu</a:t>
            </a:r>
            <a:r>
              <a:rPr sz="3600" spc="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37"/>
              </a:spcBef>
            </a:pPr>
            <a:r>
              <a:rPr sz="2400" spc="-2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edu</a:t>
            </a:r>
            <a:r>
              <a:rPr sz="2400" spc="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  <a:p>
            <a:pPr marL="12700" marR="10090">
              <a:lnSpc>
                <a:spcPct val="101725"/>
              </a:lnSpc>
              <a:spcBef>
                <a:spcPts val="155"/>
              </a:spcBef>
            </a:pPr>
            <a:r>
              <a:rPr sz="2400" spc="-2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edu</a:t>
            </a:r>
            <a:r>
              <a:rPr sz="2400" spc="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71192" y="3895725"/>
            <a:ext cx="6113509" cy="1115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the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numb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r of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adap</a:t>
            </a:r>
            <a:r>
              <a:rPr sz="3600" spc="-34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25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s,</a:t>
            </a:r>
            <a:r>
              <a:rPr sz="3600" spc="-14" baseline="3413" dirty="0">
                <a:latin typeface="Calibri"/>
                <a:cs typeface="Calibri"/>
              </a:rPr>
              <a:t> s</a:t>
            </a:r>
            <a:r>
              <a:rPr sz="3600" spc="0" baseline="3413" dirty="0">
                <a:latin typeface="Calibri"/>
                <a:cs typeface="Calibri"/>
              </a:rPr>
              <a:t>wi</a:t>
            </a:r>
            <a:r>
              <a:rPr sz="3600" spc="-19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ch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ports,</a:t>
            </a:r>
            <a:r>
              <a:rPr sz="3600" spc="-1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and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abl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12700" marR="1058178">
              <a:lnSpc>
                <a:spcPts val="2929"/>
              </a:lnSpc>
              <a:spcBef>
                <a:spcPts val="37"/>
              </a:spcBef>
            </a:pP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29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and e</a:t>
            </a:r>
            <a:r>
              <a:rPr sz="2400" spc="4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ses d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c</a:t>
            </a:r>
            <a:r>
              <a:rPr sz="2400" spc="9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nt</a:t>
            </a:r>
            <a:r>
              <a:rPr sz="2400" spc="0" dirty="0">
                <a:latin typeface="Calibri"/>
                <a:cs typeface="Calibri"/>
              </a:rPr>
              <a:t>er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mana</a:t>
            </a:r>
            <a:r>
              <a:rPr sz="2400" spc="-19" dirty="0">
                <a:latin typeface="Calibri"/>
                <a:cs typeface="Calibri"/>
              </a:rPr>
              <a:t>g</a:t>
            </a:r>
            <a:r>
              <a:rPr sz="2400" spc="0" dirty="0">
                <a:latin typeface="Calibri"/>
                <a:cs typeface="Calibri"/>
              </a:rPr>
              <a:t>em</a:t>
            </a:r>
            <a:r>
              <a:rPr sz="2400" spc="9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t </a:t>
            </a:r>
            <a:endParaRPr sz="2400">
              <a:latin typeface="Calibri"/>
              <a:cs typeface="Calibri"/>
            </a:endParaRPr>
          </a:p>
          <a:p>
            <a:pPr marL="12700" marR="1058178">
              <a:lnSpc>
                <a:spcPts val="2929"/>
              </a:lnSpc>
              <a:spcBef>
                <a:spcPts val="155"/>
              </a:spcBef>
            </a:pPr>
            <a:r>
              <a:rPr sz="2400" spc="0" dirty="0">
                <a:latin typeface="Calibri"/>
                <a:cs typeface="Calibri"/>
              </a:rPr>
              <a:t>p</a:t>
            </a:r>
            <a:r>
              <a:rPr sz="2400" spc="-19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0" dirty="0">
                <a:latin typeface="Calibri"/>
                <a:cs typeface="Calibri"/>
              </a:rPr>
              <a:t>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and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9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ling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29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t, and fl</a:t>
            </a:r>
            <a:r>
              <a:rPr sz="2400" spc="-4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or </a:t>
            </a:r>
            <a:r>
              <a:rPr sz="2400" spc="-4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pa</a:t>
            </a:r>
            <a:r>
              <a:rPr sz="2400" spc="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bject 66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77034" y="4908042"/>
            <a:ext cx="1385316" cy="377951"/>
          </a:xfrm>
          <a:custGeom>
            <a:avLst/>
            <a:gdLst/>
            <a:ahLst/>
            <a:cxnLst/>
            <a:rect l="l" t="t" r="r" b="b"/>
            <a:pathLst>
              <a:path w="1385316" h="377951">
                <a:moveTo>
                  <a:pt x="0" y="0"/>
                </a:moveTo>
                <a:lnTo>
                  <a:pt x="1385316" y="377951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11502" y="4853178"/>
            <a:ext cx="1600200" cy="464820"/>
          </a:xfrm>
          <a:custGeom>
            <a:avLst/>
            <a:gdLst/>
            <a:ahLst/>
            <a:cxnLst/>
            <a:rect l="l" t="t" r="r" b="b"/>
            <a:pathLst>
              <a:path w="1600200" h="464820">
                <a:moveTo>
                  <a:pt x="1600200" y="0"/>
                </a:moveTo>
                <a:lnTo>
                  <a:pt x="0" y="464820"/>
                </a:lnTo>
              </a:path>
            </a:pathLst>
          </a:custGeom>
          <a:ln w="38099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04082" y="4022598"/>
            <a:ext cx="0" cy="1322832"/>
          </a:xfrm>
          <a:custGeom>
            <a:avLst/>
            <a:gdLst/>
            <a:ahLst/>
            <a:cxnLst/>
            <a:rect l="l" t="t" r="r" b="b"/>
            <a:pathLst>
              <a:path h="1322831">
                <a:moveTo>
                  <a:pt x="0" y="1322832"/>
                </a:moveTo>
                <a:lnTo>
                  <a:pt x="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04822" y="3946398"/>
            <a:ext cx="0" cy="1399032"/>
          </a:xfrm>
          <a:custGeom>
            <a:avLst/>
            <a:gdLst/>
            <a:ahLst/>
            <a:cxnLst/>
            <a:rect l="l" t="t" r="r" b="b"/>
            <a:pathLst>
              <a:path h="1399031">
                <a:moveTo>
                  <a:pt x="0" y="1399032"/>
                </a:moveTo>
                <a:lnTo>
                  <a:pt x="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56004" y="4559808"/>
            <a:ext cx="914399" cy="376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79448" y="5280660"/>
            <a:ext cx="655319" cy="1112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77184" y="5280660"/>
            <a:ext cx="655320" cy="1112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88280" y="2990088"/>
            <a:ext cx="798576" cy="391667"/>
          </a:xfrm>
          <a:custGeom>
            <a:avLst/>
            <a:gdLst/>
            <a:ahLst/>
            <a:cxnLst/>
            <a:rect l="l" t="t" r="r" b="b"/>
            <a:pathLst>
              <a:path w="798576" h="391667">
                <a:moveTo>
                  <a:pt x="0" y="0"/>
                </a:moveTo>
                <a:lnTo>
                  <a:pt x="567309" y="278384"/>
                </a:lnTo>
                <a:lnTo>
                  <a:pt x="798576" y="391667"/>
                </a:lnTo>
              </a:path>
            </a:pathLst>
          </a:custGeom>
          <a:ln w="12191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24728" y="3381755"/>
            <a:ext cx="262127" cy="123444"/>
          </a:xfrm>
          <a:custGeom>
            <a:avLst/>
            <a:gdLst/>
            <a:ahLst/>
            <a:cxnLst/>
            <a:rect l="l" t="t" r="r" b="b"/>
            <a:pathLst>
              <a:path w="262127" h="123444">
                <a:moveTo>
                  <a:pt x="262127" y="0"/>
                </a:moveTo>
                <a:lnTo>
                  <a:pt x="0" y="123444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38372" y="2979420"/>
            <a:ext cx="2086355" cy="525779"/>
          </a:xfrm>
          <a:custGeom>
            <a:avLst/>
            <a:gdLst/>
            <a:ahLst/>
            <a:cxnLst/>
            <a:rect l="l" t="t" r="r" b="b"/>
            <a:pathLst>
              <a:path w="2086355" h="525779">
                <a:moveTo>
                  <a:pt x="0" y="0"/>
                </a:moveTo>
                <a:lnTo>
                  <a:pt x="741806" y="187070"/>
                </a:lnTo>
                <a:lnTo>
                  <a:pt x="1041018" y="262381"/>
                </a:lnTo>
                <a:lnTo>
                  <a:pt x="1646936" y="415035"/>
                </a:lnTo>
                <a:lnTo>
                  <a:pt x="2086355" y="525779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88280" y="3505200"/>
            <a:ext cx="536448" cy="254507"/>
          </a:xfrm>
          <a:custGeom>
            <a:avLst/>
            <a:gdLst/>
            <a:ahLst/>
            <a:cxnLst/>
            <a:rect l="l" t="t" r="r" b="b"/>
            <a:pathLst>
              <a:path w="536448" h="254507">
                <a:moveTo>
                  <a:pt x="0" y="254507"/>
                </a:moveTo>
                <a:lnTo>
                  <a:pt x="536448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38372" y="2979420"/>
            <a:ext cx="1572767" cy="891539"/>
          </a:xfrm>
          <a:custGeom>
            <a:avLst/>
            <a:gdLst/>
            <a:ahLst/>
            <a:cxnLst/>
            <a:rect l="l" t="t" r="r" b="b"/>
            <a:pathLst>
              <a:path w="1572767" h="891539">
                <a:moveTo>
                  <a:pt x="1572767" y="891539"/>
                </a:moveTo>
                <a:lnTo>
                  <a:pt x="1024381" y="580389"/>
                </a:lnTo>
                <a:lnTo>
                  <a:pt x="741426" y="420877"/>
                </a:lnTo>
                <a:lnTo>
                  <a:pt x="450595" y="255524"/>
                </a:lnTo>
                <a:lnTo>
                  <a:pt x="0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18738" y="2914650"/>
            <a:ext cx="120396" cy="65532"/>
          </a:xfrm>
          <a:custGeom>
            <a:avLst/>
            <a:gdLst/>
            <a:ahLst/>
            <a:cxnLst/>
            <a:rect l="l" t="t" r="r" b="b"/>
            <a:pathLst>
              <a:path w="120396" h="65532">
                <a:moveTo>
                  <a:pt x="120396" y="65532"/>
                </a:move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81622" y="2935986"/>
            <a:ext cx="0" cy="71627"/>
          </a:xfrm>
          <a:custGeom>
            <a:avLst/>
            <a:gdLst/>
            <a:ahLst/>
            <a:cxnLst/>
            <a:rect l="l" t="t" r="r" b="b"/>
            <a:pathLst>
              <a:path h="71627">
                <a:moveTo>
                  <a:pt x="0" y="0"/>
                </a:moveTo>
                <a:lnTo>
                  <a:pt x="0" y="53086"/>
                </a:lnTo>
                <a:lnTo>
                  <a:pt x="0" y="71627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81622" y="2980182"/>
            <a:ext cx="56387" cy="27431"/>
          </a:xfrm>
          <a:custGeom>
            <a:avLst/>
            <a:gdLst/>
            <a:ahLst/>
            <a:cxnLst/>
            <a:rect l="l" t="t" r="r" b="b"/>
            <a:pathLst>
              <a:path w="56387" h="27431">
                <a:moveTo>
                  <a:pt x="0" y="27431"/>
                </a:moveTo>
                <a:lnTo>
                  <a:pt x="56387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80859" y="3006852"/>
            <a:ext cx="1524" cy="763524"/>
          </a:xfrm>
          <a:custGeom>
            <a:avLst/>
            <a:gdLst/>
            <a:ahLst/>
            <a:cxnLst/>
            <a:rect l="l" t="t" r="r" b="b"/>
            <a:pathLst>
              <a:path w="1524" h="763524">
                <a:moveTo>
                  <a:pt x="0" y="763524"/>
                </a:moveTo>
                <a:lnTo>
                  <a:pt x="1524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86856" y="3381755"/>
            <a:ext cx="794003" cy="388620"/>
          </a:xfrm>
          <a:custGeom>
            <a:avLst/>
            <a:gdLst/>
            <a:ahLst/>
            <a:cxnLst/>
            <a:rect l="l" t="t" r="r" b="b"/>
            <a:pathLst>
              <a:path w="794003" h="388620">
                <a:moveTo>
                  <a:pt x="794003" y="38862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86856" y="3006852"/>
            <a:ext cx="794003" cy="374903"/>
          </a:xfrm>
          <a:custGeom>
            <a:avLst/>
            <a:gdLst/>
            <a:ahLst/>
            <a:cxnLst/>
            <a:rect l="l" t="t" r="r" b="b"/>
            <a:pathLst>
              <a:path w="794003" h="374903">
                <a:moveTo>
                  <a:pt x="794003" y="0"/>
                </a:moveTo>
                <a:lnTo>
                  <a:pt x="0" y="374903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24728" y="3505200"/>
            <a:ext cx="1056131" cy="265175"/>
          </a:xfrm>
          <a:custGeom>
            <a:avLst/>
            <a:gdLst/>
            <a:ahLst/>
            <a:cxnLst/>
            <a:rect l="l" t="t" r="r" b="b"/>
            <a:pathLst>
              <a:path w="1056131" h="265175">
                <a:moveTo>
                  <a:pt x="0" y="0"/>
                </a:moveTo>
                <a:lnTo>
                  <a:pt x="1056131" y="265175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05583" y="2958084"/>
            <a:ext cx="3261360" cy="902207"/>
          </a:xfrm>
          <a:custGeom>
            <a:avLst/>
            <a:gdLst/>
            <a:ahLst/>
            <a:cxnLst/>
            <a:rect l="l" t="t" r="r" b="b"/>
            <a:pathLst>
              <a:path w="3261360" h="902208">
                <a:moveTo>
                  <a:pt x="0" y="0"/>
                </a:moveTo>
                <a:lnTo>
                  <a:pt x="1061212" y="293877"/>
                </a:lnTo>
                <a:lnTo>
                  <a:pt x="1544955" y="427863"/>
                </a:lnTo>
                <a:lnTo>
                  <a:pt x="1680971" y="465454"/>
                </a:lnTo>
                <a:lnTo>
                  <a:pt x="2172589" y="601471"/>
                </a:lnTo>
                <a:lnTo>
                  <a:pt x="2462149" y="681482"/>
                </a:lnTo>
                <a:lnTo>
                  <a:pt x="3261360" y="902207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64558" y="3356610"/>
            <a:ext cx="73151" cy="15239"/>
          </a:xfrm>
          <a:custGeom>
            <a:avLst/>
            <a:gdLst/>
            <a:ahLst/>
            <a:cxnLst/>
            <a:rect l="l" t="t" r="r" b="b"/>
            <a:pathLst>
              <a:path w="73151" h="15239">
                <a:moveTo>
                  <a:pt x="0" y="0"/>
                </a:moveTo>
                <a:lnTo>
                  <a:pt x="73151" y="15239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06345" y="2992374"/>
            <a:ext cx="1524" cy="723900"/>
          </a:xfrm>
          <a:custGeom>
            <a:avLst/>
            <a:gdLst/>
            <a:ahLst/>
            <a:cxnLst/>
            <a:rect l="l" t="t" r="r" b="b"/>
            <a:pathLst>
              <a:path w="1524" h="723900">
                <a:moveTo>
                  <a:pt x="0" y="723900"/>
                </a:moveTo>
                <a:lnTo>
                  <a:pt x="1524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32354" y="3355086"/>
            <a:ext cx="294131" cy="129539"/>
          </a:xfrm>
          <a:custGeom>
            <a:avLst/>
            <a:gdLst/>
            <a:ahLst/>
            <a:cxnLst/>
            <a:rect l="l" t="t" r="r" b="b"/>
            <a:pathLst>
              <a:path w="294131" h="129539">
                <a:moveTo>
                  <a:pt x="0" y="0"/>
                </a:moveTo>
                <a:lnTo>
                  <a:pt x="294131" y="129539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32354" y="2980182"/>
            <a:ext cx="854963" cy="374903"/>
          </a:xfrm>
          <a:custGeom>
            <a:avLst/>
            <a:gdLst/>
            <a:ahLst/>
            <a:cxnLst/>
            <a:rect l="l" t="t" r="r" b="b"/>
            <a:pathLst>
              <a:path w="854963" h="374903">
                <a:moveTo>
                  <a:pt x="854963" y="373252"/>
                </a:moveTo>
                <a:lnTo>
                  <a:pt x="854963" y="0"/>
                </a:lnTo>
                <a:lnTo>
                  <a:pt x="235838" y="271652"/>
                </a:lnTo>
                <a:lnTo>
                  <a:pt x="0" y="374903"/>
                </a:lnTo>
              </a:path>
            </a:pathLst>
          </a:custGeom>
          <a:ln w="38099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26486" y="3353562"/>
            <a:ext cx="560831" cy="131063"/>
          </a:xfrm>
          <a:custGeom>
            <a:avLst/>
            <a:gdLst/>
            <a:ahLst/>
            <a:cxnLst/>
            <a:rect l="l" t="t" r="r" b="b"/>
            <a:pathLst>
              <a:path w="560831" h="131063">
                <a:moveTo>
                  <a:pt x="560831" y="0"/>
                </a:moveTo>
                <a:lnTo>
                  <a:pt x="424814" y="32258"/>
                </a:lnTo>
                <a:lnTo>
                  <a:pt x="0" y="131063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05583" y="2958084"/>
            <a:ext cx="1524" cy="33527"/>
          </a:xfrm>
          <a:custGeom>
            <a:avLst/>
            <a:gdLst/>
            <a:ahLst/>
            <a:cxnLst/>
            <a:rect l="l" t="t" r="r" b="b"/>
            <a:pathLst>
              <a:path w="1524" h="33527">
                <a:moveTo>
                  <a:pt x="0" y="33527"/>
                </a:moveTo>
                <a:lnTo>
                  <a:pt x="1524" y="0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87317" y="3353562"/>
            <a:ext cx="0" cy="377951"/>
          </a:xfrm>
          <a:custGeom>
            <a:avLst/>
            <a:gdLst/>
            <a:ahLst/>
            <a:cxnLst/>
            <a:rect l="l" t="t" r="r" b="b"/>
            <a:pathLst>
              <a:path h="377951">
                <a:moveTo>
                  <a:pt x="0" y="377951"/>
                </a:moveTo>
                <a:lnTo>
                  <a:pt x="0" y="69723"/>
                </a:lnTo>
                <a:lnTo>
                  <a:pt x="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26486" y="3484626"/>
            <a:ext cx="560831" cy="246887"/>
          </a:xfrm>
          <a:custGeom>
            <a:avLst/>
            <a:gdLst/>
            <a:ahLst/>
            <a:cxnLst/>
            <a:rect l="l" t="t" r="r" b="b"/>
            <a:pathLst>
              <a:path w="560831" h="246887">
                <a:moveTo>
                  <a:pt x="560831" y="246887"/>
                </a:moveTo>
                <a:lnTo>
                  <a:pt x="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80859" y="2979420"/>
            <a:ext cx="56388" cy="9143"/>
          </a:xfrm>
          <a:custGeom>
            <a:avLst/>
            <a:gdLst/>
            <a:ahLst/>
            <a:cxnLst/>
            <a:rect l="l" t="t" r="r" b="b"/>
            <a:pathLst>
              <a:path w="56388" h="9143">
                <a:moveTo>
                  <a:pt x="56388" y="0"/>
                </a:moveTo>
                <a:lnTo>
                  <a:pt x="0" y="9143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06345" y="3355086"/>
            <a:ext cx="826008" cy="361188"/>
          </a:xfrm>
          <a:custGeom>
            <a:avLst/>
            <a:gdLst/>
            <a:ahLst/>
            <a:cxnLst/>
            <a:rect l="l" t="t" r="r" b="b"/>
            <a:pathLst>
              <a:path w="826008" h="361188">
                <a:moveTo>
                  <a:pt x="0" y="361188"/>
                </a:moveTo>
                <a:lnTo>
                  <a:pt x="826008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094738" y="3484626"/>
            <a:ext cx="1031748" cy="242316"/>
          </a:xfrm>
          <a:custGeom>
            <a:avLst/>
            <a:gdLst/>
            <a:ahLst/>
            <a:cxnLst/>
            <a:rect l="l" t="t" r="r" b="b"/>
            <a:pathLst>
              <a:path w="1031748" h="242316">
                <a:moveTo>
                  <a:pt x="1031748" y="0"/>
                </a:moveTo>
                <a:lnTo>
                  <a:pt x="0" y="242316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06345" y="2992374"/>
            <a:ext cx="826008" cy="362712"/>
          </a:xfrm>
          <a:custGeom>
            <a:avLst/>
            <a:gdLst/>
            <a:ahLst/>
            <a:cxnLst/>
            <a:rect l="l" t="t" r="r" b="b"/>
            <a:pathLst>
              <a:path w="826008" h="362712">
                <a:moveTo>
                  <a:pt x="826008" y="362712"/>
                </a:moveTo>
                <a:lnTo>
                  <a:pt x="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65041" y="3006090"/>
            <a:ext cx="3080004" cy="821436"/>
          </a:xfrm>
          <a:custGeom>
            <a:avLst/>
            <a:gdLst/>
            <a:ahLst/>
            <a:cxnLst/>
            <a:rect l="l" t="t" r="r" b="b"/>
            <a:pathLst>
              <a:path w="3080004" h="821436">
                <a:moveTo>
                  <a:pt x="0" y="821436"/>
                </a:moveTo>
                <a:lnTo>
                  <a:pt x="703199" y="633984"/>
                </a:lnTo>
                <a:lnTo>
                  <a:pt x="998474" y="554989"/>
                </a:lnTo>
                <a:lnTo>
                  <a:pt x="1621790" y="389763"/>
                </a:lnTo>
                <a:lnTo>
                  <a:pt x="2092198" y="263779"/>
                </a:lnTo>
                <a:lnTo>
                  <a:pt x="3080004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87317" y="2980182"/>
            <a:ext cx="1591056" cy="790955"/>
          </a:xfrm>
          <a:custGeom>
            <a:avLst/>
            <a:gdLst/>
            <a:ahLst/>
            <a:cxnLst/>
            <a:rect l="l" t="t" r="r" b="b"/>
            <a:pathLst>
              <a:path w="1591056" h="790955">
                <a:moveTo>
                  <a:pt x="0" y="373252"/>
                </a:moveTo>
                <a:lnTo>
                  <a:pt x="502158" y="255650"/>
                </a:lnTo>
                <a:lnTo>
                  <a:pt x="793623" y="187451"/>
                </a:lnTo>
                <a:lnTo>
                  <a:pt x="1584706" y="2158"/>
                </a:lnTo>
                <a:lnTo>
                  <a:pt x="1591056" y="0"/>
                </a:lnTo>
                <a:lnTo>
                  <a:pt x="1586865" y="3175"/>
                </a:lnTo>
                <a:lnTo>
                  <a:pt x="1093216" y="262635"/>
                </a:lnTo>
                <a:lnTo>
                  <a:pt x="850265" y="390651"/>
                </a:lnTo>
                <a:lnTo>
                  <a:pt x="793115" y="420877"/>
                </a:lnTo>
                <a:lnTo>
                  <a:pt x="491490" y="579246"/>
                </a:lnTo>
                <a:lnTo>
                  <a:pt x="88900" y="790955"/>
                </a:lnTo>
                <a:lnTo>
                  <a:pt x="0" y="751839"/>
                </a:lnTo>
              </a:path>
            </a:pathLst>
          </a:custGeom>
          <a:ln w="38099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36464" y="2993136"/>
            <a:ext cx="1524" cy="768095"/>
          </a:xfrm>
          <a:custGeom>
            <a:avLst/>
            <a:gdLst/>
            <a:ahLst/>
            <a:cxnLst/>
            <a:rect l="l" t="t" r="r" b="b"/>
            <a:pathLst>
              <a:path w="1524" h="768095">
                <a:moveTo>
                  <a:pt x="0" y="0"/>
                </a:moveTo>
                <a:lnTo>
                  <a:pt x="1524" y="768095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79320" y="2979420"/>
            <a:ext cx="4690872" cy="835151"/>
          </a:xfrm>
          <a:custGeom>
            <a:avLst/>
            <a:gdLst/>
            <a:ahLst/>
            <a:cxnLst/>
            <a:rect l="l" t="t" r="r" b="b"/>
            <a:pathLst>
              <a:path w="4690872" h="835151">
                <a:moveTo>
                  <a:pt x="0" y="0"/>
                </a:moveTo>
                <a:lnTo>
                  <a:pt x="2406015" y="400050"/>
                </a:lnTo>
                <a:lnTo>
                  <a:pt x="4690872" y="835151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259330" y="2995422"/>
            <a:ext cx="4547616" cy="760476"/>
          </a:xfrm>
          <a:custGeom>
            <a:avLst/>
            <a:gdLst/>
            <a:ahLst/>
            <a:cxnLst/>
            <a:rect l="l" t="t" r="r" b="b"/>
            <a:pathLst>
              <a:path w="4547616" h="760476">
                <a:moveTo>
                  <a:pt x="0" y="760476"/>
                </a:moveTo>
                <a:lnTo>
                  <a:pt x="4547616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301740" y="4021836"/>
            <a:ext cx="620267" cy="688847"/>
          </a:xfrm>
          <a:custGeom>
            <a:avLst/>
            <a:gdLst/>
            <a:ahLst/>
            <a:cxnLst/>
            <a:rect l="l" t="t" r="r" b="b"/>
            <a:pathLst>
              <a:path w="620267" h="688847">
                <a:moveTo>
                  <a:pt x="0" y="688847"/>
                </a:moveTo>
                <a:lnTo>
                  <a:pt x="620267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33416" y="4070604"/>
            <a:ext cx="763524" cy="640079"/>
          </a:xfrm>
          <a:custGeom>
            <a:avLst/>
            <a:gdLst/>
            <a:ahLst/>
            <a:cxnLst/>
            <a:rect l="l" t="t" r="r" b="b"/>
            <a:pathLst>
              <a:path w="763524" h="640079">
                <a:moveTo>
                  <a:pt x="763524" y="64008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21680" y="4564380"/>
            <a:ext cx="740664" cy="477012"/>
          </a:xfrm>
          <a:custGeom>
            <a:avLst/>
            <a:gdLst/>
            <a:ahLst/>
            <a:cxnLst/>
            <a:rect l="l" t="t" r="r" b="b"/>
            <a:pathLst>
              <a:path w="740664" h="477012">
                <a:moveTo>
                  <a:pt x="40512" y="361569"/>
                </a:moveTo>
                <a:lnTo>
                  <a:pt x="41021" y="370713"/>
                </a:lnTo>
                <a:lnTo>
                  <a:pt x="43561" y="380238"/>
                </a:lnTo>
                <a:lnTo>
                  <a:pt x="46100" y="389382"/>
                </a:lnTo>
                <a:lnTo>
                  <a:pt x="50673" y="399542"/>
                </a:lnTo>
                <a:lnTo>
                  <a:pt x="56769" y="411734"/>
                </a:lnTo>
                <a:lnTo>
                  <a:pt x="64389" y="422275"/>
                </a:lnTo>
                <a:lnTo>
                  <a:pt x="73025" y="431927"/>
                </a:lnTo>
                <a:lnTo>
                  <a:pt x="77597" y="436499"/>
                </a:lnTo>
                <a:lnTo>
                  <a:pt x="83185" y="441579"/>
                </a:lnTo>
                <a:lnTo>
                  <a:pt x="92329" y="448691"/>
                </a:lnTo>
                <a:lnTo>
                  <a:pt x="102362" y="455295"/>
                </a:lnTo>
                <a:lnTo>
                  <a:pt x="110998" y="459740"/>
                </a:lnTo>
                <a:lnTo>
                  <a:pt x="120142" y="463804"/>
                </a:lnTo>
                <a:lnTo>
                  <a:pt x="129286" y="466852"/>
                </a:lnTo>
                <a:lnTo>
                  <a:pt x="138430" y="469392"/>
                </a:lnTo>
                <a:lnTo>
                  <a:pt x="148082" y="470916"/>
                </a:lnTo>
                <a:lnTo>
                  <a:pt x="157099" y="471932"/>
                </a:lnTo>
                <a:lnTo>
                  <a:pt x="166243" y="471932"/>
                </a:lnTo>
                <a:lnTo>
                  <a:pt x="175895" y="471424"/>
                </a:lnTo>
                <a:lnTo>
                  <a:pt x="185547" y="469392"/>
                </a:lnTo>
                <a:lnTo>
                  <a:pt x="188595" y="467868"/>
                </a:lnTo>
                <a:lnTo>
                  <a:pt x="190119" y="467868"/>
                </a:lnTo>
                <a:lnTo>
                  <a:pt x="195199" y="466852"/>
                </a:lnTo>
                <a:lnTo>
                  <a:pt x="199262" y="464820"/>
                </a:lnTo>
                <a:lnTo>
                  <a:pt x="202311" y="463296"/>
                </a:lnTo>
                <a:lnTo>
                  <a:pt x="203835" y="463296"/>
                </a:lnTo>
                <a:lnTo>
                  <a:pt x="207899" y="460756"/>
                </a:lnTo>
                <a:lnTo>
                  <a:pt x="212471" y="458724"/>
                </a:lnTo>
                <a:lnTo>
                  <a:pt x="215900" y="455803"/>
                </a:lnTo>
                <a:lnTo>
                  <a:pt x="219964" y="453263"/>
                </a:lnTo>
                <a:lnTo>
                  <a:pt x="223520" y="449707"/>
                </a:lnTo>
                <a:lnTo>
                  <a:pt x="227584" y="446659"/>
                </a:lnTo>
                <a:lnTo>
                  <a:pt x="234696" y="439039"/>
                </a:lnTo>
                <a:lnTo>
                  <a:pt x="242316" y="431419"/>
                </a:lnTo>
                <a:lnTo>
                  <a:pt x="256540" y="441579"/>
                </a:lnTo>
                <a:lnTo>
                  <a:pt x="271272" y="451231"/>
                </a:lnTo>
                <a:lnTo>
                  <a:pt x="286385" y="458724"/>
                </a:lnTo>
                <a:lnTo>
                  <a:pt x="301625" y="465328"/>
                </a:lnTo>
                <a:lnTo>
                  <a:pt x="316865" y="469900"/>
                </a:lnTo>
                <a:lnTo>
                  <a:pt x="333121" y="473964"/>
                </a:lnTo>
                <a:lnTo>
                  <a:pt x="348742" y="475996"/>
                </a:lnTo>
                <a:lnTo>
                  <a:pt x="364998" y="477012"/>
                </a:lnTo>
                <a:lnTo>
                  <a:pt x="380746" y="475996"/>
                </a:lnTo>
                <a:lnTo>
                  <a:pt x="397002" y="473964"/>
                </a:lnTo>
                <a:lnTo>
                  <a:pt x="413131" y="469900"/>
                </a:lnTo>
                <a:lnTo>
                  <a:pt x="430911" y="465328"/>
                </a:lnTo>
                <a:lnTo>
                  <a:pt x="447167" y="458724"/>
                </a:lnTo>
                <a:lnTo>
                  <a:pt x="464312" y="451231"/>
                </a:lnTo>
                <a:lnTo>
                  <a:pt x="481584" y="441579"/>
                </a:lnTo>
                <a:lnTo>
                  <a:pt x="499364" y="431419"/>
                </a:lnTo>
                <a:lnTo>
                  <a:pt x="505460" y="439039"/>
                </a:lnTo>
                <a:lnTo>
                  <a:pt x="512572" y="446659"/>
                </a:lnTo>
                <a:lnTo>
                  <a:pt x="520700" y="453263"/>
                </a:lnTo>
                <a:lnTo>
                  <a:pt x="528701" y="458724"/>
                </a:lnTo>
                <a:lnTo>
                  <a:pt x="536829" y="463296"/>
                </a:lnTo>
                <a:lnTo>
                  <a:pt x="545973" y="466852"/>
                </a:lnTo>
                <a:lnTo>
                  <a:pt x="555625" y="469392"/>
                </a:lnTo>
                <a:lnTo>
                  <a:pt x="566293" y="471424"/>
                </a:lnTo>
                <a:lnTo>
                  <a:pt x="573405" y="471424"/>
                </a:lnTo>
                <a:lnTo>
                  <a:pt x="574929" y="471932"/>
                </a:lnTo>
                <a:lnTo>
                  <a:pt x="584073" y="471932"/>
                </a:lnTo>
                <a:lnTo>
                  <a:pt x="593090" y="470916"/>
                </a:lnTo>
                <a:lnTo>
                  <a:pt x="602234" y="469392"/>
                </a:lnTo>
                <a:lnTo>
                  <a:pt x="611886" y="466852"/>
                </a:lnTo>
                <a:lnTo>
                  <a:pt x="621030" y="463804"/>
                </a:lnTo>
                <a:lnTo>
                  <a:pt x="630174" y="459740"/>
                </a:lnTo>
                <a:lnTo>
                  <a:pt x="639318" y="455295"/>
                </a:lnTo>
                <a:lnTo>
                  <a:pt x="647446" y="449707"/>
                </a:lnTo>
                <a:lnTo>
                  <a:pt x="655447" y="444119"/>
                </a:lnTo>
                <a:lnTo>
                  <a:pt x="662559" y="437515"/>
                </a:lnTo>
                <a:lnTo>
                  <a:pt x="669671" y="430911"/>
                </a:lnTo>
                <a:lnTo>
                  <a:pt x="675767" y="423291"/>
                </a:lnTo>
                <a:lnTo>
                  <a:pt x="681354" y="416306"/>
                </a:lnTo>
                <a:lnTo>
                  <a:pt x="686435" y="407670"/>
                </a:lnTo>
                <a:lnTo>
                  <a:pt x="691006" y="399542"/>
                </a:lnTo>
                <a:lnTo>
                  <a:pt x="694054" y="390398"/>
                </a:lnTo>
                <a:lnTo>
                  <a:pt x="696595" y="382270"/>
                </a:lnTo>
                <a:lnTo>
                  <a:pt x="698626" y="374269"/>
                </a:lnTo>
                <a:lnTo>
                  <a:pt x="700659" y="366141"/>
                </a:lnTo>
                <a:lnTo>
                  <a:pt x="700659" y="356997"/>
                </a:lnTo>
                <a:lnTo>
                  <a:pt x="699643" y="348869"/>
                </a:lnTo>
                <a:lnTo>
                  <a:pt x="698626" y="340741"/>
                </a:lnTo>
                <a:lnTo>
                  <a:pt x="697102" y="332740"/>
                </a:lnTo>
                <a:lnTo>
                  <a:pt x="693547" y="324104"/>
                </a:lnTo>
                <a:lnTo>
                  <a:pt x="704723" y="311912"/>
                </a:lnTo>
                <a:lnTo>
                  <a:pt x="714248" y="300736"/>
                </a:lnTo>
                <a:lnTo>
                  <a:pt x="721868" y="289687"/>
                </a:lnTo>
                <a:lnTo>
                  <a:pt x="728979" y="278511"/>
                </a:lnTo>
                <a:lnTo>
                  <a:pt x="733551" y="267335"/>
                </a:lnTo>
                <a:lnTo>
                  <a:pt x="737616" y="256286"/>
                </a:lnTo>
                <a:lnTo>
                  <a:pt x="739648" y="245110"/>
                </a:lnTo>
                <a:lnTo>
                  <a:pt x="740664" y="234950"/>
                </a:lnTo>
                <a:lnTo>
                  <a:pt x="739648" y="223774"/>
                </a:lnTo>
                <a:lnTo>
                  <a:pt x="737616" y="212725"/>
                </a:lnTo>
                <a:lnTo>
                  <a:pt x="733551" y="201549"/>
                </a:lnTo>
                <a:lnTo>
                  <a:pt x="728979" y="191389"/>
                </a:lnTo>
                <a:lnTo>
                  <a:pt x="721868" y="180213"/>
                </a:lnTo>
                <a:lnTo>
                  <a:pt x="714248" y="170180"/>
                </a:lnTo>
                <a:lnTo>
                  <a:pt x="704723" y="160020"/>
                </a:lnTo>
                <a:lnTo>
                  <a:pt x="693547" y="149860"/>
                </a:lnTo>
                <a:lnTo>
                  <a:pt x="696087" y="139700"/>
                </a:lnTo>
                <a:lnTo>
                  <a:pt x="698626" y="130683"/>
                </a:lnTo>
                <a:lnTo>
                  <a:pt x="699643" y="120015"/>
                </a:lnTo>
                <a:lnTo>
                  <a:pt x="700659" y="110871"/>
                </a:lnTo>
                <a:lnTo>
                  <a:pt x="698626" y="100711"/>
                </a:lnTo>
                <a:lnTo>
                  <a:pt x="697102" y="91694"/>
                </a:lnTo>
                <a:lnTo>
                  <a:pt x="694563" y="82042"/>
                </a:lnTo>
                <a:lnTo>
                  <a:pt x="691006" y="72898"/>
                </a:lnTo>
                <a:lnTo>
                  <a:pt x="686435" y="64262"/>
                </a:lnTo>
                <a:lnTo>
                  <a:pt x="681354" y="56261"/>
                </a:lnTo>
                <a:lnTo>
                  <a:pt x="675767" y="48641"/>
                </a:lnTo>
                <a:lnTo>
                  <a:pt x="669671" y="42037"/>
                </a:lnTo>
                <a:lnTo>
                  <a:pt x="662559" y="34925"/>
                </a:lnTo>
                <a:lnTo>
                  <a:pt x="655447" y="28321"/>
                </a:lnTo>
                <a:lnTo>
                  <a:pt x="647446" y="22225"/>
                </a:lnTo>
                <a:lnTo>
                  <a:pt x="639318" y="17272"/>
                </a:lnTo>
                <a:lnTo>
                  <a:pt x="621030" y="8636"/>
                </a:lnTo>
                <a:lnTo>
                  <a:pt x="602234" y="3048"/>
                </a:lnTo>
                <a:lnTo>
                  <a:pt x="584073" y="508"/>
                </a:lnTo>
                <a:lnTo>
                  <a:pt x="574929" y="0"/>
                </a:lnTo>
                <a:lnTo>
                  <a:pt x="566293" y="1016"/>
                </a:lnTo>
                <a:lnTo>
                  <a:pt x="555625" y="2540"/>
                </a:lnTo>
                <a:lnTo>
                  <a:pt x="545973" y="5080"/>
                </a:lnTo>
                <a:lnTo>
                  <a:pt x="536829" y="8636"/>
                </a:lnTo>
                <a:lnTo>
                  <a:pt x="528701" y="13716"/>
                </a:lnTo>
                <a:lnTo>
                  <a:pt x="512572" y="25273"/>
                </a:lnTo>
                <a:lnTo>
                  <a:pt x="505460" y="32893"/>
                </a:lnTo>
                <a:lnTo>
                  <a:pt x="499364" y="42037"/>
                </a:lnTo>
                <a:lnTo>
                  <a:pt x="483108" y="32385"/>
                </a:lnTo>
                <a:lnTo>
                  <a:pt x="466852" y="24765"/>
                </a:lnTo>
                <a:lnTo>
                  <a:pt x="450723" y="18288"/>
                </a:lnTo>
                <a:lnTo>
                  <a:pt x="434975" y="13208"/>
                </a:lnTo>
                <a:lnTo>
                  <a:pt x="418211" y="8636"/>
                </a:lnTo>
                <a:lnTo>
                  <a:pt x="401955" y="6096"/>
                </a:lnTo>
                <a:lnTo>
                  <a:pt x="385825" y="4572"/>
                </a:lnTo>
                <a:lnTo>
                  <a:pt x="370586" y="4064"/>
                </a:lnTo>
                <a:lnTo>
                  <a:pt x="354330" y="4572"/>
                </a:lnTo>
                <a:lnTo>
                  <a:pt x="338200" y="6096"/>
                </a:lnTo>
                <a:lnTo>
                  <a:pt x="321437" y="8636"/>
                </a:lnTo>
                <a:lnTo>
                  <a:pt x="306197" y="13208"/>
                </a:lnTo>
                <a:lnTo>
                  <a:pt x="289941" y="18288"/>
                </a:lnTo>
                <a:lnTo>
                  <a:pt x="273812" y="24765"/>
                </a:lnTo>
                <a:lnTo>
                  <a:pt x="257556" y="32385"/>
                </a:lnTo>
                <a:lnTo>
                  <a:pt x="242316" y="42037"/>
                </a:lnTo>
                <a:lnTo>
                  <a:pt x="234696" y="32893"/>
                </a:lnTo>
                <a:lnTo>
                  <a:pt x="227584" y="25273"/>
                </a:lnTo>
                <a:lnTo>
                  <a:pt x="219964" y="18796"/>
                </a:lnTo>
                <a:lnTo>
                  <a:pt x="212471" y="13716"/>
                </a:lnTo>
                <a:lnTo>
                  <a:pt x="203835" y="8636"/>
                </a:lnTo>
                <a:lnTo>
                  <a:pt x="195199" y="5080"/>
                </a:lnTo>
                <a:lnTo>
                  <a:pt x="185547" y="2540"/>
                </a:lnTo>
                <a:lnTo>
                  <a:pt x="175895" y="1016"/>
                </a:lnTo>
                <a:lnTo>
                  <a:pt x="157099" y="508"/>
                </a:lnTo>
                <a:lnTo>
                  <a:pt x="138430" y="3048"/>
                </a:lnTo>
                <a:lnTo>
                  <a:pt x="120142" y="8636"/>
                </a:lnTo>
                <a:lnTo>
                  <a:pt x="102362" y="17272"/>
                </a:lnTo>
                <a:lnTo>
                  <a:pt x="93218" y="22225"/>
                </a:lnTo>
                <a:lnTo>
                  <a:pt x="85725" y="28321"/>
                </a:lnTo>
                <a:lnTo>
                  <a:pt x="78105" y="34925"/>
                </a:lnTo>
                <a:lnTo>
                  <a:pt x="72009" y="42037"/>
                </a:lnTo>
                <a:lnTo>
                  <a:pt x="65405" y="48641"/>
                </a:lnTo>
                <a:lnTo>
                  <a:pt x="60325" y="56261"/>
                </a:lnTo>
                <a:lnTo>
                  <a:pt x="50673" y="72898"/>
                </a:lnTo>
                <a:lnTo>
                  <a:pt x="46100" y="82042"/>
                </a:lnTo>
                <a:lnTo>
                  <a:pt x="43561" y="91694"/>
                </a:lnTo>
                <a:lnTo>
                  <a:pt x="41021" y="100711"/>
                </a:lnTo>
                <a:lnTo>
                  <a:pt x="40512" y="110871"/>
                </a:lnTo>
                <a:lnTo>
                  <a:pt x="40005" y="120015"/>
                </a:lnTo>
                <a:lnTo>
                  <a:pt x="41529" y="130683"/>
                </a:lnTo>
                <a:lnTo>
                  <a:pt x="44069" y="139700"/>
                </a:lnTo>
                <a:lnTo>
                  <a:pt x="47625" y="149860"/>
                </a:lnTo>
                <a:lnTo>
                  <a:pt x="35941" y="160020"/>
                </a:lnTo>
                <a:lnTo>
                  <a:pt x="26416" y="171196"/>
                </a:lnTo>
                <a:lnTo>
                  <a:pt x="18287" y="182245"/>
                </a:lnTo>
                <a:lnTo>
                  <a:pt x="11684" y="193421"/>
                </a:lnTo>
                <a:lnTo>
                  <a:pt x="6096" y="203581"/>
                </a:lnTo>
                <a:lnTo>
                  <a:pt x="2540" y="214757"/>
                </a:lnTo>
                <a:lnTo>
                  <a:pt x="508" y="226314"/>
                </a:lnTo>
                <a:lnTo>
                  <a:pt x="0" y="237490"/>
                </a:lnTo>
                <a:lnTo>
                  <a:pt x="508" y="247650"/>
                </a:lnTo>
                <a:lnTo>
                  <a:pt x="2540" y="258699"/>
                </a:lnTo>
                <a:lnTo>
                  <a:pt x="6096" y="269367"/>
                </a:lnTo>
                <a:lnTo>
                  <a:pt x="11684" y="280543"/>
                </a:lnTo>
                <a:lnTo>
                  <a:pt x="18287" y="290703"/>
                </a:lnTo>
                <a:lnTo>
                  <a:pt x="26416" y="301752"/>
                </a:lnTo>
                <a:lnTo>
                  <a:pt x="35941" y="312420"/>
                </a:lnTo>
                <a:lnTo>
                  <a:pt x="47625" y="324104"/>
                </a:lnTo>
                <a:lnTo>
                  <a:pt x="44069" y="333248"/>
                </a:lnTo>
                <a:lnTo>
                  <a:pt x="41529" y="342265"/>
                </a:lnTo>
                <a:lnTo>
                  <a:pt x="40005" y="351409"/>
                </a:lnTo>
                <a:lnTo>
                  <a:pt x="40512" y="3615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777740" y="3715512"/>
            <a:ext cx="914400" cy="3779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70804" y="4482084"/>
            <a:ext cx="914400" cy="5943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958339" y="2197608"/>
            <a:ext cx="367284" cy="8503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29940" y="1540764"/>
            <a:ext cx="720851" cy="15072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56788" y="4559808"/>
            <a:ext cx="914400" cy="376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556004" y="3717036"/>
            <a:ext cx="914399" cy="376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56788" y="3717036"/>
            <a:ext cx="914400" cy="376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452616" y="3715512"/>
            <a:ext cx="915924" cy="3779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49012" y="2208276"/>
            <a:ext cx="368808" cy="8503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420612" y="1551431"/>
            <a:ext cx="722376" cy="15072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94075" y="1323975"/>
            <a:ext cx="597220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Se</a:t>
            </a:r>
            <a:r>
              <a:rPr sz="2100" b="1" spc="14" baseline="1950" dirty="0">
                <a:latin typeface="Calibri"/>
                <a:cs typeface="Calibri"/>
              </a:rPr>
              <a:t>r</a:t>
            </a:r>
            <a:r>
              <a:rPr sz="2100" b="1" spc="-14" baseline="1950" dirty="0">
                <a:latin typeface="Calibri"/>
                <a:cs typeface="Calibri"/>
              </a:rPr>
              <a:t>v</a:t>
            </a:r>
            <a:r>
              <a:rPr sz="2100" b="1" spc="0" baseline="1950" dirty="0">
                <a:latin typeface="Calibri"/>
                <a:cs typeface="Calibri"/>
              </a:rPr>
              <a:t>e</a:t>
            </a:r>
            <a:r>
              <a:rPr sz="2100" b="1" spc="-4" baseline="1950" dirty="0">
                <a:latin typeface="Calibri"/>
                <a:cs typeface="Calibri"/>
              </a:rPr>
              <a:t>r</a:t>
            </a:r>
            <a:r>
              <a:rPr sz="2100" b="1" spc="0" baseline="195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64046" y="1337945"/>
            <a:ext cx="597220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Se</a:t>
            </a:r>
            <a:r>
              <a:rPr sz="2100" b="1" spc="14" baseline="1950" dirty="0">
                <a:latin typeface="Calibri"/>
                <a:cs typeface="Calibri"/>
              </a:rPr>
              <a:t>r</a:t>
            </a:r>
            <a:r>
              <a:rPr sz="2100" b="1" spc="-14" baseline="1950" dirty="0">
                <a:latin typeface="Calibri"/>
                <a:cs typeface="Calibri"/>
              </a:rPr>
              <a:t>v</a:t>
            </a:r>
            <a:r>
              <a:rPr sz="2100" b="1" spc="0" baseline="1950" dirty="0">
                <a:latin typeface="Calibri"/>
                <a:cs typeface="Calibri"/>
              </a:rPr>
              <a:t>e</a:t>
            </a:r>
            <a:r>
              <a:rPr sz="2100" b="1" spc="-4" baseline="1950" dirty="0">
                <a:latin typeface="Calibri"/>
                <a:cs typeface="Calibri"/>
              </a:rPr>
              <a:t>r</a:t>
            </a:r>
            <a:r>
              <a:rPr sz="2100" b="1" spc="0" baseline="195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2554" y="1998091"/>
            <a:ext cx="526781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Se</a:t>
            </a:r>
            <a:r>
              <a:rPr sz="2100" b="1" spc="14" baseline="1950" dirty="0">
                <a:latin typeface="Calibri"/>
                <a:cs typeface="Calibri"/>
              </a:rPr>
              <a:t>r</a:t>
            </a:r>
            <a:r>
              <a:rPr sz="2100" b="1" spc="-14" baseline="1950" dirty="0">
                <a:latin typeface="Calibri"/>
                <a:cs typeface="Calibri"/>
              </a:rPr>
              <a:t>v</a:t>
            </a:r>
            <a:r>
              <a:rPr sz="2100" b="1" spc="0" baseline="1950" dirty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81448" y="1998091"/>
            <a:ext cx="527851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Se</a:t>
            </a:r>
            <a:r>
              <a:rPr sz="2100" b="1" spc="19" baseline="1950" dirty="0">
                <a:latin typeface="Calibri"/>
                <a:cs typeface="Calibri"/>
              </a:rPr>
              <a:t>r</a:t>
            </a:r>
            <a:r>
              <a:rPr sz="2100" b="1" spc="-14" baseline="1950" dirty="0">
                <a:latin typeface="Calibri"/>
                <a:cs typeface="Calibri"/>
              </a:rPr>
              <a:t>v</a:t>
            </a:r>
            <a:r>
              <a:rPr sz="2100" b="1" spc="0" baseline="1950" dirty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1524" y="3740657"/>
            <a:ext cx="696676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237998">
              <a:lnSpc>
                <a:spcPts val="1708"/>
              </a:lnSpc>
              <a:spcBef>
                <a:spcPts val="215"/>
              </a:spcBef>
            </a:pPr>
            <a:r>
              <a:rPr sz="1400" b="1" spc="-9" dirty="0">
                <a:latin typeface="Calibri"/>
                <a:cs typeface="Calibri"/>
              </a:rPr>
              <a:t>FC 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708"/>
              </a:lnSpc>
            </a:pPr>
            <a:r>
              <a:rPr sz="1400" b="1" spc="-14" dirty="0">
                <a:latin typeface="Calibri"/>
                <a:cs typeface="Calibri"/>
              </a:rPr>
              <a:t>S</a:t>
            </a:r>
            <a:r>
              <a:rPr sz="1400" b="1" spc="0" dirty="0">
                <a:latin typeface="Calibri"/>
                <a:cs typeface="Calibri"/>
              </a:rPr>
              <a:t>wi</a:t>
            </a:r>
            <a:r>
              <a:rPr sz="1400" b="1" spc="-14" dirty="0">
                <a:latin typeface="Calibri"/>
                <a:cs typeface="Calibri"/>
              </a:rPr>
              <a:t>t</a:t>
            </a:r>
            <a:r>
              <a:rPr sz="1400" b="1" spc="0" dirty="0">
                <a:latin typeface="Calibri"/>
                <a:cs typeface="Calibri"/>
              </a:rPr>
              <a:t>c</a:t>
            </a:r>
            <a:r>
              <a:rPr sz="1400" b="1" spc="4" dirty="0">
                <a:latin typeface="Calibri"/>
                <a:cs typeface="Calibri"/>
              </a:rPr>
              <a:t>h</a:t>
            </a:r>
            <a:r>
              <a:rPr sz="1400" b="1" spc="0" dirty="0">
                <a:latin typeface="Calibri"/>
                <a:cs typeface="Calibri"/>
              </a:rPr>
              <a:t>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34939" y="3751326"/>
            <a:ext cx="689200" cy="3561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8229" marR="251305" algn="ctr">
              <a:lnSpc>
                <a:spcPts val="1415"/>
              </a:lnSpc>
              <a:spcBef>
                <a:spcPts val="70"/>
              </a:spcBef>
            </a:pPr>
            <a:r>
              <a:rPr sz="1400" b="1" spc="-4" dirty="0">
                <a:latin typeface="Calibri"/>
                <a:cs typeface="Calibri"/>
              </a:rPr>
              <a:t>IP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ts val="1315"/>
              </a:lnSpc>
            </a:pPr>
            <a:r>
              <a:rPr sz="2100" b="1" spc="-14" baseline="3900" dirty="0">
                <a:latin typeface="Calibri"/>
                <a:cs typeface="Calibri"/>
              </a:rPr>
              <a:t>S</a:t>
            </a:r>
            <a:r>
              <a:rPr sz="2100" b="1" spc="0" baseline="3900" dirty="0">
                <a:latin typeface="Calibri"/>
                <a:cs typeface="Calibri"/>
              </a:rPr>
              <a:t>wi</a:t>
            </a:r>
            <a:r>
              <a:rPr sz="2100" b="1" spc="-19" baseline="3900" dirty="0">
                <a:latin typeface="Calibri"/>
                <a:cs typeface="Calibri"/>
              </a:rPr>
              <a:t>t</a:t>
            </a:r>
            <a:r>
              <a:rPr sz="2100" b="1" spc="0" baseline="3900" dirty="0">
                <a:latin typeface="Calibri"/>
                <a:cs typeface="Calibri"/>
              </a:rPr>
              <a:t>ches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7438" y="4534179"/>
            <a:ext cx="445130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-4" baseline="3034" dirty="0">
                <a:latin typeface="Calibri"/>
                <a:cs typeface="Calibri"/>
              </a:rPr>
              <a:t>L</a:t>
            </a:r>
            <a:r>
              <a:rPr sz="2700" b="1" spc="0" baseline="3034" dirty="0">
                <a:latin typeface="Calibri"/>
                <a:cs typeface="Calibri"/>
              </a:rPr>
              <a:t>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35682" y="4575175"/>
            <a:ext cx="695532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237744">
              <a:lnSpc>
                <a:spcPts val="1708"/>
              </a:lnSpc>
              <a:spcBef>
                <a:spcPts val="215"/>
              </a:spcBef>
            </a:pPr>
            <a:r>
              <a:rPr sz="1400" b="1" spc="-9" dirty="0">
                <a:latin typeface="Calibri"/>
                <a:cs typeface="Calibri"/>
              </a:rPr>
              <a:t>FC 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708"/>
              </a:lnSpc>
            </a:pPr>
            <a:r>
              <a:rPr sz="1400" b="1" spc="-14" dirty="0">
                <a:latin typeface="Calibri"/>
                <a:cs typeface="Calibri"/>
              </a:rPr>
              <a:t>S</a:t>
            </a:r>
            <a:r>
              <a:rPr sz="1400" b="1" spc="0" dirty="0">
                <a:latin typeface="Calibri"/>
                <a:cs typeface="Calibri"/>
              </a:rPr>
              <a:t>wi</a:t>
            </a:r>
            <a:r>
              <a:rPr sz="1400" b="1" spc="-14" dirty="0">
                <a:latin typeface="Calibri"/>
                <a:cs typeface="Calibri"/>
              </a:rPr>
              <a:t>t</a:t>
            </a:r>
            <a:r>
              <a:rPr sz="1400" b="1" spc="0" dirty="0">
                <a:latin typeface="Calibri"/>
                <a:cs typeface="Calibri"/>
              </a:rPr>
              <a:t>ch</a:t>
            </a:r>
            <a:r>
              <a:rPr sz="1400" b="1" spc="4" dirty="0">
                <a:latin typeface="Calibri"/>
                <a:cs typeface="Calibri"/>
              </a:rPr>
              <a:t>e</a:t>
            </a:r>
            <a:r>
              <a:rPr sz="1400" b="1" spc="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7772" y="6415608"/>
            <a:ext cx="105078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S</a:t>
            </a:r>
            <a:r>
              <a:rPr sz="2100" b="1" spc="-9" baseline="1950" dirty="0">
                <a:latin typeface="Calibri"/>
                <a:cs typeface="Calibri"/>
              </a:rPr>
              <a:t>t</a:t>
            </a:r>
            <a:r>
              <a:rPr sz="2100" b="1" spc="0" baseline="1950" dirty="0">
                <a:latin typeface="Calibri"/>
                <a:cs typeface="Calibri"/>
              </a:rPr>
              <a:t>o</a:t>
            </a:r>
            <a:r>
              <a:rPr sz="2100" b="1" spc="-29" baseline="1950" dirty="0">
                <a:latin typeface="Calibri"/>
                <a:cs typeface="Calibri"/>
              </a:rPr>
              <a:t>r</a:t>
            </a:r>
            <a:r>
              <a:rPr sz="2100" b="1" spc="0" baseline="1950" dirty="0">
                <a:latin typeface="Calibri"/>
                <a:cs typeface="Calibri"/>
              </a:rPr>
              <a:t>a</a:t>
            </a:r>
            <a:r>
              <a:rPr sz="2100" b="1" spc="-14" baseline="1950" dirty="0">
                <a:latin typeface="Calibri"/>
                <a:cs typeface="Calibri"/>
              </a:rPr>
              <a:t>g</a:t>
            </a:r>
            <a:r>
              <a:rPr sz="2100" b="1" spc="0" baseline="1950" dirty="0">
                <a:latin typeface="Calibri"/>
                <a:cs typeface="Calibri"/>
              </a:rPr>
              <a:t>e</a:t>
            </a:r>
            <a:r>
              <a:rPr sz="2100" b="1" spc="-29" baseline="1950" dirty="0">
                <a:latin typeface="Calibri"/>
                <a:cs typeface="Calibri"/>
              </a:rPr>
              <a:t> </a:t>
            </a:r>
            <a:r>
              <a:rPr sz="2100" b="1" spc="0" baseline="1950" dirty="0">
                <a:latin typeface="Calibri"/>
                <a:cs typeface="Calibri"/>
              </a:rPr>
              <a:t>A</a:t>
            </a:r>
            <a:r>
              <a:rPr sz="2100" b="1" spc="4" baseline="1950" dirty="0">
                <a:latin typeface="Calibri"/>
                <a:cs typeface="Calibri"/>
              </a:rPr>
              <a:t>r</a:t>
            </a:r>
            <a:r>
              <a:rPr sz="2100" b="1" spc="-29" baseline="1950" dirty="0">
                <a:latin typeface="Calibri"/>
                <a:cs typeface="Calibri"/>
              </a:rPr>
              <a:t>r</a:t>
            </a:r>
            <a:r>
              <a:rPr sz="2100" b="1" spc="-19" baseline="1950" dirty="0">
                <a:latin typeface="Calibri"/>
                <a:cs typeface="Calibri"/>
              </a:rPr>
              <a:t>a</a:t>
            </a:r>
            <a:r>
              <a:rPr sz="2100" b="1" spc="0" baseline="1950" dirty="0">
                <a:latin typeface="Calibri"/>
                <a:cs typeface="Calibri"/>
              </a:rPr>
              <a:t>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197733" y="6415608"/>
            <a:ext cx="105078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S</a:t>
            </a:r>
            <a:r>
              <a:rPr sz="2100" b="1" spc="-9" baseline="1950" dirty="0">
                <a:latin typeface="Calibri"/>
                <a:cs typeface="Calibri"/>
              </a:rPr>
              <a:t>t</a:t>
            </a:r>
            <a:r>
              <a:rPr sz="2100" b="1" spc="0" baseline="1950" dirty="0">
                <a:latin typeface="Calibri"/>
                <a:cs typeface="Calibri"/>
              </a:rPr>
              <a:t>o</a:t>
            </a:r>
            <a:r>
              <a:rPr sz="2100" b="1" spc="-29" baseline="1950" dirty="0">
                <a:latin typeface="Calibri"/>
                <a:cs typeface="Calibri"/>
              </a:rPr>
              <a:t>r</a:t>
            </a:r>
            <a:r>
              <a:rPr sz="2100" b="1" spc="0" baseline="1950" dirty="0">
                <a:latin typeface="Calibri"/>
                <a:cs typeface="Calibri"/>
              </a:rPr>
              <a:t>a</a:t>
            </a:r>
            <a:r>
              <a:rPr sz="2100" b="1" spc="-14" baseline="1950" dirty="0">
                <a:latin typeface="Calibri"/>
                <a:cs typeface="Calibri"/>
              </a:rPr>
              <a:t>g</a:t>
            </a:r>
            <a:r>
              <a:rPr sz="2100" b="1" spc="0" baseline="1950" dirty="0">
                <a:latin typeface="Calibri"/>
                <a:cs typeface="Calibri"/>
              </a:rPr>
              <a:t>e</a:t>
            </a:r>
            <a:r>
              <a:rPr sz="2100" b="1" spc="-29" baseline="1950" dirty="0">
                <a:latin typeface="Calibri"/>
                <a:cs typeface="Calibri"/>
              </a:rPr>
              <a:t> </a:t>
            </a:r>
            <a:r>
              <a:rPr sz="2100" b="1" spc="0" baseline="1950" dirty="0">
                <a:latin typeface="Calibri"/>
                <a:cs typeface="Calibri"/>
              </a:rPr>
              <a:t>A</a:t>
            </a:r>
            <a:r>
              <a:rPr sz="2100" b="1" spc="4" baseline="1950" dirty="0">
                <a:latin typeface="Calibri"/>
                <a:cs typeface="Calibri"/>
              </a:rPr>
              <a:t>r</a:t>
            </a:r>
            <a:r>
              <a:rPr sz="2100" b="1" spc="-29" baseline="1950" dirty="0">
                <a:latin typeface="Calibri"/>
                <a:cs typeface="Calibri"/>
              </a:rPr>
              <a:t>r</a:t>
            </a:r>
            <a:r>
              <a:rPr sz="2100" b="1" spc="-19" baseline="1950" dirty="0">
                <a:latin typeface="Calibri"/>
                <a:cs typeface="Calibri"/>
              </a:rPr>
              <a:t>a</a:t>
            </a:r>
            <a:r>
              <a:rPr sz="2100" b="1" spc="0" baseline="1950" dirty="0">
                <a:latin typeface="Calibri"/>
                <a:cs typeface="Calibri"/>
              </a:rPr>
              <a:t>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A9809A7-397B-3A06-8150-EAC8C5008C67}"/>
              </a:ext>
            </a:extLst>
          </p:cNvPr>
          <p:cNvSpPr txBox="1"/>
          <p:nvPr/>
        </p:nvSpPr>
        <p:spPr>
          <a:xfrm>
            <a:off x="228600" y="3048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Data Center Connectivity layout with FC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73196" y="2990088"/>
            <a:ext cx="1404239" cy="783717"/>
          </a:xfrm>
          <a:custGeom>
            <a:avLst/>
            <a:gdLst/>
            <a:ahLst/>
            <a:cxnLst/>
            <a:rect l="l" t="t" r="r" b="b"/>
            <a:pathLst>
              <a:path w="1404239" h="783716">
                <a:moveTo>
                  <a:pt x="0" y="0"/>
                </a:moveTo>
                <a:lnTo>
                  <a:pt x="1404239" y="783717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52800" y="2936748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52800" y="3012948"/>
            <a:ext cx="1524000" cy="83820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524000" y="0"/>
                </a:moveTo>
                <a:lnTo>
                  <a:pt x="0" y="83820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39868" y="2936748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57800" y="3023616"/>
            <a:ext cx="1371600" cy="751078"/>
          </a:xfrm>
          <a:custGeom>
            <a:avLst/>
            <a:gdLst/>
            <a:ahLst/>
            <a:cxnLst/>
            <a:rect l="l" t="t" r="r" b="b"/>
            <a:pathLst>
              <a:path w="1371600" h="751078">
                <a:moveTo>
                  <a:pt x="1371600" y="0"/>
                </a:moveTo>
                <a:lnTo>
                  <a:pt x="0" y="751078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29000" y="3012948"/>
            <a:ext cx="3048000" cy="838200"/>
          </a:xfrm>
          <a:custGeom>
            <a:avLst/>
            <a:gdLst/>
            <a:ahLst/>
            <a:cxnLst/>
            <a:rect l="l" t="t" r="r" b="b"/>
            <a:pathLst>
              <a:path w="3048000" h="838200">
                <a:moveTo>
                  <a:pt x="3048000" y="0"/>
                </a:moveTo>
                <a:lnTo>
                  <a:pt x="0" y="83820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72995" y="3012948"/>
            <a:ext cx="3080639" cy="838200"/>
          </a:xfrm>
          <a:custGeom>
            <a:avLst/>
            <a:gdLst/>
            <a:ahLst/>
            <a:cxnLst/>
            <a:rect l="l" t="t" r="r" b="b"/>
            <a:pathLst>
              <a:path w="3080639" h="838200">
                <a:moveTo>
                  <a:pt x="0" y="0"/>
                </a:moveTo>
                <a:lnTo>
                  <a:pt x="3080639" y="83820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20595" y="3002279"/>
            <a:ext cx="1458722" cy="849122"/>
          </a:xfrm>
          <a:custGeom>
            <a:avLst/>
            <a:gdLst/>
            <a:ahLst/>
            <a:cxnLst/>
            <a:rect l="l" t="t" r="r" b="b"/>
            <a:pathLst>
              <a:path w="1458722" h="849122">
                <a:moveTo>
                  <a:pt x="0" y="0"/>
                </a:moveTo>
                <a:lnTo>
                  <a:pt x="1458722" y="849122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45941" y="3967733"/>
            <a:ext cx="0" cy="1399032"/>
          </a:xfrm>
          <a:custGeom>
            <a:avLst/>
            <a:gdLst/>
            <a:ahLst/>
            <a:cxnLst/>
            <a:rect l="l" t="t" r="r" b="b"/>
            <a:pathLst>
              <a:path h="1399032">
                <a:moveTo>
                  <a:pt x="0" y="1399032"/>
                </a:moveTo>
                <a:lnTo>
                  <a:pt x="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16629" y="4929378"/>
            <a:ext cx="1386840" cy="377952"/>
          </a:xfrm>
          <a:custGeom>
            <a:avLst/>
            <a:gdLst/>
            <a:ahLst/>
            <a:cxnLst/>
            <a:rect l="l" t="t" r="r" b="b"/>
            <a:pathLst>
              <a:path w="1386840" h="377951">
                <a:moveTo>
                  <a:pt x="0" y="0"/>
                </a:moveTo>
                <a:lnTo>
                  <a:pt x="1386840" y="377952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51098" y="4874514"/>
            <a:ext cx="1600200" cy="464820"/>
          </a:xfrm>
          <a:custGeom>
            <a:avLst/>
            <a:gdLst/>
            <a:ahLst/>
            <a:cxnLst/>
            <a:rect l="l" t="t" r="r" b="b"/>
            <a:pathLst>
              <a:path w="1600200" h="464820">
                <a:moveTo>
                  <a:pt x="1600200" y="0"/>
                </a:moveTo>
                <a:lnTo>
                  <a:pt x="0" y="464820"/>
                </a:lnTo>
              </a:path>
            </a:pathLst>
          </a:custGeom>
          <a:ln w="38099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50536" y="4003548"/>
            <a:ext cx="2743199" cy="533400"/>
          </a:xfrm>
          <a:custGeom>
            <a:avLst/>
            <a:gdLst/>
            <a:ahLst/>
            <a:cxnLst/>
            <a:rect l="l" t="t" r="r" b="b"/>
            <a:pathLst>
              <a:path w="2743199" h="533400">
                <a:moveTo>
                  <a:pt x="2743199" y="53340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02736" y="4079748"/>
            <a:ext cx="3733799" cy="652271"/>
          </a:xfrm>
          <a:custGeom>
            <a:avLst/>
            <a:gdLst/>
            <a:ahLst/>
            <a:cxnLst/>
            <a:rect l="l" t="t" r="r" b="b"/>
            <a:pathLst>
              <a:path w="3733799" h="652272">
                <a:moveTo>
                  <a:pt x="3733799" y="652271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45202" y="4043933"/>
            <a:ext cx="0" cy="1322832"/>
          </a:xfrm>
          <a:custGeom>
            <a:avLst/>
            <a:gdLst/>
            <a:ahLst/>
            <a:cxnLst/>
            <a:rect l="l" t="t" r="r" b="b"/>
            <a:pathLst>
              <a:path h="1322832">
                <a:moveTo>
                  <a:pt x="0" y="1322832"/>
                </a:moveTo>
                <a:lnTo>
                  <a:pt x="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61276" y="4585716"/>
            <a:ext cx="740664" cy="477011"/>
          </a:xfrm>
          <a:custGeom>
            <a:avLst/>
            <a:gdLst/>
            <a:ahLst/>
            <a:cxnLst/>
            <a:rect l="l" t="t" r="r" b="b"/>
            <a:pathLst>
              <a:path w="740664" h="477011">
                <a:moveTo>
                  <a:pt x="40513" y="361568"/>
                </a:moveTo>
                <a:lnTo>
                  <a:pt x="41021" y="370712"/>
                </a:lnTo>
                <a:lnTo>
                  <a:pt x="43560" y="380237"/>
                </a:lnTo>
                <a:lnTo>
                  <a:pt x="46100" y="389381"/>
                </a:lnTo>
                <a:lnTo>
                  <a:pt x="50673" y="399541"/>
                </a:lnTo>
                <a:lnTo>
                  <a:pt x="56769" y="411733"/>
                </a:lnTo>
                <a:lnTo>
                  <a:pt x="64389" y="422274"/>
                </a:lnTo>
                <a:lnTo>
                  <a:pt x="73025" y="431926"/>
                </a:lnTo>
                <a:lnTo>
                  <a:pt x="77597" y="436498"/>
                </a:lnTo>
                <a:lnTo>
                  <a:pt x="83184" y="441578"/>
                </a:lnTo>
                <a:lnTo>
                  <a:pt x="92328" y="448690"/>
                </a:lnTo>
                <a:lnTo>
                  <a:pt x="102362" y="455294"/>
                </a:lnTo>
                <a:lnTo>
                  <a:pt x="110998" y="459739"/>
                </a:lnTo>
                <a:lnTo>
                  <a:pt x="120142" y="463803"/>
                </a:lnTo>
                <a:lnTo>
                  <a:pt x="129285" y="466851"/>
                </a:lnTo>
                <a:lnTo>
                  <a:pt x="138429" y="469391"/>
                </a:lnTo>
                <a:lnTo>
                  <a:pt x="148081" y="470915"/>
                </a:lnTo>
                <a:lnTo>
                  <a:pt x="157099" y="471931"/>
                </a:lnTo>
                <a:lnTo>
                  <a:pt x="166243" y="471931"/>
                </a:lnTo>
                <a:lnTo>
                  <a:pt x="175895" y="471423"/>
                </a:lnTo>
                <a:lnTo>
                  <a:pt x="185547" y="469391"/>
                </a:lnTo>
                <a:lnTo>
                  <a:pt x="188595" y="467867"/>
                </a:lnTo>
                <a:lnTo>
                  <a:pt x="190119" y="467867"/>
                </a:lnTo>
                <a:lnTo>
                  <a:pt x="195199" y="466851"/>
                </a:lnTo>
                <a:lnTo>
                  <a:pt x="199263" y="464819"/>
                </a:lnTo>
                <a:lnTo>
                  <a:pt x="202310" y="463295"/>
                </a:lnTo>
                <a:lnTo>
                  <a:pt x="203834" y="463295"/>
                </a:lnTo>
                <a:lnTo>
                  <a:pt x="207899" y="460755"/>
                </a:lnTo>
                <a:lnTo>
                  <a:pt x="212471" y="458723"/>
                </a:lnTo>
                <a:lnTo>
                  <a:pt x="215900" y="455802"/>
                </a:lnTo>
                <a:lnTo>
                  <a:pt x="219964" y="453262"/>
                </a:lnTo>
                <a:lnTo>
                  <a:pt x="223520" y="449706"/>
                </a:lnTo>
                <a:lnTo>
                  <a:pt x="227583" y="446658"/>
                </a:lnTo>
                <a:lnTo>
                  <a:pt x="234696" y="439038"/>
                </a:lnTo>
                <a:lnTo>
                  <a:pt x="242316" y="431418"/>
                </a:lnTo>
                <a:lnTo>
                  <a:pt x="256540" y="441578"/>
                </a:lnTo>
                <a:lnTo>
                  <a:pt x="271272" y="451230"/>
                </a:lnTo>
                <a:lnTo>
                  <a:pt x="286384" y="458723"/>
                </a:lnTo>
                <a:lnTo>
                  <a:pt x="301625" y="465327"/>
                </a:lnTo>
                <a:lnTo>
                  <a:pt x="316865" y="469899"/>
                </a:lnTo>
                <a:lnTo>
                  <a:pt x="333121" y="473963"/>
                </a:lnTo>
                <a:lnTo>
                  <a:pt x="348742" y="475995"/>
                </a:lnTo>
                <a:lnTo>
                  <a:pt x="364998" y="477011"/>
                </a:lnTo>
                <a:lnTo>
                  <a:pt x="380746" y="475995"/>
                </a:lnTo>
                <a:lnTo>
                  <a:pt x="397001" y="473963"/>
                </a:lnTo>
                <a:lnTo>
                  <a:pt x="413130" y="469899"/>
                </a:lnTo>
                <a:lnTo>
                  <a:pt x="430910" y="465327"/>
                </a:lnTo>
                <a:lnTo>
                  <a:pt x="447167" y="458723"/>
                </a:lnTo>
                <a:lnTo>
                  <a:pt x="464312" y="451230"/>
                </a:lnTo>
                <a:lnTo>
                  <a:pt x="481583" y="441578"/>
                </a:lnTo>
                <a:lnTo>
                  <a:pt x="499364" y="431418"/>
                </a:lnTo>
                <a:lnTo>
                  <a:pt x="505459" y="439038"/>
                </a:lnTo>
                <a:lnTo>
                  <a:pt x="512572" y="446658"/>
                </a:lnTo>
                <a:lnTo>
                  <a:pt x="520700" y="453262"/>
                </a:lnTo>
                <a:lnTo>
                  <a:pt x="528701" y="458723"/>
                </a:lnTo>
                <a:lnTo>
                  <a:pt x="536828" y="463295"/>
                </a:lnTo>
                <a:lnTo>
                  <a:pt x="545973" y="466851"/>
                </a:lnTo>
                <a:lnTo>
                  <a:pt x="555625" y="469391"/>
                </a:lnTo>
                <a:lnTo>
                  <a:pt x="566293" y="471423"/>
                </a:lnTo>
                <a:lnTo>
                  <a:pt x="573404" y="471423"/>
                </a:lnTo>
                <a:lnTo>
                  <a:pt x="574928" y="471931"/>
                </a:lnTo>
                <a:lnTo>
                  <a:pt x="584073" y="471931"/>
                </a:lnTo>
                <a:lnTo>
                  <a:pt x="593090" y="470915"/>
                </a:lnTo>
                <a:lnTo>
                  <a:pt x="602233" y="469391"/>
                </a:lnTo>
                <a:lnTo>
                  <a:pt x="611885" y="466851"/>
                </a:lnTo>
                <a:lnTo>
                  <a:pt x="621029" y="463803"/>
                </a:lnTo>
                <a:lnTo>
                  <a:pt x="630174" y="459739"/>
                </a:lnTo>
                <a:lnTo>
                  <a:pt x="639318" y="455294"/>
                </a:lnTo>
                <a:lnTo>
                  <a:pt x="647446" y="449706"/>
                </a:lnTo>
                <a:lnTo>
                  <a:pt x="655447" y="444118"/>
                </a:lnTo>
                <a:lnTo>
                  <a:pt x="662558" y="437514"/>
                </a:lnTo>
                <a:lnTo>
                  <a:pt x="669671" y="430910"/>
                </a:lnTo>
                <a:lnTo>
                  <a:pt x="675767" y="423290"/>
                </a:lnTo>
                <a:lnTo>
                  <a:pt x="681354" y="416305"/>
                </a:lnTo>
                <a:lnTo>
                  <a:pt x="686434" y="407669"/>
                </a:lnTo>
                <a:lnTo>
                  <a:pt x="691006" y="399541"/>
                </a:lnTo>
                <a:lnTo>
                  <a:pt x="694054" y="390397"/>
                </a:lnTo>
                <a:lnTo>
                  <a:pt x="696595" y="382269"/>
                </a:lnTo>
                <a:lnTo>
                  <a:pt x="698626" y="374268"/>
                </a:lnTo>
                <a:lnTo>
                  <a:pt x="700658" y="366140"/>
                </a:lnTo>
                <a:lnTo>
                  <a:pt x="700658" y="356996"/>
                </a:lnTo>
                <a:lnTo>
                  <a:pt x="699643" y="348868"/>
                </a:lnTo>
                <a:lnTo>
                  <a:pt x="698626" y="340740"/>
                </a:lnTo>
                <a:lnTo>
                  <a:pt x="697102" y="332739"/>
                </a:lnTo>
                <a:lnTo>
                  <a:pt x="693547" y="324103"/>
                </a:lnTo>
                <a:lnTo>
                  <a:pt x="704723" y="311911"/>
                </a:lnTo>
                <a:lnTo>
                  <a:pt x="714248" y="300735"/>
                </a:lnTo>
                <a:lnTo>
                  <a:pt x="721868" y="289686"/>
                </a:lnTo>
                <a:lnTo>
                  <a:pt x="728979" y="278510"/>
                </a:lnTo>
                <a:lnTo>
                  <a:pt x="733551" y="267334"/>
                </a:lnTo>
                <a:lnTo>
                  <a:pt x="737616" y="256285"/>
                </a:lnTo>
                <a:lnTo>
                  <a:pt x="739648" y="245109"/>
                </a:lnTo>
                <a:lnTo>
                  <a:pt x="740664" y="234949"/>
                </a:lnTo>
                <a:lnTo>
                  <a:pt x="739648" y="223773"/>
                </a:lnTo>
                <a:lnTo>
                  <a:pt x="737616" y="212724"/>
                </a:lnTo>
                <a:lnTo>
                  <a:pt x="733551" y="201548"/>
                </a:lnTo>
                <a:lnTo>
                  <a:pt x="728979" y="191388"/>
                </a:lnTo>
                <a:lnTo>
                  <a:pt x="721868" y="180212"/>
                </a:lnTo>
                <a:lnTo>
                  <a:pt x="714248" y="170179"/>
                </a:lnTo>
                <a:lnTo>
                  <a:pt x="704723" y="160019"/>
                </a:lnTo>
                <a:lnTo>
                  <a:pt x="693547" y="149859"/>
                </a:lnTo>
                <a:lnTo>
                  <a:pt x="696087" y="139699"/>
                </a:lnTo>
                <a:lnTo>
                  <a:pt x="698626" y="130682"/>
                </a:lnTo>
                <a:lnTo>
                  <a:pt x="699643" y="120014"/>
                </a:lnTo>
                <a:lnTo>
                  <a:pt x="700658" y="110870"/>
                </a:lnTo>
                <a:lnTo>
                  <a:pt x="698626" y="100710"/>
                </a:lnTo>
                <a:lnTo>
                  <a:pt x="697102" y="91693"/>
                </a:lnTo>
                <a:lnTo>
                  <a:pt x="694563" y="82041"/>
                </a:lnTo>
                <a:lnTo>
                  <a:pt x="691006" y="72897"/>
                </a:lnTo>
                <a:lnTo>
                  <a:pt x="686434" y="64261"/>
                </a:lnTo>
                <a:lnTo>
                  <a:pt x="681354" y="56260"/>
                </a:lnTo>
                <a:lnTo>
                  <a:pt x="675767" y="48640"/>
                </a:lnTo>
                <a:lnTo>
                  <a:pt x="669671" y="42036"/>
                </a:lnTo>
                <a:lnTo>
                  <a:pt x="662558" y="34924"/>
                </a:lnTo>
                <a:lnTo>
                  <a:pt x="655447" y="28320"/>
                </a:lnTo>
                <a:lnTo>
                  <a:pt x="647446" y="22224"/>
                </a:lnTo>
                <a:lnTo>
                  <a:pt x="639318" y="17271"/>
                </a:lnTo>
                <a:lnTo>
                  <a:pt x="621029" y="8635"/>
                </a:lnTo>
                <a:lnTo>
                  <a:pt x="602233" y="3047"/>
                </a:lnTo>
                <a:lnTo>
                  <a:pt x="584073" y="507"/>
                </a:lnTo>
                <a:lnTo>
                  <a:pt x="574928" y="0"/>
                </a:lnTo>
                <a:lnTo>
                  <a:pt x="566293" y="1015"/>
                </a:lnTo>
                <a:lnTo>
                  <a:pt x="555625" y="2539"/>
                </a:lnTo>
                <a:lnTo>
                  <a:pt x="545973" y="5079"/>
                </a:lnTo>
                <a:lnTo>
                  <a:pt x="536828" y="8635"/>
                </a:lnTo>
                <a:lnTo>
                  <a:pt x="528701" y="13715"/>
                </a:lnTo>
                <a:lnTo>
                  <a:pt x="512572" y="25272"/>
                </a:lnTo>
                <a:lnTo>
                  <a:pt x="505459" y="32892"/>
                </a:lnTo>
                <a:lnTo>
                  <a:pt x="499364" y="42036"/>
                </a:lnTo>
                <a:lnTo>
                  <a:pt x="483107" y="32384"/>
                </a:lnTo>
                <a:lnTo>
                  <a:pt x="466851" y="24764"/>
                </a:lnTo>
                <a:lnTo>
                  <a:pt x="450723" y="18287"/>
                </a:lnTo>
                <a:lnTo>
                  <a:pt x="434975" y="13207"/>
                </a:lnTo>
                <a:lnTo>
                  <a:pt x="418210" y="8635"/>
                </a:lnTo>
                <a:lnTo>
                  <a:pt x="401954" y="6095"/>
                </a:lnTo>
                <a:lnTo>
                  <a:pt x="385825" y="4571"/>
                </a:lnTo>
                <a:lnTo>
                  <a:pt x="370585" y="4063"/>
                </a:lnTo>
                <a:lnTo>
                  <a:pt x="354329" y="4571"/>
                </a:lnTo>
                <a:lnTo>
                  <a:pt x="338200" y="6095"/>
                </a:lnTo>
                <a:lnTo>
                  <a:pt x="321437" y="8635"/>
                </a:lnTo>
                <a:lnTo>
                  <a:pt x="306197" y="13207"/>
                </a:lnTo>
                <a:lnTo>
                  <a:pt x="289941" y="18287"/>
                </a:lnTo>
                <a:lnTo>
                  <a:pt x="273812" y="24764"/>
                </a:lnTo>
                <a:lnTo>
                  <a:pt x="257555" y="32384"/>
                </a:lnTo>
                <a:lnTo>
                  <a:pt x="242316" y="42036"/>
                </a:lnTo>
                <a:lnTo>
                  <a:pt x="234696" y="32892"/>
                </a:lnTo>
                <a:lnTo>
                  <a:pt x="227583" y="25272"/>
                </a:lnTo>
                <a:lnTo>
                  <a:pt x="219964" y="18795"/>
                </a:lnTo>
                <a:lnTo>
                  <a:pt x="212471" y="13715"/>
                </a:lnTo>
                <a:lnTo>
                  <a:pt x="203834" y="8635"/>
                </a:lnTo>
                <a:lnTo>
                  <a:pt x="195199" y="5079"/>
                </a:lnTo>
                <a:lnTo>
                  <a:pt x="185547" y="2539"/>
                </a:lnTo>
                <a:lnTo>
                  <a:pt x="175895" y="1015"/>
                </a:lnTo>
                <a:lnTo>
                  <a:pt x="157099" y="507"/>
                </a:lnTo>
                <a:lnTo>
                  <a:pt x="138429" y="3047"/>
                </a:lnTo>
                <a:lnTo>
                  <a:pt x="120142" y="8635"/>
                </a:lnTo>
                <a:lnTo>
                  <a:pt x="102362" y="17271"/>
                </a:lnTo>
                <a:lnTo>
                  <a:pt x="93218" y="22224"/>
                </a:lnTo>
                <a:lnTo>
                  <a:pt x="85725" y="28320"/>
                </a:lnTo>
                <a:lnTo>
                  <a:pt x="78104" y="34924"/>
                </a:lnTo>
                <a:lnTo>
                  <a:pt x="72008" y="42036"/>
                </a:lnTo>
                <a:lnTo>
                  <a:pt x="65404" y="48640"/>
                </a:lnTo>
                <a:lnTo>
                  <a:pt x="60325" y="56260"/>
                </a:lnTo>
                <a:lnTo>
                  <a:pt x="50673" y="72897"/>
                </a:lnTo>
                <a:lnTo>
                  <a:pt x="46100" y="82041"/>
                </a:lnTo>
                <a:lnTo>
                  <a:pt x="43560" y="91693"/>
                </a:lnTo>
                <a:lnTo>
                  <a:pt x="41021" y="100710"/>
                </a:lnTo>
                <a:lnTo>
                  <a:pt x="40513" y="110870"/>
                </a:lnTo>
                <a:lnTo>
                  <a:pt x="40004" y="120014"/>
                </a:lnTo>
                <a:lnTo>
                  <a:pt x="41528" y="130682"/>
                </a:lnTo>
                <a:lnTo>
                  <a:pt x="44069" y="139699"/>
                </a:lnTo>
                <a:lnTo>
                  <a:pt x="47625" y="149859"/>
                </a:lnTo>
                <a:lnTo>
                  <a:pt x="35941" y="160019"/>
                </a:lnTo>
                <a:lnTo>
                  <a:pt x="26416" y="171195"/>
                </a:lnTo>
                <a:lnTo>
                  <a:pt x="18288" y="182244"/>
                </a:lnTo>
                <a:lnTo>
                  <a:pt x="11683" y="193420"/>
                </a:lnTo>
                <a:lnTo>
                  <a:pt x="6096" y="203580"/>
                </a:lnTo>
                <a:lnTo>
                  <a:pt x="2540" y="214756"/>
                </a:lnTo>
                <a:lnTo>
                  <a:pt x="507" y="226313"/>
                </a:lnTo>
                <a:lnTo>
                  <a:pt x="0" y="237489"/>
                </a:lnTo>
                <a:lnTo>
                  <a:pt x="507" y="247649"/>
                </a:lnTo>
                <a:lnTo>
                  <a:pt x="2540" y="258698"/>
                </a:lnTo>
                <a:lnTo>
                  <a:pt x="6096" y="269366"/>
                </a:lnTo>
                <a:lnTo>
                  <a:pt x="11683" y="280542"/>
                </a:lnTo>
                <a:lnTo>
                  <a:pt x="18288" y="290702"/>
                </a:lnTo>
                <a:lnTo>
                  <a:pt x="26416" y="301751"/>
                </a:lnTo>
                <a:lnTo>
                  <a:pt x="35941" y="312419"/>
                </a:lnTo>
                <a:lnTo>
                  <a:pt x="47625" y="324103"/>
                </a:lnTo>
                <a:lnTo>
                  <a:pt x="44069" y="333247"/>
                </a:lnTo>
                <a:lnTo>
                  <a:pt x="41528" y="342264"/>
                </a:lnTo>
                <a:lnTo>
                  <a:pt x="40004" y="351408"/>
                </a:lnTo>
                <a:lnTo>
                  <a:pt x="40513" y="361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95600" y="4581144"/>
            <a:ext cx="914400" cy="376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19044" y="5301996"/>
            <a:ext cx="655319" cy="1112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10400" y="4503420"/>
            <a:ext cx="914400" cy="592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73352" y="2218944"/>
            <a:ext cx="367284" cy="850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44952" y="1562100"/>
            <a:ext cx="720851" cy="15072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16780" y="5301996"/>
            <a:ext cx="655320" cy="1112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97908" y="4581144"/>
            <a:ext cx="914400" cy="376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65548" y="2229612"/>
            <a:ext cx="367284" cy="850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37148" y="1572767"/>
            <a:ext cx="720851" cy="15072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95600" y="3730752"/>
            <a:ext cx="914400" cy="377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82668" y="3730752"/>
            <a:ext cx="914400" cy="377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08201" y="2019427"/>
            <a:ext cx="526781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Se</a:t>
            </a:r>
            <a:r>
              <a:rPr sz="2100" b="1" spc="14" baseline="1950" dirty="0">
                <a:latin typeface="Calibri"/>
                <a:cs typeface="Calibri"/>
              </a:rPr>
              <a:t>r</a:t>
            </a:r>
            <a:r>
              <a:rPr sz="2100" b="1" spc="-14" baseline="1950" dirty="0">
                <a:latin typeface="Calibri"/>
                <a:cs typeface="Calibri"/>
              </a:rPr>
              <a:t>v</a:t>
            </a:r>
            <a:r>
              <a:rPr sz="2100" b="1" spc="0" baseline="1950" dirty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97095" y="2019427"/>
            <a:ext cx="526781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Se</a:t>
            </a:r>
            <a:r>
              <a:rPr sz="2100" b="1" spc="14" baseline="1950" dirty="0">
                <a:latin typeface="Calibri"/>
                <a:cs typeface="Calibri"/>
              </a:rPr>
              <a:t>r</a:t>
            </a:r>
            <a:r>
              <a:rPr sz="2100" b="1" spc="-14" baseline="1950" dirty="0">
                <a:latin typeface="Calibri"/>
                <a:cs typeface="Calibri"/>
              </a:rPr>
              <a:t>v</a:t>
            </a:r>
            <a:r>
              <a:rPr sz="2100" b="1" spc="0" baseline="1950" dirty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2009" y="3761740"/>
            <a:ext cx="689200" cy="3561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0025" marR="143231" algn="ctr">
              <a:lnSpc>
                <a:spcPts val="1415"/>
              </a:lnSpc>
              <a:spcBef>
                <a:spcPts val="70"/>
              </a:spcBef>
            </a:pPr>
            <a:r>
              <a:rPr sz="1400" b="1" spc="-9" dirty="0">
                <a:latin typeface="Calibri"/>
                <a:cs typeface="Calibri"/>
              </a:rPr>
              <a:t>F</a:t>
            </a:r>
            <a:r>
              <a:rPr sz="1400" b="1" spc="0" dirty="0">
                <a:latin typeface="Calibri"/>
                <a:cs typeface="Calibri"/>
              </a:rPr>
              <a:t>CoE</a:t>
            </a:r>
            <a:endParaRPr sz="1400" dirty="0">
              <a:latin typeface="Calibri"/>
              <a:cs typeface="Calibri"/>
            </a:endParaRPr>
          </a:p>
          <a:p>
            <a:pPr algn="ctr">
              <a:lnSpc>
                <a:spcPts val="1315"/>
              </a:lnSpc>
            </a:pPr>
            <a:r>
              <a:rPr sz="2100" b="1" spc="-14" baseline="3900" dirty="0">
                <a:latin typeface="Calibri"/>
                <a:cs typeface="Calibri"/>
              </a:rPr>
              <a:t>S</a:t>
            </a:r>
            <a:r>
              <a:rPr sz="2100" b="1" spc="0" baseline="3900" dirty="0">
                <a:latin typeface="Calibri"/>
                <a:cs typeface="Calibri"/>
              </a:rPr>
              <a:t>wi</a:t>
            </a:r>
            <a:r>
              <a:rPr sz="2100" b="1" spc="-19" baseline="3900" dirty="0">
                <a:latin typeface="Calibri"/>
                <a:cs typeface="Calibri"/>
              </a:rPr>
              <a:t>t</a:t>
            </a:r>
            <a:r>
              <a:rPr sz="2100" b="1" spc="0" baseline="3900" dirty="0">
                <a:latin typeface="Calibri"/>
                <a:cs typeface="Calibri"/>
              </a:rPr>
              <a:t>ches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7669" y="4555744"/>
            <a:ext cx="4448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-4" baseline="3034" dirty="0">
                <a:latin typeface="Calibri"/>
                <a:cs typeface="Calibri"/>
              </a:rPr>
              <a:t>L</a:t>
            </a:r>
            <a:r>
              <a:rPr sz="2700" b="1" spc="0" baseline="3034" dirty="0">
                <a:latin typeface="Calibri"/>
                <a:cs typeface="Calibri"/>
              </a:rPr>
              <a:t>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5913" y="4596511"/>
            <a:ext cx="695532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237744">
              <a:lnSpc>
                <a:spcPts val="1708"/>
              </a:lnSpc>
              <a:spcBef>
                <a:spcPts val="215"/>
              </a:spcBef>
            </a:pPr>
            <a:r>
              <a:rPr sz="1400" b="1" spc="-4" dirty="0">
                <a:latin typeface="Calibri"/>
                <a:cs typeface="Calibri"/>
              </a:rPr>
              <a:t>FC 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708"/>
              </a:lnSpc>
            </a:pPr>
            <a:r>
              <a:rPr sz="1400" b="1" spc="-14" dirty="0">
                <a:latin typeface="Calibri"/>
                <a:cs typeface="Calibri"/>
              </a:rPr>
              <a:t>S</a:t>
            </a:r>
            <a:r>
              <a:rPr sz="1400" b="1" spc="0" dirty="0">
                <a:latin typeface="Calibri"/>
                <a:cs typeface="Calibri"/>
              </a:rPr>
              <a:t>wi</a:t>
            </a:r>
            <a:r>
              <a:rPr sz="1400" b="1" spc="-14" dirty="0">
                <a:latin typeface="Calibri"/>
                <a:cs typeface="Calibri"/>
              </a:rPr>
              <a:t>t</a:t>
            </a:r>
            <a:r>
              <a:rPr sz="1400" b="1" spc="0" dirty="0">
                <a:latin typeface="Calibri"/>
                <a:cs typeface="Calibri"/>
              </a:rPr>
              <a:t>ch</a:t>
            </a:r>
            <a:r>
              <a:rPr sz="1400" b="1" spc="4" dirty="0">
                <a:latin typeface="Calibri"/>
                <a:cs typeface="Calibri"/>
              </a:rPr>
              <a:t>e</a:t>
            </a:r>
            <a:r>
              <a:rPr sz="1400" b="1" spc="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18003" y="6436944"/>
            <a:ext cx="105078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S</a:t>
            </a:r>
            <a:r>
              <a:rPr sz="2100" b="1" spc="-9" baseline="1950" dirty="0">
                <a:latin typeface="Calibri"/>
                <a:cs typeface="Calibri"/>
              </a:rPr>
              <a:t>t</a:t>
            </a:r>
            <a:r>
              <a:rPr sz="2100" b="1" spc="0" baseline="1950" dirty="0">
                <a:latin typeface="Calibri"/>
                <a:cs typeface="Calibri"/>
              </a:rPr>
              <a:t>o</a:t>
            </a:r>
            <a:r>
              <a:rPr sz="2100" b="1" spc="-29" baseline="1950" dirty="0">
                <a:latin typeface="Calibri"/>
                <a:cs typeface="Calibri"/>
              </a:rPr>
              <a:t>r</a:t>
            </a:r>
            <a:r>
              <a:rPr sz="2100" b="1" spc="0" baseline="1950" dirty="0">
                <a:latin typeface="Calibri"/>
                <a:cs typeface="Calibri"/>
              </a:rPr>
              <a:t>a</a:t>
            </a:r>
            <a:r>
              <a:rPr sz="2100" b="1" spc="-14" baseline="1950" dirty="0">
                <a:latin typeface="Calibri"/>
                <a:cs typeface="Calibri"/>
              </a:rPr>
              <a:t>g</a:t>
            </a:r>
            <a:r>
              <a:rPr sz="2100" b="1" spc="0" baseline="1950" dirty="0">
                <a:latin typeface="Calibri"/>
                <a:cs typeface="Calibri"/>
              </a:rPr>
              <a:t>e</a:t>
            </a:r>
            <a:r>
              <a:rPr sz="2100" b="1" spc="-29" baseline="1950" dirty="0">
                <a:latin typeface="Calibri"/>
                <a:cs typeface="Calibri"/>
              </a:rPr>
              <a:t> </a:t>
            </a:r>
            <a:r>
              <a:rPr sz="2100" b="1" spc="0" baseline="1950" dirty="0">
                <a:latin typeface="Calibri"/>
                <a:cs typeface="Calibri"/>
              </a:rPr>
              <a:t>A</a:t>
            </a:r>
            <a:r>
              <a:rPr sz="2100" b="1" spc="4" baseline="1950" dirty="0">
                <a:latin typeface="Calibri"/>
                <a:cs typeface="Calibri"/>
              </a:rPr>
              <a:t>r</a:t>
            </a:r>
            <a:r>
              <a:rPr sz="2100" b="1" spc="-29" baseline="1950" dirty="0">
                <a:latin typeface="Calibri"/>
                <a:cs typeface="Calibri"/>
              </a:rPr>
              <a:t>r</a:t>
            </a:r>
            <a:r>
              <a:rPr sz="2100" b="1" spc="-19" baseline="1950" dirty="0">
                <a:latin typeface="Calibri"/>
                <a:cs typeface="Calibri"/>
              </a:rPr>
              <a:t>a</a:t>
            </a:r>
            <a:r>
              <a:rPr sz="2100" b="1" spc="0" baseline="1950" dirty="0">
                <a:latin typeface="Calibri"/>
                <a:cs typeface="Calibri"/>
              </a:rPr>
              <a:t>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38218" y="6436944"/>
            <a:ext cx="105078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S</a:t>
            </a:r>
            <a:r>
              <a:rPr sz="2100" b="1" spc="-9" baseline="1950" dirty="0">
                <a:latin typeface="Calibri"/>
                <a:cs typeface="Calibri"/>
              </a:rPr>
              <a:t>t</a:t>
            </a:r>
            <a:r>
              <a:rPr sz="2100" b="1" spc="0" baseline="1950" dirty="0">
                <a:latin typeface="Calibri"/>
                <a:cs typeface="Calibri"/>
              </a:rPr>
              <a:t>o</a:t>
            </a:r>
            <a:r>
              <a:rPr sz="2100" b="1" spc="-29" baseline="1950" dirty="0">
                <a:latin typeface="Calibri"/>
                <a:cs typeface="Calibri"/>
              </a:rPr>
              <a:t>r</a:t>
            </a:r>
            <a:r>
              <a:rPr sz="2100" b="1" spc="0" baseline="1950" dirty="0">
                <a:latin typeface="Calibri"/>
                <a:cs typeface="Calibri"/>
              </a:rPr>
              <a:t>a</a:t>
            </a:r>
            <a:r>
              <a:rPr sz="2100" b="1" spc="-14" baseline="1950" dirty="0">
                <a:latin typeface="Calibri"/>
                <a:cs typeface="Calibri"/>
              </a:rPr>
              <a:t>g</a:t>
            </a:r>
            <a:r>
              <a:rPr sz="2100" b="1" spc="0" baseline="1950" dirty="0">
                <a:latin typeface="Calibri"/>
                <a:cs typeface="Calibri"/>
              </a:rPr>
              <a:t>e</a:t>
            </a:r>
            <a:r>
              <a:rPr sz="2100" b="1" spc="-29" baseline="1950" dirty="0">
                <a:latin typeface="Calibri"/>
                <a:cs typeface="Calibri"/>
              </a:rPr>
              <a:t> </a:t>
            </a:r>
            <a:r>
              <a:rPr sz="2100" b="1" spc="0" baseline="1950" dirty="0">
                <a:latin typeface="Calibri"/>
                <a:cs typeface="Calibri"/>
              </a:rPr>
              <a:t>A</a:t>
            </a:r>
            <a:r>
              <a:rPr sz="2100" b="1" spc="4" baseline="1950" dirty="0">
                <a:latin typeface="Calibri"/>
                <a:cs typeface="Calibri"/>
              </a:rPr>
              <a:t>r</a:t>
            </a:r>
            <a:r>
              <a:rPr sz="2100" b="1" spc="-29" baseline="1950" dirty="0">
                <a:latin typeface="Calibri"/>
                <a:cs typeface="Calibri"/>
              </a:rPr>
              <a:t>r</a:t>
            </a:r>
            <a:r>
              <a:rPr sz="2100" b="1" spc="-19" baseline="1950" dirty="0">
                <a:latin typeface="Calibri"/>
                <a:cs typeface="Calibri"/>
              </a:rPr>
              <a:t>a</a:t>
            </a:r>
            <a:r>
              <a:rPr sz="2100" b="1" spc="0" baseline="1950" dirty="0">
                <a:latin typeface="Calibri"/>
                <a:cs typeface="Calibri"/>
              </a:rPr>
              <a:t>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38CA1C-611D-B9BB-F8E7-310D9BF5B451}"/>
              </a:ext>
            </a:extLst>
          </p:cNvPr>
          <p:cNvSpPr txBox="1"/>
          <p:nvPr/>
        </p:nvSpPr>
        <p:spPr>
          <a:xfrm>
            <a:off x="228600" y="3048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Data Center Connectivity layout with FCOE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0200" y="381000"/>
            <a:ext cx="6172671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3770"/>
              </a:lnSpc>
              <a:spcBef>
                <a:spcPts val="188"/>
              </a:spcBef>
            </a:pP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Comp</a:t>
            </a:r>
            <a:r>
              <a:rPr sz="2800" b="1" spc="-14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o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ne</a:t>
            </a:r>
            <a:r>
              <a:rPr sz="2800" b="1" spc="-39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n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ts of an</a:t>
            </a:r>
            <a:r>
              <a:rPr sz="2800" b="1" spc="19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-34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F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CoE</a:t>
            </a:r>
            <a:r>
              <a:rPr sz="2800" b="1" spc="-19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N</a:t>
            </a:r>
            <a:r>
              <a:rPr sz="2800" b="1" spc="-19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sz="2800" b="1" spc="-25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w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ork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513123"/>
            <a:ext cx="203098" cy="1403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64"/>
              </a:spcBef>
            </a:pPr>
            <a:r>
              <a:rPr sz="2800" spc="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802"/>
              </a:spcBef>
            </a:pPr>
            <a:r>
              <a:rPr sz="2800" spc="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2140" y="1534541"/>
            <a:ext cx="5110235" cy="14033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Co</a:t>
            </a:r>
            <a:r>
              <a:rPr sz="4200" spc="-54" baseline="2925" dirty="0">
                <a:latin typeface="Calibri"/>
                <a:cs typeface="Calibri"/>
              </a:rPr>
              <a:t>n</a:t>
            </a:r>
            <a:r>
              <a:rPr sz="4200" spc="-25" baseline="2925" dirty="0">
                <a:latin typeface="Calibri"/>
                <a:cs typeface="Calibri"/>
              </a:rPr>
              <a:t>v</a:t>
            </a:r>
            <a:r>
              <a:rPr sz="4200" spc="0" baseline="2925" dirty="0">
                <a:latin typeface="Calibri"/>
                <a:cs typeface="Calibri"/>
              </a:rPr>
              <a:t>e</a:t>
            </a:r>
            <a:r>
              <a:rPr sz="4200" spc="-34" baseline="2925" dirty="0">
                <a:latin typeface="Calibri"/>
                <a:cs typeface="Calibri"/>
              </a:rPr>
              <a:t>r</a:t>
            </a:r>
            <a:r>
              <a:rPr sz="4200" spc="-19" baseline="2925" dirty="0">
                <a:latin typeface="Calibri"/>
                <a:cs typeface="Calibri"/>
              </a:rPr>
              <a:t>g</a:t>
            </a:r>
            <a:r>
              <a:rPr sz="4200" spc="0" baseline="2925" dirty="0">
                <a:latin typeface="Calibri"/>
                <a:cs typeface="Calibri"/>
              </a:rPr>
              <a:t>ed</a:t>
            </a:r>
            <a:r>
              <a:rPr sz="4200" spc="-86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N</a:t>
            </a:r>
            <a:r>
              <a:rPr sz="4200" spc="-14" baseline="2925" dirty="0">
                <a:latin typeface="Calibri"/>
                <a:cs typeface="Calibri"/>
              </a:rPr>
              <a:t>e</a:t>
            </a:r>
            <a:r>
              <a:rPr sz="4200" spc="0" baseline="2925" dirty="0">
                <a:latin typeface="Calibri"/>
                <a:cs typeface="Calibri"/>
              </a:rPr>
              <a:t>t</a:t>
            </a:r>
            <a:r>
              <a:rPr sz="4200" spc="-19" baseline="2925" dirty="0">
                <a:latin typeface="Calibri"/>
                <a:cs typeface="Calibri"/>
              </a:rPr>
              <a:t>w</a:t>
            </a:r>
            <a:r>
              <a:rPr sz="4200" spc="0" baseline="2925" dirty="0">
                <a:latin typeface="Calibri"/>
                <a:cs typeface="Calibri"/>
              </a:rPr>
              <a:t>ork</a:t>
            </a:r>
            <a:r>
              <a:rPr sz="4200" spc="-6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Ada</a:t>
            </a:r>
            <a:r>
              <a:rPr sz="4200" spc="-9" baseline="2925" dirty="0">
                <a:latin typeface="Calibri"/>
                <a:cs typeface="Calibri"/>
              </a:rPr>
              <a:t>p</a:t>
            </a:r>
            <a:r>
              <a:rPr sz="4200" spc="-25" baseline="2925" dirty="0">
                <a:latin typeface="Calibri"/>
                <a:cs typeface="Calibri"/>
              </a:rPr>
              <a:t>t</a:t>
            </a:r>
            <a:r>
              <a:rPr sz="4200" spc="0" baseline="2925" dirty="0">
                <a:latin typeface="Calibri"/>
                <a:cs typeface="Calibri"/>
              </a:rPr>
              <a:t>er</a:t>
            </a:r>
            <a:r>
              <a:rPr sz="4200" spc="-57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(CNA)</a:t>
            </a:r>
            <a:endParaRPr sz="2800">
              <a:latin typeface="Calibri"/>
              <a:cs typeface="Calibri"/>
            </a:endParaRPr>
          </a:p>
          <a:p>
            <a:pPr marL="12700" marR="53263">
              <a:lnSpc>
                <a:spcPct val="101725"/>
              </a:lnSpc>
              <a:spcBef>
                <a:spcPts val="466"/>
              </a:spcBef>
            </a:pPr>
            <a:r>
              <a:rPr sz="2800" spc="0" dirty="0">
                <a:latin typeface="Calibri"/>
                <a:cs typeface="Calibri"/>
              </a:rPr>
              <a:t>Cab</a:t>
            </a:r>
            <a:r>
              <a:rPr sz="2800" spc="-14" dirty="0">
                <a:latin typeface="Calibri"/>
                <a:cs typeface="Calibri"/>
              </a:rPr>
              <a:t>l</a:t>
            </a:r>
            <a:r>
              <a:rPr sz="2800" spc="0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12700" marR="53263">
              <a:lnSpc>
                <a:spcPct val="101725"/>
              </a:lnSpc>
              <a:spcBef>
                <a:spcPts val="604"/>
              </a:spcBef>
            </a:pPr>
            <a:r>
              <a:rPr sz="2800" spc="-25" dirty="0">
                <a:latin typeface="Calibri"/>
                <a:cs typeface="Calibri"/>
              </a:rPr>
              <a:t>F</a:t>
            </a:r>
            <a:r>
              <a:rPr sz="2800" spc="0" dirty="0">
                <a:latin typeface="Calibri"/>
                <a:cs typeface="Calibri"/>
              </a:rPr>
              <a:t>CoE</a:t>
            </a:r>
            <a:r>
              <a:rPr sz="2800" spc="-56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swi</a:t>
            </a:r>
            <a:r>
              <a:rPr sz="2800" spc="-44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ch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91200" y="1531619"/>
            <a:ext cx="3185159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8600" y="228091"/>
            <a:ext cx="8747759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3770"/>
              </a:lnSpc>
              <a:spcBef>
                <a:spcPts val="188"/>
              </a:spcBef>
            </a:pP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Co</a:t>
            </a:r>
            <a:r>
              <a:rPr sz="2800" b="1" spc="-59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n</a:t>
            </a:r>
            <a:r>
              <a:rPr sz="2800" b="1" spc="-34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v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</a:t>
            </a:r>
            <a:r>
              <a:rPr sz="2800" b="1" spc="-54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r</a:t>
            </a:r>
            <a:r>
              <a:rPr sz="2800" b="1" spc="-19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g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ed</a:t>
            </a:r>
            <a:r>
              <a:rPr sz="2800" b="1" spc="-14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N</a:t>
            </a:r>
            <a:r>
              <a:rPr sz="2800" b="1" spc="-25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sz="2800" b="1" spc="-29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w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o</a:t>
            </a:r>
            <a:r>
              <a:rPr sz="2800" b="1" spc="-9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r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k Ada</a:t>
            </a:r>
            <a:r>
              <a:rPr sz="2800" b="1" spc="-19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p</a:t>
            </a:r>
            <a:r>
              <a:rPr sz="2800" b="1" spc="-29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er</a:t>
            </a:r>
            <a:r>
              <a:rPr lang="en-US"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-(CNA)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566463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587880"/>
            <a:ext cx="4916320" cy="3818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624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P</a:t>
            </a:r>
            <a:r>
              <a:rPr sz="4200" spc="-54" baseline="2925" dirty="0">
                <a:latin typeface="Calibri"/>
                <a:cs typeface="Calibri"/>
              </a:rPr>
              <a:t>r</a:t>
            </a:r>
            <a:r>
              <a:rPr sz="4200" spc="-9" baseline="2925" dirty="0">
                <a:latin typeface="Calibri"/>
                <a:cs typeface="Calibri"/>
              </a:rPr>
              <a:t>o</a:t>
            </a:r>
            <a:r>
              <a:rPr sz="4200" spc="0" baseline="2925" dirty="0">
                <a:latin typeface="Calibri"/>
                <a:cs typeface="Calibri"/>
              </a:rPr>
              <a:t>v</a:t>
            </a:r>
            <a:r>
              <a:rPr sz="4200" spc="-9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des</a:t>
            </a:r>
            <a:r>
              <a:rPr sz="4200" spc="-48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fu</a:t>
            </a:r>
            <a:r>
              <a:rPr sz="4200" spc="-9" baseline="2925" dirty="0">
                <a:latin typeface="Calibri"/>
                <a:cs typeface="Calibri"/>
              </a:rPr>
              <a:t>n</a:t>
            </a:r>
            <a:r>
              <a:rPr sz="4200" spc="0" baseline="2925" dirty="0">
                <a:latin typeface="Calibri"/>
                <a:cs typeface="Calibri"/>
              </a:rPr>
              <a:t>ctional</a:t>
            </a:r>
            <a:r>
              <a:rPr sz="4200" spc="-9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ty</a:t>
            </a:r>
            <a:r>
              <a:rPr sz="4200" spc="-91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of</a:t>
            </a:r>
            <a:r>
              <a:rPr sz="4200" spc="-2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both</a:t>
            </a:r>
            <a:r>
              <a:rPr sz="4200" spc="-1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–</a:t>
            </a:r>
            <a:r>
              <a:rPr sz="4200" spc="-1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12700" marR="43624">
              <a:lnSpc>
                <a:spcPts val="3025"/>
              </a:lnSpc>
              <a:spcBef>
                <a:spcPts val="3"/>
              </a:spcBef>
            </a:pPr>
            <a:r>
              <a:rPr sz="4200" spc="-34" baseline="2925" dirty="0">
                <a:latin typeface="Calibri"/>
                <a:cs typeface="Calibri"/>
              </a:rPr>
              <a:t>st</a:t>
            </a:r>
            <a:r>
              <a:rPr sz="4200" spc="0" baseline="2925" dirty="0">
                <a:latin typeface="Calibri"/>
                <a:cs typeface="Calibri"/>
              </a:rPr>
              <a:t>anda</a:t>
            </a:r>
            <a:r>
              <a:rPr sz="4200" spc="-39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d</a:t>
            </a:r>
            <a:r>
              <a:rPr sz="4200" spc="-61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NIC</a:t>
            </a:r>
            <a:r>
              <a:rPr sz="4200" spc="-2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and</a:t>
            </a:r>
            <a:r>
              <a:rPr sz="4200" spc="-32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an</a:t>
            </a:r>
            <a:r>
              <a:rPr sz="4200" spc="-18" baseline="2925" dirty="0">
                <a:latin typeface="Calibri"/>
                <a:cs typeface="Calibri"/>
              </a:rPr>
              <a:t> </a:t>
            </a:r>
            <a:r>
              <a:rPr sz="4200" spc="-25" baseline="2925" dirty="0">
                <a:latin typeface="Calibri"/>
                <a:cs typeface="Calibri"/>
              </a:rPr>
              <a:t>F</a:t>
            </a:r>
            <a:r>
              <a:rPr sz="4200" spc="0" baseline="2925" dirty="0">
                <a:latin typeface="Calibri"/>
                <a:cs typeface="Calibri"/>
              </a:rPr>
              <a:t>C</a:t>
            </a:r>
            <a:r>
              <a:rPr sz="4200" spc="-27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H</a:t>
            </a:r>
            <a:r>
              <a:rPr sz="4200" spc="-19" baseline="2925" dirty="0">
                <a:latin typeface="Calibri"/>
                <a:cs typeface="Calibri"/>
              </a:rPr>
              <a:t>B</a:t>
            </a:r>
            <a:r>
              <a:rPr sz="4200" spc="0" baseline="2925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470204" marR="513" indent="-228904">
              <a:lnSpc>
                <a:spcPts val="2590"/>
              </a:lnSpc>
              <a:spcBef>
                <a:spcPts val="358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r>
              <a:rPr sz="2400" spc="299" dirty="0">
                <a:latin typeface="Arial"/>
                <a:cs typeface="Arial"/>
              </a:rPr>
              <a:t> </a:t>
            </a:r>
            <a:r>
              <a:rPr sz="2400" spc="0" dirty="0">
                <a:latin typeface="Calibri"/>
                <a:cs typeface="Calibri"/>
              </a:rPr>
              <a:t>Eli</a:t>
            </a:r>
            <a:r>
              <a:rPr sz="2400" spc="4" dirty="0">
                <a:latin typeface="Calibri"/>
                <a:cs typeface="Calibri"/>
              </a:rPr>
              <a:t>m</a:t>
            </a:r>
            <a:r>
              <a:rPr sz="2400" spc="0" dirty="0">
                <a:latin typeface="Calibri"/>
                <a:cs typeface="Calibri"/>
              </a:rPr>
              <a:t>in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es</a:t>
            </a:r>
            <a:r>
              <a:rPr sz="2400" spc="-2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the n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ed </a:t>
            </a:r>
            <a:r>
              <a:rPr sz="2400" spc="-19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depl</a:t>
            </a:r>
            <a:r>
              <a:rPr sz="2400" spc="-9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y sepa</a:t>
            </a:r>
            <a:r>
              <a:rPr sz="2400" spc="-39" dirty="0">
                <a:latin typeface="Calibri"/>
                <a:cs typeface="Calibri"/>
              </a:rPr>
              <a:t>r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adap</a:t>
            </a:r>
            <a:r>
              <a:rPr sz="2400" spc="-34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and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abl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 </a:t>
            </a:r>
            <a:r>
              <a:rPr sz="2400" spc="-54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or </a:t>
            </a:r>
            <a:r>
              <a:rPr sz="2400" spc="-29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C and </a:t>
            </a:r>
            <a:r>
              <a:rPr sz="2400" spc="-19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ommuni</a:t>
            </a:r>
            <a:r>
              <a:rPr sz="2400" spc="-19" dirty="0">
                <a:latin typeface="Calibri"/>
                <a:cs typeface="Calibri"/>
              </a:rPr>
              <a:t>ca</a:t>
            </a:r>
            <a:r>
              <a:rPr sz="2400" spc="0" dirty="0">
                <a:latin typeface="Calibri"/>
                <a:cs typeface="Calibri"/>
              </a:rPr>
              <a:t>tions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598"/>
              </a:spcBef>
            </a:pPr>
            <a:r>
              <a:rPr sz="2800" spc="0" dirty="0">
                <a:latin typeface="Calibri"/>
                <a:cs typeface="Calibri"/>
              </a:rPr>
              <a:t>Co</a:t>
            </a:r>
            <a:r>
              <a:rPr sz="2800" spc="-29" dirty="0">
                <a:latin typeface="Calibri"/>
                <a:cs typeface="Calibri"/>
              </a:rPr>
              <a:t>n</a:t>
            </a:r>
            <a:r>
              <a:rPr sz="2800" spc="-34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ains</a:t>
            </a:r>
            <a:r>
              <a:rPr sz="2800" spc="-74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sepa</a:t>
            </a:r>
            <a:r>
              <a:rPr sz="2800" spc="-64" dirty="0">
                <a:latin typeface="Calibri"/>
                <a:cs typeface="Calibri"/>
              </a:rPr>
              <a:t>r</a:t>
            </a:r>
            <a:r>
              <a:rPr sz="2800" spc="-19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modu</a:t>
            </a:r>
            <a:r>
              <a:rPr sz="2800" spc="-9" dirty="0">
                <a:latin typeface="Calibri"/>
                <a:cs typeface="Calibri"/>
              </a:rPr>
              <a:t>l</a:t>
            </a:r>
            <a:r>
              <a:rPr sz="2800" spc="0" dirty="0">
                <a:latin typeface="Calibri"/>
                <a:cs typeface="Calibri"/>
              </a:rPr>
              <a:t>es</a:t>
            </a:r>
            <a:r>
              <a:rPr sz="2800" spc="-62" dirty="0">
                <a:latin typeface="Calibri"/>
                <a:cs typeface="Calibri"/>
              </a:rPr>
              <a:t> </a:t>
            </a:r>
            <a:r>
              <a:rPr sz="2800" spc="-59" dirty="0">
                <a:latin typeface="Calibri"/>
                <a:cs typeface="Calibri"/>
              </a:rPr>
              <a:t>f</a:t>
            </a:r>
            <a:r>
              <a:rPr sz="2800" spc="0" dirty="0">
                <a:latin typeface="Calibri"/>
                <a:cs typeface="Calibri"/>
              </a:rPr>
              <a:t>or</a:t>
            </a:r>
            <a:r>
              <a:rPr sz="2800" spc="-33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10</a:t>
            </a:r>
            <a:endParaRPr sz="2800">
              <a:latin typeface="Calibri"/>
              <a:cs typeface="Calibri"/>
            </a:endParaRPr>
          </a:p>
          <a:p>
            <a:pPr marL="12700" marR="43624">
              <a:lnSpc>
                <a:spcPts val="3025"/>
              </a:lnSpc>
              <a:spcBef>
                <a:spcPts val="151"/>
              </a:spcBef>
            </a:pPr>
            <a:r>
              <a:rPr sz="4200" spc="0" baseline="2925" dirty="0">
                <a:latin typeface="Calibri"/>
                <a:cs typeface="Calibri"/>
              </a:rPr>
              <a:t>Gi</a:t>
            </a:r>
            <a:r>
              <a:rPr sz="4200" spc="-50" baseline="2925" dirty="0">
                <a:latin typeface="Calibri"/>
                <a:cs typeface="Calibri"/>
              </a:rPr>
              <a:t>g</a:t>
            </a:r>
            <a:r>
              <a:rPr sz="4200" spc="0" baseline="2925" dirty="0">
                <a:latin typeface="Calibri"/>
                <a:cs typeface="Calibri"/>
              </a:rPr>
              <a:t>abit</a:t>
            </a:r>
            <a:r>
              <a:rPr sz="4200" spc="-43" baseline="2925" dirty="0">
                <a:latin typeface="Calibri"/>
                <a:cs typeface="Calibri"/>
              </a:rPr>
              <a:t> </a:t>
            </a:r>
            <a:r>
              <a:rPr sz="4200" spc="-34" baseline="2925" dirty="0">
                <a:latin typeface="Calibri"/>
                <a:cs typeface="Calibri"/>
              </a:rPr>
              <a:t>E</a:t>
            </a:r>
            <a:r>
              <a:rPr sz="4200" spc="0" baseline="2925" dirty="0">
                <a:latin typeface="Calibri"/>
                <a:cs typeface="Calibri"/>
              </a:rPr>
              <a:t>the</a:t>
            </a:r>
            <a:r>
              <a:rPr sz="4200" spc="-4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n</a:t>
            </a:r>
            <a:r>
              <a:rPr sz="4200" spc="-14" baseline="2925" dirty="0">
                <a:latin typeface="Calibri"/>
                <a:cs typeface="Calibri"/>
              </a:rPr>
              <a:t>e</a:t>
            </a:r>
            <a:r>
              <a:rPr sz="4200" spc="0" baseline="2925" dirty="0">
                <a:latin typeface="Calibri"/>
                <a:cs typeface="Calibri"/>
              </a:rPr>
              <a:t>t,</a:t>
            </a:r>
            <a:r>
              <a:rPr sz="4200" spc="-32" baseline="2925" dirty="0">
                <a:latin typeface="Calibri"/>
                <a:cs typeface="Calibri"/>
              </a:rPr>
              <a:t> </a:t>
            </a:r>
            <a:r>
              <a:rPr sz="4200" spc="-25" baseline="2925" dirty="0">
                <a:latin typeface="Calibri"/>
                <a:cs typeface="Calibri"/>
              </a:rPr>
              <a:t>F</a:t>
            </a:r>
            <a:r>
              <a:rPr sz="4200" spc="-14" baseline="2925" dirty="0">
                <a:latin typeface="Calibri"/>
                <a:cs typeface="Calibri"/>
              </a:rPr>
              <a:t>C</a:t>
            </a:r>
            <a:r>
              <a:rPr sz="4200" spc="0" baseline="2925" dirty="0">
                <a:latin typeface="Calibri"/>
                <a:cs typeface="Calibri"/>
              </a:rPr>
              <a:t>,</a:t>
            </a:r>
            <a:r>
              <a:rPr sz="4200" spc="-17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and</a:t>
            </a:r>
            <a:r>
              <a:rPr sz="4200" spc="-32" baseline="2925" dirty="0">
                <a:latin typeface="Calibri"/>
                <a:cs typeface="Calibri"/>
              </a:rPr>
              <a:t> </a:t>
            </a:r>
            <a:r>
              <a:rPr sz="4200" spc="-25" baseline="2925" dirty="0">
                <a:latin typeface="Calibri"/>
                <a:cs typeface="Calibri"/>
              </a:rPr>
              <a:t>F</a:t>
            </a:r>
            <a:r>
              <a:rPr sz="4200" spc="0" baseline="2925" dirty="0">
                <a:latin typeface="Calibri"/>
                <a:cs typeface="Calibri"/>
              </a:rPr>
              <a:t>CoE</a:t>
            </a:r>
            <a:endParaRPr sz="2800">
              <a:latin typeface="Calibri"/>
              <a:cs typeface="Calibri"/>
            </a:endParaRPr>
          </a:p>
          <a:p>
            <a:pPr marL="12700" marR="43624">
              <a:lnSpc>
                <a:spcPts val="3025"/>
              </a:lnSpc>
            </a:pPr>
            <a:r>
              <a:rPr sz="4200" spc="0" baseline="2925" dirty="0">
                <a:latin typeface="Calibri"/>
                <a:cs typeface="Calibri"/>
              </a:rPr>
              <a:t>ASICs</a:t>
            </a:r>
            <a:endParaRPr sz="2800">
              <a:latin typeface="Calibri"/>
              <a:cs typeface="Calibri"/>
            </a:endParaRPr>
          </a:p>
          <a:p>
            <a:pPr marL="470204" marR="194698" indent="-228904">
              <a:lnSpc>
                <a:spcPts val="2590"/>
              </a:lnSpc>
              <a:spcBef>
                <a:spcPts val="358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r>
              <a:rPr sz="2400" spc="299" dirty="0">
                <a:latin typeface="Arial"/>
                <a:cs typeface="Arial"/>
              </a:rPr>
              <a:t> </a:t>
            </a:r>
            <a:r>
              <a:rPr sz="2400" spc="-25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CoE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ASIC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en</a:t>
            </a:r>
            <a:r>
              <a:rPr sz="2400" spc="-1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9" dirty="0">
                <a:latin typeface="Calibri"/>
                <a:cs typeface="Calibri"/>
              </a:rPr>
              <a:t>p</a:t>
            </a:r>
            <a:r>
              <a:rPr sz="2400" spc="0" dirty="0">
                <a:latin typeface="Calibri"/>
                <a:cs typeface="Calibri"/>
              </a:rPr>
              <a:t>sul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spc="0" dirty="0">
                <a:latin typeface="Calibri"/>
                <a:cs typeface="Calibri"/>
              </a:rPr>
              <a:t>es </a:t>
            </a:r>
            <a:r>
              <a:rPr sz="2400" spc="-25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C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f</a:t>
            </a:r>
            <a:r>
              <a:rPr sz="2400" spc="-4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am</a:t>
            </a:r>
            <a:r>
              <a:rPr sz="2400" spc="9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 i</a:t>
            </a:r>
            <a:r>
              <a:rPr sz="2400" spc="-25" dirty="0">
                <a:latin typeface="Calibri"/>
                <a:cs typeface="Calibri"/>
              </a:rPr>
              <a:t>nt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f</a:t>
            </a:r>
            <a:r>
              <a:rPr sz="2400" spc="-4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am</a:t>
            </a:r>
            <a:r>
              <a:rPr sz="2400" spc="9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3540" y="3512865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" y="3281426"/>
            <a:ext cx="3695700" cy="370840"/>
          </a:xfrm>
          <a:custGeom>
            <a:avLst/>
            <a:gdLst/>
            <a:ahLst/>
            <a:cxnLst/>
            <a:rect l="l" t="t" r="r" b="b"/>
            <a:pathLst>
              <a:path w="3695700" h="370840">
                <a:moveTo>
                  <a:pt x="0" y="370840"/>
                </a:moveTo>
                <a:lnTo>
                  <a:pt x="3695700" y="370840"/>
                </a:lnTo>
                <a:lnTo>
                  <a:pt x="369570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10100" y="3281426"/>
            <a:ext cx="3695700" cy="370840"/>
          </a:xfrm>
          <a:custGeom>
            <a:avLst/>
            <a:gdLst/>
            <a:ahLst/>
            <a:cxnLst/>
            <a:rect l="l" t="t" r="r" b="b"/>
            <a:pathLst>
              <a:path w="3695700" h="370840">
                <a:moveTo>
                  <a:pt x="0" y="370840"/>
                </a:moveTo>
                <a:lnTo>
                  <a:pt x="3695700" y="370840"/>
                </a:lnTo>
                <a:lnTo>
                  <a:pt x="369570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400" y="3652266"/>
            <a:ext cx="3695700" cy="640080"/>
          </a:xfrm>
          <a:custGeom>
            <a:avLst/>
            <a:gdLst/>
            <a:ahLst/>
            <a:cxnLst/>
            <a:rect l="l" t="t" r="r" b="b"/>
            <a:pathLst>
              <a:path w="3695700" h="640080">
                <a:moveTo>
                  <a:pt x="0" y="640080"/>
                </a:moveTo>
                <a:lnTo>
                  <a:pt x="3695700" y="640080"/>
                </a:lnTo>
                <a:lnTo>
                  <a:pt x="3695700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10100" y="3652266"/>
            <a:ext cx="3695700" cy="640080"/>
          </a:xfrm>
          <a:custGeom>
            <a:avLst/>
            <a:gdLst/>
            <a:ahLst/>
            <a:cxnLst/>
            <a:rect l="l" t="t" r="r" b="b"/>
            <a:pathLst>
              <a:path w="3695700" h="640080">
                <a:moveTo>
                  <a:pt x="0" y="640080"/>
                </a:moveTo>
                <a:lnTo>
                  <a:pt x="3695700" y="640080"/>
                </a:lnTo>
                <a:lnTo>
                  <a:pt x="3695700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400" y="4292346"/>
            <a:ext cx="3695700" cy="914400"/>
          </a:xfrm>
          <a:custGeom>
            <a:avLst/>
            <a:gdLst/>
            <a:ahLst/>
            <a:cxnLst/>
            <a:rect l="l" t="t" r="r" b="b"/>
            <a:pathLst>
              <a:path w="3695700" h="914400">
                <a:moveTo>
                  <a:pt x="0" y="914399"/>
                </a:moveTo>
                <a:lnTo>
                  <a:pt x="3695700" y="914399"/>
                </a:lnTo>
                <a:lnTo>
                  <a:pt x="3695700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10100" y="4292346"/>
            <a:ext cx="3695700" cy="914400"/>
          </a:xfrm>
          <a:custGeom>
            <a:avLst/>
            <a:gdLst/>
            <a:ahLst/>
            <a:cxnLst/>
            <a:rect l="l" t="t" r="r" b="b"/>
            <a:pathLst>
              <a:path w="3695700" h="914400">
                <a:moveTo>
                  <a:pt x="0" y="914399"/>
                </a:moveTo>
                <a:lnTo>
                  <a:pt x="3695700" y="914399"/>
                </a:lnTo>
                <a:lnTo>
                  <a:pt x="3695700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400" y="5206758"/>
            <a:ext cx="3695700" cy="914400"/>
          </a:xfrm>
          <a:custGeom>
            <a:avLst/>
            <a:gdLst/>
            <a:ahLst/>
            <a:cxnLst/>
            <a:rect l="l" t="t" r="r" b="b"/>
            <a:pathLst>
              <a:path w="3695700" h="914400">
                <a:moveTo>
                  <a:pt x="0" y="914400"/>
                </a:moveTo>
                <a:lnTo>
                  <a:pt x="3695700" y="914400"/>
                </a:lnTo>
                <a:lnTo>
                  <a:pt x="36957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10100" y="5206758"/>
            <a:ext cx="3695700" cy="914400"/>
          </a:xfrm>
          <a:custGeom>
            <a:avLst/>
            <a:gdLst/>
            <a:ahLst/>
            <a:cxnLst/>
            <a:rect l="l" t="t" r="r" b="b"/>
            <a:pathLst>
              <a:path w="3695700" h="914400">
                <a:moveTo>
                  <a:pt x="0" y="914400"/>
                </a:moveTo>
                <a:lnTo>
                  <a:pt x="3695700" y="914400"/>
                </a:lnTo>
                <a:lnTo>
                  <a:pt x="36957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8050" y="3652266"/>
            <a:ext cx="7404100" cy="0"/>
          </a:xfrm>
          <a:custGeom>
            <a:avLst/>
            <a:gdLst/>
            <a:ahLst/>
            <a:cxnLst/>
            <a:rect l="l" t="t" r="r" b="b"/>
            <a:pathLst>
              <a:path w="7404100">
                <a:moveTo>
                  <a:pt x="0" y="0"/>
                </a:moveTo>
                <a:lnTo>
                  <a:pt x="74041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676" y="753643"/>
            <a:ext cx="6552197" cy="20660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3563">
              <a:lnSpc>
                <a:spcPct val="101725"/>
              </a:lnSpc>
              <a:spcBef>
                <a:spcPts val="2644"/>
              </a:spcBef>
            </a:pPr>
            <a:endParaRPr lang="en-US" sz="2800" spc="0" dirty="0">
              <a:latin typeface="Arial"/>
              <a:cs typeface="Arial"/>
            </a:endParaRPr>
          </a:p>
          <a:p>
            <a:pPr marL="213563">
              <a:lnSpc>
                <a:spcPct val="101725"/>
              </a:lnSpc>
              <a:spcBef>
                <a:spcPts val="2644"/>
              </a:spcBef>
            </a:pPr>
            <a:r>
              <a:rPr sz="2800" spc="0" dirty="0">
                <a:latin typeface="Arial"/>
                <a:cs typeface="Arial"/>
              </a:rPr>
              <a:t>•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114" dirty="0">
                <a:latin typeface="Calibri"/>
                <a:cs typeface="Calibri"/>
              </a:rPr>
              <a:t>T</a:t>
            </a:r>
            <a:r>
              <a:rPr sz="2800" spc="-19" dirty="0">
                <a:latin typeface="Calibri"/>
                <a:cs typeface="Calibri"/>
              </a:rPr>
              <a:t>w</a:t>
            </a:r>
            <a:r>
              <a:rPr sz="2800" spc="0" dirty="0">
                <a:latin typeface="Calibri"/>
                <a:cs typeface="Calibri"/>
              </a:rPr>
              <a:t>o</a:t>
            </a:r>
            <a:r>
              <a:rPr sz="2800" spc="-48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o</a:t>
            </a:r>
            <a:r>
              <a:rPr sz="2800" spc="-19" dirty="0">
                <a:latin typeface="Calibri"/>
                <a:cs typeface="Calibri"/>
              </a:rPr>
              <a:t>p</a:t>
            </a:r>
            <a:r>
              <a:rPr sz="2800" spc="0" dirty="0">
                <a:latin typeface="Calibri"/>
                <a:cs typeface="Calibri"/>
              </a:rPr>
              <a:t>tio</a:t>
            </a:r>
            <a:r>
              <a:rPr sz="2800" spc="-9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-34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e</a:t>
            </a:r>
            <a:r>
              <a:rPr sz="2800" spc="-37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a</a:t>
            </a:r>
            <a:r>
              <a:rPr sz="2800" spc="-39" dirty="0">
                <a:latin typeface="Calibri"/>
                <a:cs typeface="Calibri"/>
              </a:rPr>
              <a:t>v</a:t>
            </a:r>
            <a:r>
              <a:rPr sz="2800" spc="0" dirty="0">
                <a:latin typeface="Calibri"/>
                <a:cs typeface="Calibri"/>
              </a:rPr>
              <a:t>ai</a:t>
            </a:r>
            <a:r>
              <a:rPr sz="2800" spc="-4" dirty="0">
                <a:latin typeface="Calibri"/>
                <a:cs typeface="Calibri"/>
              </a:rPr>
              <a:t>l</a:t>
            </a:r>
            <a:r>
              <a:rPr sz="2800" spc="0" dirty="0">
                <a:latin typeface="Calibri"/>
                <a:cs typeface="Calibri"/>
              </a:rPr>
              <a:t>able</a:t>
            </a:r>
            <a:r>
              <a:rPr sz="2800" spc="-88" dirty="0">
                <a:latin typeface="Calibri"/>
                <a:cs typeface="Calibri"/>
              </a:rPr>
              <a:t> </a:t>
            </a:r>
            <a:r>
              <a:rPr sz="2800" spc="-64" dirty="0">
                <a:latin typeface="Calibri"/>
                <a:cs typeface="Calibri"/>
              </a:rPr>
              <a:t>f</a:t>
            </a:r>
            <a:r>
              <a:rPr sz="2800" spc="0" dirty="0">
                <a:latin typeface="Calibri"/>
                <a:cs typeface="Calibri"/>
              </a:rPr>
              <a:t>or</a:t>
            </a:r>
            <a:r>
              <a:rPr sz="2800" spc="-33" dirty="0">
                <a:latin typeface="Calibri"/>
                <a:cs typeface="Calibri"/>
              </a:rPr>
              <a:t> </a:t>
            </a:r>
            <a:r>
              <a:rPr sz="2800" spc="-19" dirty="0">
                <a:latin typeface="Calibri"/>
                <a:cs typeface="Calibri"/>
              </a:rPr>
              <a:t>F</a:t>
            </a:r>
            <a:r>
              <a:rPr sz="2800" spc="0" dirty="0">
                <a:latin typeface="Calibri"/>
                <a:cs typeface="Calibri"/>
              </a:rPr>
              <a:t>CoE</a:t>
            </a:r>
            <a:r>
              <a:rPr sz="2800" spc="-56" dirty="0">
                <a:latin typeface="Calibri"/>
                <a:cs typeface="Calibri"/>
              </a:rPr>
              <a:t> </a:t>
            </a:r>
            <a:r>
              <a:rPr sz="2800" spc="-9" dirty="0">
                <a:latin typeface="Calibri"/>
                <a:cs typeface="Calibri"/>
              </a:rPr>
              <a:t>c</a:t>
            </a:r>
            <a:r>
              <a:rPr sz="2800" spc="0" dirty="0">
                <a:latin typeface="Calibri"/>
                <a:cs typeface="Calibri"/>
              </a:rPr>
              <a:t>abl</a:t>
            </a:r>
            <a:r>
              <a:rPr sz="2800" spc="-9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ng</a:t>
            </a:r>
            <a:endParaRPr sz="2800" dirty="0">
              <a:latin typeface="Calibri"/>
              <a:cs typeface="Calibri"/>
            </a:endParaRPr>
          </a:p>
          <a:p>
            <a:pPr marL="670763" marR="56476">
              <a:lnSpc>
                <a:spcPct val="101725"/>
              </a:lnSpc>
              <a:spcBef>
                <a:spcPts val="165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r>
              <a:rPr sz="2400" spc="299" dirty="0">
                <a:latin typeface="Arial"/>
                <a:cs typeface="Arial"/>
              </a:rPr>
              <a:t> </a:t>
            </a:r>
            <a:r>
              <a:rPr sz="2400" spc="0" dirty="0">
                <a:latin typeface="Calibri"/>
                <a:cs typeface="Calibri"/>
              </a:rPr>
              <a:t>Copper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based</a:t>
            </a:r>
            <a:r>
              <a:rPr sz="2400" spc="9" dirty="0">
                <a:latin typeface="Calibri"/>
                <a:cs typeface="Calibri"/>
              </a:rPr>
              <a:t> </a:t>
            </a:r>
            <a:r>
              <a:rPr sz="2400" spc="-100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win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x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able</a:t>
            </a:r>
            <a:endParaRPr sz="2400" dirty="0">
              <a:latin typeface="Calibri"/>
              <a:cs typeface="Calibri"/>
            </a:endParaRPr>
          </a:p>
          <a:p>
            <a:pPr marL="670763" marR="56476">
              <a:lnSpc>
                <a:spcPct val="101725"/>
              </a:lnSpc>
              <a:spcBef>
                <a:spcPts val="165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r>
              <a:rPr sz="2400" spc="294" dirty="0">
                <a:latin typeface="Arial"/>
                <a:cs typeface="Arial"/>
              </a:rPr>
              <a:t> 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anda</a:t>
            </a:r>
            <a:r>
              <a:rPr sz="2400" spc="-3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fiber o</a:t>
            </a:r>
            <a:r>
              <a:rPr sz="2400" spc="-19" dirty="0">
                <a:latin typeface="Calibri"/>
                <a:cs typeface="Calibri"/>
              </a:rPr>
              <a:t>p</a:t>
            </a:r>
            <a:r>
              <a:rPr sz="2400" spc="0" dirty="0">
                <a:latin typeface="Calibri"/>
                <a:cs typeface="Calibri"/>
              </a:rPr>
              <a:t>ti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al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able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3281426"/>
            <a:ext cx="7391400" cy="370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744">
              <a:lnSpc>
                <a:spcPct val="101725"/>
              </a:lnSpc>
              <a:spcBef>
                <a:spcPts val="330"/>
              </a:spcBef>
            </a:pP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0" dirty="0">
                <a:solidFill>
                  <a:srgbClr val="FFFFFF"/>
                </a:solidFill>
                <a:latin typeface="Calibri"/>
                <a:cs typeface="Calibri"/>
              </a:rPr>
              <a:t>wi</a:t>
            </a:r>
            <a:r>
              <a:rPr sz="1800" b="1" spc="9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9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b="1" spc="-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spc="-4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4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b="1" spc="0" dirty="0">
                <a:solidFill>
                  <a:srgbClr val="FFFFFF"/>
                </a:solidFill>
                <a:latin typeface="Calibri"/>
                <a:cs typeface="Calibri"/>
              </a:rPr>
              <a:t>le                                              </a:t>
            </a:r>
            <a:r>
              <a:rPr sz="1800" b="1" spc="1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FFFFFF"/>
                </a:solidFill>
                <a:latin typeface="Calibri"/>
                <a:cs typeface="Calibri"/>
              </a:rPr>
              <a:t>Fi</a:t>
            </a:r>
            <a:r>
              <a:rPr sz="1800" b="1" spc="9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b="1" spc="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-9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b="1" spc="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1800" b="1" spc="-4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spc="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800" b="1" spc="-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spc="-4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4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b="1" spc="0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3652266"/>
            <a:ext cx="7391400" cy="640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744">
              <a:lnSpc>
                <a:spcPct val="101725"/>
              </a:lnSpc>
              <a:spcBef>
                <a:spcPts val="330"/>
              </a:spcBef>
            </a:pPr>
            <a:r>
              <a:rPr sz="1800" spc="0" dirty="0">
                <a:latin typeface="Calibri"/>
                <a:cs typeface="Calibri"/>
              </a:rPr>
              <a:t>Sui</a:t>
            </a:r>
            <a:r>
              <a:rPr sz="1800" spc="-29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able</a:t>
            </a:r>
            <a:r>
              <a:rPr sz="1800" spc="14" dirty="0">
                <a:latin typeface="Calibri"/>
                <a:cs typeface="Calibri"/>
              </a:rPr>
              <a:t> </a:t>
            </a:r>
            <a:r>
              <a:rPr sz="1800" spc="-34" dirty="0">
                <a:latin typeface="Calibri"/>
                <a:cs typeface="Calibri"/>
              </a:rPr>
              <a:t>f</a:t>
            </a:r>
            <a:r>
              <a:rPr sz="1800" spc="0" dirty="0">
                <a:latin typeface="Calibri"/>
                <a:cs typeface="Calibri"/>
              </a:rPr>
              <a:t>or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s</a:t>
            </a:r>
            <a:r>
              <a:rPr sz="1800" spc="4" dirty="0">
                <a:latin typeface="Calibri"/>
                <a:cs typeface="Calibri"/>
              </a:rPr>
              <a:t>h</a:t>
            </a:r>
            <a:r>
              <a:rPr sz="1800" spc="0" dirty="0">
                <a:latin typeface="Calibri"/>
                <a:cs typeface="Calibri"/>
              </a:rPr>
              <a:t>or</a:t>
            </a:r>
            <a:r>
              <a:rPr sz="1800" spc="-29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er di</a:t>
            </a:r>
            <a:r>
              <a:rPr sz="1800" spc="-19" dirty="0">
                <a:latin typeface="Calibri"/>
                <a:cs typeface="Calibri"/>
              </a:rPr>
              <a:t>s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ances</a:t>
            </a:r>
            <a:r>
              <a:rPr sz="1800" spc="14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(up</a:t>
            </a:r>
            <a:r>
              <a:rPr sz="1800" spc="9" dirty="0">
                <a:latin typeface="Calibri"/>
                <a:cs typeface="Calibri"/>
              </a:rPr>
              <a:t> </a:t>
            </a:r>
            <a:r>
              <a:rPr sz="1800" spc="-14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o      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Can</a:t>
            </a:r>
            <a:r>
              <a:rPr sz="1800" spc="14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run </a:t>
            </a:r>
            <a:r>
              <a:rPr sz="1800" spc="-9" dirty="0">
                <a:latin typeface="Calibri"/>
                <a:cs typeface="Calibri"/>
              </a:rPr>
              <a:t>ov</a:t>
            </a:r>
            <a:r>
              <a:rPr sz="1800" spc="0" dirty="0">
                <a:latin typeface="Calibri"/>
                <a:cs typeface="Calibri"/>
              </a:rPr>
              <a:t>er</a:t>
            </a:r>
            <a:r>
              <a:rPr sz="1800" spc="9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l</a:t>
            </a:r>
            <a:r>
              <a:rPr sz="1800" spc="0" dirty="0">
                <a:latin typeface="Calibri"/>
                <a:cs typeface="Calibri"/>
              </a:rPr>
              <a:t>on</a:t>
            </a:r>
            <a:r>
              <a:rPr sz="1800" spc="-4" dirty="0">
                <a:latin typeface="Calibri"/>
                <a:cs typeface="Calibri"/>
              </a:rPr>
              <a:t>g</a:t>
            </a:r>
            <a:r>
              <a:rPr sz="1800" spc="0" dirty="0">
                <a:latin typeface="Calibri"/>
                <a:cs typeface="Calibri"/>
              </a:rPr>
              <a:t>er di</a:t>
            </a:r>
            <a:r>
              <a:rPr sz="1800" spc="-19" dirty="0">
                <a:latin typeface="Calibri"/>
                <a:cs typeface="Calibri"/>
              </a:rPr>
              <a:t>s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ances</a:t>
            </a:r>
            <a:endParaRPr sz="1800">
              <a:latin typeface="Calibri"/>
              <a:cs typeface="Calibri"/>
            </a:endParaRPr>
          </a:p>
          <a:p>
            <a:pPr marL="91744">
              <a:lnSpc>
                <a:spcPts val="2160"/>
              </a:lnSpc>
              <a:spcBef>
                <a:spcPts val="108"/>
              </a:spcBef>
            </a:pPr>
            <a:r>
              <a:rPr sz="2700" spc="0" baseline="1517" dirty="0">
                <a:latin typeface="Calibri"/>
                <a:cs typeface="Calibri"/>
              </a:rPr>
              <a:t>10 m</a:t>
            </a:r>
            <a:r>
              <a:rPr sz="2700" spc="-9" baseline="1517" dirty="0">
                <a:latin typeface="Calibri"/>
                <a:cs typeface="Calibri"/>
              </a:rPr>
              <a:t>e</a:t>
            </a:r>
            <a:r>
              <a:rPr sz="2700" spc="-25" baseline="1517" dirty="0">
                <a:latin typeface="Calibri"/>
                <a:cs typeface="Calibri"/>
              </a:rPr>
              <a:t>t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34" baseline="1517" dirty="0">
                <a:latin typeface="Calibri"/>
                <a:cs typeface="Calibri"/>
              </a:rPr>
              <a:t>r</a:t>
            </a:r>
            <a:r>
              <a:rPr sz="2700" spc="0" baseline="1517" dirty="0">
                <a:latin typeface="Calibri"/>
                <a:cs typeface="Calibri"/>
              </a:rPr>
              <a:t>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4292345"/>
            <a:ext cx="7391400" cy="914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744" marR="670009">
              <a:lnSpc>
                <a:spcPts val="2160"/>
              </a:lnSpc>
              <a:spcBef>
                <a:spcPts val="428"/>
              </a:spcBef>
            </a:pPr>
            <a:r>
              <a:rPr sz="1800" spc="-39" dirty="0">
                <a:latin typeface="Calibri"/>
                <a:cs typeface="Calibri"/>
              </a:rPr>
              <a:t>R</a:t>
            </a:r>
            <a:r>
              <a:rPr sz="1800" spc="0" dirty="0">
                <a:latin typeface="Calibri"/>
                <a:cs typeface="Calibri"/>
              </a:rPr>
              <a:t>e</a:t>
            </a:r>
            <a:r>
              <a:rPr sz="1800" spc="4" dirty="0">
                <a:latin typeface="Calibri"/>
                <a:cs typeface="Calibri"/>
              </a:rPr>
              <a:t>q</a:t>
            </a:r>
            <a:r>
              <a:rPr sz="1800" spc="0" dirty="0">
                <a:latin typeface="Calibri"/>
                <a:cs typeface="Calibri"/>
              </a:rPr>
              <a:t>ui</a:t>
            </a:r>
            <a:r>
              <a:rPr sz="1800" spc="-29" dirty="0">
                <a:latin typeface="Calibri"/>
                <a:cs typeface="Calibri"/>
              </a:rPr>
              <a:t>r</a:t>
            </a:r>
            <a:r>
              <a:rPr sz="1800" spc="0" dirty="0">
                <a:latin typeface="Calibri"/>
                <a:cs typeface="Calibri"/>
              </a:rPr>
              <a:t>es</a:t>
            </a:r>
            <a:r>
              <a:rPr sz="1800" spc="14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l</a:t>
            </a:r>
            <a:r>
              <a:rPr sz="1800" spc="0" dirty="0">
                <a:latin typeface="Calibri"/>
                <a:cs typeface="Calibri"/>
              </a:rPr>
              <a:t>e</a:t>
            </a:r>
            <a:r>
              <a:rPr sz="1800" spc="4" dirty="0">
                <a:latin typeface="Calibri"/>
                <a:cs typeface="Calibri"/>
              </a:rPr>
              <a:t>s</a:t>
            </a:r>
            <a:r>
              <a:rPr sz="1800" spc="0" dirty="0">
                <a:latin typeface="Calibri"/>
                <a:cs typeface="Calibri"/>
              </a:rPr>
              <a:t>s p</a:t>
            </a:r>
            <a:r>
              <a:rPr sz="1800" spc="-9" dirty="0">
                <a:latin typeface="Calibri"/>
                <a:cs typeface="Calibri"/>
              </a:rPr>
              <a:t>o</a:t>
            </a:r>
            <a:r>
              <a:rPr sz="1800" spc="-14" dirty="0">
                <a:latin typeface="Calibri"/>
                <a:cs typeface="Calibri"/>
              </a:rPr>
              <a:t>w</a:t>
            </a:r>
            <a:r>
              <a:rPr sz="1800" spc="0" dirty="0">
                <a:latin typeface="Calibri"/>
                <a:cs typeface="Calibri"/>
              </a:rPr>
              <a:t>er</a:t>
            </a:r>
            <a:r>
              <a:rPr sz="1800" spc="9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and a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0" dirty="0">
                <a:latin typeface="Calibri"/>
                <a:cs typeface="Calibri"/>
              </a:rPr>
              <a:t>e</a:t>
            </a:r>
            <a:r>
              <a:rPr sz="1800" spc="14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l</a:t>
            </a:r>
            <a:r>
              <a:rPr sz="1800" spc="0" dirty="0">
                <a:latin typeface="Calibri"/>
                <a:cs typeface="Calibri"/>
              </a:rPr>
              <a:t>e</a:t>
            </a:r>
            <a:r>
              <a:rPr sz="1800" spc="4" dirty="0">
                <a:latin typeface="Calibri"/>
                <a:cs typeface="Calibri"/>
              </a:rPr>
              <a:t>s</a:t>
            </a:r>
            <a:r>
              <a:rPr sz="1800" spc="0" dirty="0">
                <a:latin typeface="Calibri"/>
                <a:cs typeface="Calibri"/>
              </a:rPr>
              <a:t>s            </a:t>
            </a:r>
            <a:r>
              <a:rPr sz="1800" spc="159" dirty="0">
                <a:latin typeface="Calibri"/>
                <a:cs typeface="Calibri"/>
              </a:rPr>
              <a:t> </a:t>
            </a:r>
            <a:r>
              <a:rPr sz="1800" spc="-39" dirty="0">
                <a:latin typeface="Calibri"/>
                <a:cs typeface="Calibri"/>
              </a:rPr>
              <a:t>R</a:t>
            </a:r>
            <a:r>
              <a:rPr sz="1800" spc="0" dirty="0">
                <a:latin typeface="Calibri"/>
                <a:cs typeface="Calibri"/>
              </a:rPr>
              <a:t>el</a:t>
            </a:r>
            <a:r>
              <a:rPr sz="1800" spc="-9" dirty="0">
                <a:latin typeface="Calibri"/>
                <a:cs typeface="Calibri"/>
              </a:rPr>
              <a:t>a</a:t>
            </a:r>
            <a:r>
              <a:rPr sz="1800" spc="0" dirty="0">
                <a:latin typeface="Calibri"/>
                <a:cs typeface="Calibri"/>
              </a:rPr>
              <a:t>t</a:t>
            </a:r>
            <a:r>
              <a:rPr sz="1800" spc="-9" dirty="0">
                <a:latin typeface="Calibri"/>
                <a:cs typeface="Calibri"/>
              </a:rPr>
              <a:t>iv</a:t>
            </a:r>
            <a:r>
              <a:rPr sz="1800" spc="0" dirty="0">
                <a:latin typeface="Calibri"/>
                <a:cs typeface="Calibri"/>
              </a:rPr>
              <a:t>ely</a:t>
            </a:r>
            <a:r>
              <a:rPr sz="1800" spc="9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mo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0" dirty="0">
                <a:latin typeface="Calibri"/>
                <a:cs typeface="Calibri"/>
              </a:rPr>
              <a:t>e </a:t>
            </a:r>
            <a:r>
              <a:rPr sz="1800" spc="-14" dirty="0">
                <a:latin typeface="Calibri"/>
                <a:cs typeface="Calibri"/>
              </a:rPr>
              <a:t>e</a:t>
            </a:r>
            <a:r>
              <a:rPr sz="1800" spc="0" dirty="0">
                <a:latin typeface="Calibri"/>
                <a:cs typeface="Calibri"/>
              </a:rPr>
              <a:t>xp</a:t>
            </a:r>
            <a:r>
              <a:rPr sz="1800" spc="4" dirty="0">
                <a:latin typeface="Calibri"/>
                <a:cs typeface="Calibri"/>
              </a:rPr>
              <a:t>e</a:t>
            </a:r>
            <a:r>
              <a:rPr sz="1800" spc="0" dirty="0">
                <a:latin typeface="Calibri"/>
                <a:cs typeface="Calibri"/>
              </a:rPr>
              <a:t>n</a:t>
            </a:r>
            <a:r>
              <a:rPr sz="1800" spc="4" dirty="0">
                <a:latin typeface="Calibri"/>
                <a:cs typeface="Calibri"/>
              </a:rPr>
              <a:t>s</a:t>
            </a:r>
            <a:r>
              <a:rPr sz="1800" spc="-4" dirty="0">
                <a:latin typeface="Calibri"/>
                <a:cs typeface="Calibri"/>
              </a:rPr>
              <a:t>i</a:t>
            </a:r>
            <a:r>
              <a:rPr sz="1800" spc="-9" dirty="0">
                <a:latin typeface="Calibri"/>
                <a:cs typeface="Calibri"/>
              </a:rPr>
              <a:t>v</a:t>
            </a:r>
            <a:r>
              <a:rPr sz="1800" spc="0" dirty="0">
                <a:latin typeface="Calibri"/>
                <a:cs typeface="Calibri"/>
              </a:rPr>
              <a:t>e</a:t>
            </a:r>
            <a:r>
              <a:rPr sz="1800" spc="-4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than </a:t>
            </a:r>
            <a:r>
              <a:rPr sz="1800" spc="-19" dirty="0">
                <a:latin typeface="Calibri"/>
                <a:cs typeface="Calibri"/>
              </a:rPr>
              <a:t>e</a:t>
            </a:r>
            <a:r>
              <a:rPr sz="1800" spc="0" dirty="0">
                <a:latin typeface="Calibri"/>
                <a:cs typeface="Calibri"/>
              </a:rPr>
              <a:t>xp</a:t>
            </a:r>
            <a:r>
              <a:rPr sz="1800" spc="4" dirty="0">
                <a:latin typeface="Calibri"/>
                <a:cs typeface="Calibri"/>
              </a:rPr>
              <a:t>e</a:t>
            </a:r>
            <a:r>
              <a:rPr sz="1800" spc="0" dirty="0">
                <a:latin typeface="Calibri"/>
                <a:cs typeface="Calibri"/>
              </a:rPr>
              <a:t>n</a:t>
            </a:r>
            <a:r>
              <a:rPr sz="1800" spc="4" dirty="0">
                <a:latin typeface="Calibri"/>
                <a:cs typeface="Calibri"/>
              </a:rPr>
              <a:t>s</a:t>
            </a:r>
            <a:r>
              <a:rPr sz="1800" spc="-4" dirty="0">
                <a:latin typeface="Calibri"/>
                <a:cs typeface="Calibri"/>
              </a:rPr>
              <a:t>i</a:t>
            </a:r>
            <a:r>
              <a:rPr sz="1800" spc="-9" dirty="0">
                <a:latin typeface="Calibri"/>
                <a:cs typeface="Calibri"/>
              </a:rPr>
              <a:t>v</a:t>
            </a:r>
            <a:r>
              <a:rPr sz="1800" spc="0" dirty="0">
                <a:latin typeface="Calibri"/>
                <a:cs typeface="Calibri"/>
              </a:rPr>
              <a:t>e</a:t>
            </a:r>
            <a:r>
              <a:rPr sz="1800" spc="-4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than</a:t>
            </a:r>
            <a:r>
              <a:rPr sz="1800" spc="14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fiber o</a:t>
            </a:r>
            <a:r>
              <a:rPr sz="1800" spc="-9" dirty="0">
                <a:latin typeface="Calibri"/>
                <a:cs typeface="Calibri"/>
              </a:rPr>
              <a:t>p</a:t>
            </a:r>
            <a:r>
              <a:rPr sz="1800" spc="0" dirty="0">
                <a:latin typeface="Calibri"/>
                <a:cs typeface="Calibri"/>
              </a:rPr>
              <a:t>t</a:t>
            </a:r>
            <a:r>
              <a:rPr sz="1800" spc="-9" dirty="0">
                <a:latin typeface="Calibri"/>
                <a:cs typeface="Calibri"/>
              </a:rPr>
              <a:t>i</a:t>
            </a:r>
            <a:r>
              <a:rPr sz="1800" spc="-19" dirty="0">
                <a:latin typeface="Calibri"/>
                <a:cs typeface="Calibri"/>
              </a:rPr>
              <a:t>c</a:t>
            </a:r>
            <a:r>
              <a:rPr sz="1800" spc="0" dirty="0">
                <a:latin typeface="Calibri"/>
                <a:cs typeface="Calibri"/>
              </a:rPr>
              <a:t>al</a:t>
            </a:r>
            <a:r>
              <a:rPr sz="1800" spc="19" dirty="0">
                <a:latin typeface="Calibri"/>
                <a:cs typeface="Calibri"/>
              </a:rPr>
              <a:t> </a:t>
            </a:r>
            <a:r>
              <a:rPr sz="1800" spc="-19" dirty="0">
                <a:latin typeface="Calibri"/>
                <a:cs typeface="Calibri"/>
              </a:rPr>
              <a:t>c</a:t>
            </a:r>
            <a:r>
              <a:rPr sz="1800" spc="0" dirty="0">
                <a:latin typeface="Calibri"/>
                <a:cs typeface="Calibri"/>
              </a:rPr>
              <a:t>able          </a:t>
            </a:r>
            <a:r>
              <a:rPr sz="1800" spc="144" dirty="0">
                <a:latin typeface="Calibri"/>
                <a:cs typeface="Calibri"/>
              </a:rPr>
              <a:t> </a:t>
            </a:r>
            <a:r>
              <a:rPr sz="1800" spc="-75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w</a:t>
            </a:r>
            <a:r>
              <a:rPr sz="1800" spc="-9" dirty="0">
                <a:latin typeface="Calibri"/>
                <a:cs typeface="Calibri"/>
              </a:rPr>
              <a:t>i</a:t>
            </a:r>
            <a:r>
              <a:rPr sz="1800" spc="0" dirty="0">
                <a:latin typeface="Calibri"/>
                <a:cs typeface="Calibri"/>
              </a:rPr>
              <a:t>n</a:t>
            </a:r>
            <a:r>
              <a:rPr sz="1800" spc="-9" dirty="0">
                <a:latin typeface="Calibri"/>
                <a:cs typeface="Calibri"/>
              </a:rPr>
              <a:t>a</a:t>
            </a:r>
            <a:r>
              <a:rPr sz="1800" spc="0" dirty="0">
                <a:latin typeface="Calibri"/>
                <a:cs typeface="Calibri"/>
              </a:rPr>
              <a:t>x </a:t>
            </a:r>
            <a:r>
              <a:rPr sz="1800" spc="-19" dirty="0">
                <a:latin typeface="Calibri"/>
                <a:cs typeface="Calibri"/>
              </a:rPr>
              <a:t>c</a:t>
            </a:r>
            <a:r>
              <a:rPr sz="1800" spc="0" dirty="0">
                <a:latin typeface="Calibri"/>
                <a:cs typeface="Calibri"/>
              </a:rPr>
              <a:t>ables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4400" y="5206752"/>
            <a:ext cx="7391400" cy="914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744">
              <a:lnSpc>
                <a:spcPct val="101725"/>
              </a:lnSpc>
              <a:spcBef>
                <a:spcPts val="334"/>
              </a:spcBef>
            </a:pPr>
            <a:r>
              <a:rPr sz="1800" spc="0" dirty="0">
                <a:latin typeface="Calibri"/>
                <a:cs typeface="Calibri"/>
              </a:rPr>
              <a:t>Uses Sm</a:t>
            </a:r>
            <a:r>
              <a:rPr sz="1800" spc="4" dirty="0">
                <a:latin typeface="Calibri"/>
                <a:cs typeface="Calibri"/>
              </a:rPr>
              <a:t>a</a:t>
            </a:r>
            <a:r>
              <a:rPr sz="1800" spc="-4" dirty="0">
                <a:latin typeface="Calibri"/>
                <a:cs typeface="Calibri"/>
              </a:rPr>
              <a:t>l</a:t>
            </a:r>
            <a:r>
              <a:rPr sz="1800" spc="0" dirty="0">
                <a:latin typeface="Calibri"/>
                <a:cs typeface="Calibri"/>
              </a:rPr>
              <a:t>l</a:t>
            </a:r>
            <a:r>
              <a:rPr sz="1800" spc="-4" dirty="0">
                <a:latin typeface="Calibri"/>
                <a:cs typeface="Calibri"/>
              </a:rPr>
              <a:t> </a:t>
            </a:r>
            <a:r>
              <a:rPr sz="1800" spc="-19" dirty="0">
                <a:latin typeface="Calibri"/>
                <a:cs typeface="Calibri"/>
              </a:rPr>
              <a:t>F</a:t>
            </a:r>
            <a:r>
              <a:rPr sz="1800" spc="0" dirty="0">
                <a:latin typeface="Calibri"/>
                <a:cs typeface="Calibri"/>
              </a:rPr>
              <a:t>orm</a:t>
            </a:r>
            <a:r>
              <a:rPr sz="1800" spc="9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spc="0" dirty="0">
                <a:latin typeface="Calibri"/>
                <a:cs typeface="Calibri"/>
              </a:rPr>
              <a:t>ac</a:t>
            </a:r>
            <a:r>
              <a:rPr sz="1800" spc="-19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or </a:t>
            </a:r>
            <a:r>
              <a:rPr sz="1800" spc="-9" dirty="0">
                <a:latin typeface="Calibri"/>
                <a:cs typeface="Calibri"/>
              </a:rPr>
              <a:t>P</a:t>
            </a:r>
            <a:r>
              <a:rPr sz="1800" spc="-4" dirty="0">
                <a:latin typeface="Calibri"/>
                <a:cs typeface="Calibri"/>
              </a:rPr>
              <a:t>l</a:t>
            </a:r>
            <a:r>
              <a:rPr sz="1800" spc="0" dirty="0">
                <a:latin typeface="Calibri"/>
                <a:cs typeface="Calibri"/>
              </a:rPr>
              <a:t>u</a:t>
            </a:r>
            <a:r>
              <a:rPr sz="1800" spc="19" dirty="0">
                <a:latin typeface="Calibri"/>
                <a:cs typeface="Calibri"/>
              </a:rPr>
              <a:t>g</a:t>
            </a:r>
            <a:r>
              <a:rPr sz="1800" spc="-29" dirty="0">
                <a:latin typeface="Calibri"/>
                <a:cs typeface="Calibri"/>
              </a:rPr>
              <a:t>g</a:t>
            </a:r>
            <a:r>
              <a:rPr sz="1800" spc="0" dirty="0">
                <a:latin typeface="Calibri"/>
                <a:cs typeface="Calibri"/>
              </a:rPr>
              <a:t>able          </a:t>
            </a:r>
            <a:r>
              <a:rPr sz="1800" spc="134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Uses Sm</a:t>
            </a:r>
            <a:r>
              <a:rPr sz="1800" spc="4" dirty="0">
                <a:latin typeface="Calibri"/>
                <a:cs typeface="Calibri"/>
              </a:rPr>
              <a:t>a</a:t>
            </a:r>
            <a:r>
              <a:rPr sz="1800" spc="-4" dirty="0">
                <a:latin typeface="Calibri"/>
                <a:cs typeface="Calibri"/>
              </a:rPr>
              <a:t>l</a:t>
            </a:r>
            <a:r>
              <a:rPr sz="1800" spc="0" dirty="0">
                <a:latin typeface="Calibri"/>
                <a:cs typeface="Calibri"/>
              </a:rPr>
              <a:t>l</a:t>
            </a:r>
            <a:r>
              <a:rPr sz="1800" spc="-4" dirty="0">
                <a:latin typeface="Calibri"/>
                <a:cs typeface="Calibri"/>
              </a:rPr>
              <a:t> </a:t>
            </a:r>
            <a:r>
              <a:rPr sz="1800" spc="-19" dirty="0">
                <a:latin typeface="Calibri"/>
                <a:cs typeface="Calibri"/>
              </a:rPr>
              <a:t>F</a:t>
            </a:r>
            <a:r>
              <a:rPr sz="1800" spc="0" dirty="0">
                <a:latin typeface="Calibri"/>
                <a:cs typeface="Calibri"/>
              </a:rPr>
              <a:t>orm</a:t>
            </a:r>
            <a:r>
              <a:rPr sz="1800" spc="9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spc="0" dirty="0">
                <a:latin typeface="Calibri"/>
                <a:cs typeface="Calibri"/>
              </a:rPr>
              <a:t>ac</a:t>
            </a:r>
            <a:r>
              <a:rPr sz="1800" spc="-19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or </a:t>
            </a:r>
            <a:r>
              <a:rPr sz="1800" spc="-9" dirty="0">
                <a:latin typeface="Calibri"/>
                <a:cs typeface="Calibri"/>
              </a:rPr>
              <a:t>P</a:t>
            </a:r>
            <a:r>
              <a:rPr sz="1800" spc="-4" dirty="0">
                <a:latin typeface="Calibri"/>
                <a:cs typeface="Calibri"/>
              </a:rPr>
              <a:t>l</a:t>
            </a:r>
            <a:r>
              <a:rPr sz="1800" spc="0" dirty="0">
                <a:latin typeface="Calibri"/>
                <a:cs typeface="Calibri"/>
              </a:rPr>
              <a:t>u</a:t>
            </a:r>
            <a:r>
              <a:rPr sz="1800" spc="19" dirty="0">
                <a:latin typeface="Calibri"/>
                <a:cs typeface="Calibri"/>
              </a:rPr>
              <a:t>g</a:t>
            </a:r>
            <a:r>
              <a:rPr sz="1800" spc="-29" dirty="0">
                <a:latin typeface="Calibri"/>
                <a:cs typeface="Calibri"/>
              </a:rPr>
              <a:t>g</a:t>
            </a:r>
            <a:r>
              <a:rPr sz="1800" spc="0" dirty="0">
                <a:latin typeface="Calibri"/>
                <a:cs typeface="Calibri"/>
              </a:rPr>
              <a:t>able</a:t>
            </a:r>
            <a:endParaRPr sz="1800">
              <a:latin typeface="Calibri"/>
              <a:cs typeface="Calibri"/>
            </a:endParaRPr>
          </a:p>
          <a:p>
            <a:pPr marL="91744">
              <a:lnSpc>
                <a:spcPts val="2160"/>
              </a:lnSpc>
              <a:spcBef>
                <a:spcPts val="108"/>
              </a:spcBef>
            </a:pPr>
            <a:r>
              <a:rPr sz="2700" spc="-4" baseline="1517" dirty="0">
                <a:latin typeface="Calibri"/>
                <a:cs typeface="Calibri"/>
              </a:rPr>
              <a:t>Pl</a:t>
            </a:r>
            <a:r>
              <a:rPr sz="2700" spc="0" baseline="1517" dirty="0">
                <a:latin typeface="Calibri"/>
                <a:cs typeface="Calibri"/>
              </a:rPr>
              <a:t>us </a:t>
            </a:r>
            <a:r>
              <a:rPr sz="2700" spc="-4" baseline="1517" dirty="0">
                <a:latin typeface="Calibri"/>
                <a:cs typeface="Calibri"/>
              </a:rPr>
              <a:t>(</a:t>
            </a:r>
            <a:r>
              <a:rPr sz="2700" spc="0" baseline="1517" dirty="0">
                <a:latin typeface="Calibri"/>
                <a:cs typeface="Calibri"/>
              </a:rPr>
              <a:t>SF</a:t>
            </a:r>
            <a:r>
              <a:rPr sz="2700" spc="-9" baseline="1517" dirty="0">
                <a:latin typeface="Calibri"/>
                <a:cs typeface="Calibri"/>
              </a:rPr>
              <a:t>P</a:t>
            </a:r>
            <a:r>
              <a:rPr sz="2700" spc="0" baseline="1517" dirty="0">
                <a:latin typeface="Calibri"/>
                <a:cs typeface="Calibri"/>
              </a:rPr>
              <a:t>+)</a:t>
            </a:r>
            <a:r>
              <a:rPr sz="2700" spc="19" baseline="1517" dirty="0">
                <a:latin typeface="Calibri"/>
                <a:cs typeface="Calibri"/>
              </a:rPr>
              <a:t> </a:t>
            </a:r>
            <a:r>
              <a:rPr sz="2700" spc="-19" baseline="1517" dirty="0">
                <a:latin typeface="Calibri"/>
                <a:cs typeface="Calibri"/>
              </a:rPr>
              <a:t>c</a:t>
            </a:r>
            <a:r>
              <a:rPr sz="2700" spc="0" baseline="1517" dirty="0">
                <a:latin typeface="Calibri"/>
                <a:cs typeface="Calibri"/>
              </a:rPr>
              <a:t>onnec</a:t>
            </a:r>
            <a:r>
              <a:rPr sz="2700" spc="-19" baseline="1517" dirty="0">
                <a:latin typeface="Calibri"/>
                <a:cs typeface="Calibri"/>
              </a:rPr>
              <a:t>t</a:t>
            </a:r>
            <a:r>
              <a:rPr sz="2700" spc="0" baseline="1517" dirty="0">
                <a:latin typeface="Calibri"/>
                <a:cs typeface="Calibri"/>
              </a:rPr>
              <a:t>or                               </a:t>
            </a:r>
            <a:r>
              <a:rPr sz="2700" spc="291" baseline="1517" dirty="0">
                <a:latin typeface="Calibri"/>
                <a:cs typeface="Calibri"/>
              </a:rPr>
              <a:t> </a:t>
            </a:r>
            <a:r>
              <a:rPr sz="2700" spc="-4" baseline="1517" dirty="0">
                <a:latin typeface="Calibri"/>
                <a:cs typeface="Calibri"/>
              </a:rPr>
              <a:t>Pl</a:t>
            </a:r>
            <a:r>
              <a:rPr sz="2700" spc="0" baseline="1517" dirty="0">
                <a:latin typeface="Calibri"/>
                <a:cs typeface="Calibri"/>
              </a:rPr>
              <a:t>us </a:t>
            </a:r>
            <a:r>
              <a:rPr sz="2700" spc="-4" baseline="1517" dirty="0">
                <a:latin typeface="Calibri"/>
                <a:cs typeface="Calibri"/>
              </a:rPr>
              <a:t>(</a:t>
            </a:r>
            <a:r>
              <a:rPr sz="2700" spc="0" baseline="1517" dirty="0">
                <a:latin typeface="Calibri"/>
                <a:cs typeface="Calibri"/>
              </a:rPr>
              <a:t>SF</a:t>
            </a:r>
            <a:r>
              <a:rPr sz="2700" spc="-9" baseline="1517" dirty="0">
                <a:latin typeface="Calibri"/>
                <a:cs typeface="Calibri"/>
              </a:rPr>
              <a:t>P</a:t>
            </a:r>
            <a:r>
              <a:rPr sz="2700" spc="0" baseline="1517" dirty="0">
                <a:latin typeface="Calibri"/>
                <a:cs typeface="Calibri"/>
              </a:rPr>
              <a:t>+)</a:t>
            </a:r>
            <a:r>
              <a:rPr sz="2700" spc="19" baseline="1517" dirty="0">
                <a:latin typeface="Calibri"/>
                <a:cs typeface="Calibri"/>
              </a:rPr>
              <a:t> </a:t>
            </a:r>
            <a:r>
              <a:rPr sz="2700" spc="-19" baseline="1517" dirty="0">
                <a:latin typeface="Calibri"/>
                <a:cs typeface="Calibri"/>
              </a:rPr>
              <a:t>c</a:t>
            </a:r>
            <a:r>
              <a:rPr sz="2700" spc="0" baseline="1517" dirty="0">
                <a:latin typeface="Calibri"/>
                <a:cs typeface="Calibri"/>
              </a:rPr>
              <a:t>onnec</a:t>
            </a:r>
            <a:r>
              <a:rPr sz="2700" spc="-19" baseline="1517" dirty="0">
                <a:latin typeface="Calibri"/>
                <a:cs typeface="Calibri"/>
              </a:rPr>
              <a:t>t</a:t>
            </a:r>
            <a:r>
              <a:rPr sz="2700" spc="0" baseline="1517" dirty="0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33988-EFE0-9FD2-371E-2D4154957F69}"/>
              </a:ext>
            </a:extLst>
          </p:cNvPr>
          <p:cNvSpPr txBox="1"/>
          <p:nvPr/>
        </p:nvSpPr>
        <p:spPr>
          <a:xfrm>
            <a:off x="908050" y="152400"/>
            <a:ext cx="6552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Connectivity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7179" y="3454906"/>
            <a:ext cx="4953000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4057" y="218640"/>
            <a:ext cx="8129951" cy="533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175"/>
              </a:lnSpc>
              <a:spcBef>
                <a:spcPts val="208"/>
              </a:spcBef>
            </a:pP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Small C</a:t>
            </a:r>
            <a:r>
              <a:rPr sz="2800" b="1" spc="4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o</a:t>
            </a: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mp</a:t>
            </a:r>
            <a:r>
              <a:rPr sz="2800" b="1" spc="-9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u</a:t>
            </a:r>
            <a:r>
              <a:rPr sz="2800" b="1" spc="-39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er </a:t>
            </a:r>
            <a:r>
              <a:rPr sz="2800" b="1" spc="-44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S</a:t>
            </a:r>
            <a:r>
              <a:rPr sz="2800" b="1" spc="-5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y</a:t>
            </a:r>
            <a:r>
              <a:rPr sz="2800" b="1" spc="-44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s</a:t>
            </a:r>
            <a:r>
              <a:rPr sz="2800" b="1" spc="-39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em</a:t>
            </a:r>
            <a:r>
              <a:rPr sz="2800" b="1" spc="-51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I</a:t>
            </a:r>
            <a:r>
              <a:rPr sz="2800" b="1" spc="-44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n</a:t>
            </a:r>
            <a:r>
              <a:rPr sz="2800" b="1" spc="-39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er</a:t>
            </a:r>
            <a:r>
              <a:rPr sz="2800" b="1" spc="-75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f</a:t>
            </a: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ace</a:t>
            </a:r>
            <a:r>
              <a:rPr sz="2800" b="1" spc="-14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(SCSI)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208" y="1513123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2808" y="1534541"/>
            <a:ext cx="7423842" cy="764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239">
              <a:lnSpc>
                <a:spcPts val="2950"/>
              </a:lnSpc>
              <a:spcBef>
                <a:spcPts val="147"/>
              </a:spcBef>
            </a:pPr>
            <a:r>
              <a:rPr sz="4200" b="1" spc="-4" baseline="2925" dirty="0">
                <a:solidFill>
                  <a:srgbClr val="FF0000"/>
                </a:solidFill>
                <a:latin typeface="Calibri"/>
                <a:cs typeface="Calibri"/>
              </a:rPr>
              <a:t>SCS</a:t>
            </a:r>
            <a:r>
              <a:rPr sz="4200" b="1" spc="0" baseline="292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4200" b="1" spc="-18" baseline="29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spc="-39" baseline="2925" dirty="0">
                <a:latin typeface="Calibri"/>
                <a:cs typeface="Calibri"/>
              </a:rPr>
              <a:t>r</a:t>
            </a:r>
            <a:r>
              <a:rPr sz="4200" spc="-25" baseline="2925" dirty="0">
                <a:latin typeface="Calibri"/>
                <a:cs typeface="Calibri"/>
              </a:rPr>
              <a:t>e</a:t>
            </a:r>
            <a:r>
              <a:rPr sz="4200" spc="-75" baseline="2925" dirty="0">
                <a:latin typeface="Calibri"/>
                <a:cs typeface="Calibri"/>
              </a:rPr>
              <a:t>f</a:t>
            </a:r>
            <a:r>
              <a:rPr sz="4200" spc="0" baseline="2925" dirty="0">
                <a:latin typeface="Calibri"/>
                <a:cs typeface="Calibri"/>
              </a:rPr>
              <a:t>e</a:t>
            </a:r>
            <a:r>
              <a:rPr sz="4200" spc="-50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s</a:t>
            </a:r>
            <a:r>
              <a:rPr sz="4200" spc="-47" baseline="2925" dirty="0">
                <a:latin typeface="Calibri"/>
                <a:cs typeface="Calibri"/>
              </a:rPr>
              <a:t> </a:t>
            </a:r>
            <a:r>
              <a:rPr sz="4200" spc="-25" baseline="2925" dirty="0">
                <a:latin typeface="Calibri"/>
                <a:cs typeface="Calibri"/>
              </a:rPr>
              <a:t>t</a:t>
            </a:r>
            <a:r>
              <a:rPr sz="4200" spc="0" baseline="2925" dirty="0">
                <a:latin typeface="Calibri"/>
                <a:cs typeface="Calibri"/>
              </a:rPr>
              <a:t>o</a:t>
            </a:r>
            <a:r>
              <a:rPr sz="4200" spc="-1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the</a:t>
            </a:r>
            <a:r>
              <a:rPr sz="4200" spc="-22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ty</a:t>
            </a:r>
            <a:r>
              <a:rPr sz="4200" spc="-9" baseline="2925" dirty="0">
                <a:latin typeface="Calibri"/>
                <a:cs typeface="Calibri"/>
              </a:rPr>
              <a:t>p</a:t>
            </a:r>
            <a:r>
              <a:rPr sz="4200" spc="0" baseline="2925" dirty="0">
                <a:latin typeface="Calibri"/>
                <a:cs typeface="Calibri"/>
              </a:rPr>
              <a:t>es</a:t>
            </a:r>
            <a:r>
              <a:rPr sz="4200" spc="-1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of</a:t>
            </a:r>
            <a:r>
              <a:rPr sz="4200" spc="-23" baseline="2925" dirty="0">
                <a:latin typeface="Calibri"/>
                <a:cs typeface="Calibri"/>
              </a:rPr>
              <a:t> </a:t>
            </a:r>
            <a:r>
              <a:rPr sz="4200" spc="-14" baseline="2925" dirty="0">
                <a:latin typeface="Calibri"/>
                <a:cs typeface="Calibri"/>
              </a:rPr>
              <a:t>c</a:t>
            </a:r>
            <a:r>
              <a:rPr sz="4200" spc="0" baseline="2925" dirty="0">
                <a:latin typeface="Calibri"/>
                <a:cs typeface="Calibri"/>
              </a:rPr>
              <a:t>ables</a:t>
            </a:r>
            <a:r>
              <a:rPr sz="4200" spc="-59" baseline="2925" dirty="0">
                <a:latin typeface="Calibri"/>
                <a:cs typeface="Calibri"/>
              </a:rPr>
              <a:t> </a:t>
            </a:r>
            <a:r>
              <a:rPr sz="4200" spc="9" baseline="2925" dirty="0">
                <a:latin typeface="Calibri"/>
                <a:cs typeface="Calibri"/>
              </a:rPr>
              <a:t>a</a:t>
            </a:r>
            <a:r>
              <a:rPr sz="4200" spc="0" baseline="2925" dirty="0">
                <a:latin typeface="Calibri"/>
                <a:cs typeface="Calibri"/>
              </a:rPr>
              <a:t>nd</a:t>
            </a:r>
            <a:r>
              <a:rPr sz="4200" spc="-42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ports</a:t>
            </a:r>
            <a:r>
              <a:rPr sz="4200" spc="-3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used</a:t>
            </a:r>
            <a:r>
              <a:rPr sz="4200" spc="-29" baseline="2925" dirty="0">
                <a:latin typeface="Calibri"/>
                <a:cs typeface="Calibri"/>
              </a:rPr>
              <a:t> </a:t>
            </a:r>
            <a:r>
              <a:rPr sz="4200" spc="-25" baseline="2925" dirty="0">
                <a:latin typeface="Calibri"/>
                <a:cs typeface="Calibri"/>
              </a:rPr>
              <a:t>t</a:t>
            </a:r>
            <a:r>
              <a:rPr sz="4200" spc="0" baseline="2925" dirty="0">
                <a:latin typeface="Calibri"/>
                <a:cs typeface="Calibri"/>
              </a:rPr>
              <a:t>o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025"/>
              </a:lnSpc>
              <a:spcBef>
                <a:spcPts val="3"/>
              </a:spcBef>
            </a:pPr>
            <a:r>
              <a:rPr sz="4200" spc="-19" baseline="2925" dirty="0">
                <a:latin typeface="Calibri"/>
                <a:cs typeface="Calibri"/>
              </a:rPr>
              <a:t>c</a:t>
            </a:r>
            <a:r>
              <a:rPr sz="4200" spc="0" baseline="2925" dirty="0">
                <a:latin typeface="Calibri"/>
                <a:cs typeface="Calibri"/>
              </a:rPr>
              <a:t>on</a:t>
            </a:r>
            <a:r>
              <a:rPr sz="4200" spc="-9" baseline="2925" dirty="0">
                <a:latin typeface="Calibri"/>
                <a:cs typeface="Calibri"/>
              </a:rPr>
              <a:t>n</a:t>
            </a:r>
            <a:r>
              <a:rPr sz="4200" spc="0" baseline="2925" dirty="0">
                <a:latin typeface="Calibri"/>
                <a:cs typeface="Calibri"/>
              </a:rPr>
              <a:t>ect</a:t>
            </a:r>
            <a:r>
              <a:rPr sz="4200" spc="25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cer</a:t>
            </a:r>
            <a:r>
              <a:rPr sz="4200" spc="-34" baseline="2925" dirty="0">
                <a:latin typeface="Calibri"/>
                <a:cs typeface="Calibri"/>
              </a:rPr>
              <a:t>t</a:t>
            </a:r>
            <a:r>
              <a:rPr sz="4200" spc="0" baseline="2925" dirty="0">
                <a:latin typeface="Calibri"/>
                <a:cs typeface="Calibri"/>
              </a:rPr>
              <a:t>ain</a:t>
            </a:r>
            <a:r>
              <a:rPr sz="4200" spc="-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ty</a:t>
            </a:r>
            <a:r>
              <a:rPr sz="4200" spc="-9" baseline="2925" dirty="0">
                <a:latin typeface="Calibri"/>
                <a:cs typeface="Calibri"/>
              </a:rPr>
              <a:t>p</a:t>
            </a:r>
            <a:r>
              <a:rPr sz="4200" spc="0" baseline="2925" dirty="0">
                <a:latin typeface="Calibri"/>
                <a:cs typeface="Calibri"/>
              </a:rPr>
              <a:t>es</a:t>
            </a:r>
            <a:r>
              <a:rPr sz="4200" spc="1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of</a:t>
            </a:r>
            <a:r>
              <a:rPr sz="4200" spc="1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ha</a:t>
            </a:r>
            <a:r>
              <a:rPr sz="4200" spc="-39" baseline="292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4200" spc="4" baseline="29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4200" spc="-9" baseline="292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4200" spc="-34" baseline="2925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es,</a:t>
            </a:r>
            <a:r>
              <a:rPr sz="4200" spc="24" baseline="29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4200" spc="-19" baseline="2925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4200" spc="-4" baseline="2925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4200" spc="-19" baseline="2925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al</a:t>
            </a:r>
            <a:r>
              <a:rPr sz="4200" spc="9" baseline="29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4200" spc="-9" baseline="292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4200" spc="-34" baseline="2925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es,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2808" y="2302891"/>
            <a:ext cx="5650565" cy="2390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4200" spc="-19" baseline="2925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anne</a:t>
            </a:r>
            <a:r>
              <a:rPr sz="4200" spc="-54" baseline="292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s,</a:t>
            </a:r>
            <a:r>
              <a:rPr sz="4200" spc="-72" baseline="29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4200" spc="-32" baseline="29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other</a:t>
            </a:r>
            <a:r>
              <a:rPr sz="4200" spc="-42" baseline="29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per</a:t>
            </a:r>
            <a:r>
              <a:rPr sz="4200" spc="-9" baseline="2925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phe</a:t>
            </a:r>
            <a:r>
              <a:rPr sz="4200" spc="-75" baseline="292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al</a:t>
            </a:r>
            <a:r>
              <a:rPr sz="4200" spc="-77" baseline="29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4200" spc="-14" baseline="292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4200" spc="-9" baseline="2925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ces</a:t>
            </a:r>
            <a:endParaRPr sz="2800">
              <a:latin typeface="Calibri"/>
              <a:cs typeface="Calibri"/>
            </a:endParaRPr>
          </a:p>
          <a:p>
            <a:pPr marL="12700" marR="53263">
              <a:lnSpc>
                <a:spcPct val="101725"/>
              </a:lnSpc>
              <a:spcBef>
                <a:spcPts val="568"/>
              </a:spcBef>
            </a:pPr>
            <a:r>
              <a:rPr sz="2000" b="1" spc="-54" dirty="0">
                <a:solidFill>
                  <a:srgbClr val="00AF50"/>
                </a:solidFill>
                <a:latin typeface="Calibri"/>
                <a:cs typeface="Calibri"/>
              </a:rPr>
              <a:t>F</a:t>
            </a:r>
            <a:r>
              <a:rPr sz="2000" b="1" spc="0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000" b="1" spc="-2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000" b="1" spc="0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000" b="1" spc="-19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00AF50"/>
                </a:solidFill>
                <a:latin typeface="Calibri"/>
                <a:cs typeface="Calibri"/>
              </a:rPr>
              <a:t>SCSI:</a:t>
            </a:r>
            <a:r>
              <a:rPr sz="2000" b="1" spc="9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4" dirty="0">
                <a:solidFill>
                  <a:srgbClr val="00AF50"/>
                </a:solidFill>
                <a:latin typeface="Calibri"/>
                <a:cs typeface="Calibri"/>
              </a:rPr>
              <a:t>1</a:t>
            </a:r>
            <a:r>
              <a:rPr sz="2000" spc="0" dirty="0">
                <a:solidFill>
                  <a:srgbClr val="00AF50"/>
                </a:solidFill>
                <a:latin typeface="Calibri"/>
                <a:cs typeface="Calibri"/>
              </a:rPr>
              <a:t>0 MBp</a:t>
            </a:r>
            <a:r>
              <a:rPr sz="2000" spc="-9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000" spc="0" dirty="0">
                <a:solidFill>
                  <a:srgbClr val="00AF50"/>
                </a:solidFill>
                <a:latin typeface="Calibri"/>
                <a:cs typeface="Calibri"/>
              </a:rPr>
              <a:t>; </a:t>
            </a:r>
            <a:r>
              <a:rPr sz="2000" spc="-14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000" spc="0" dirty="0">
                <a:solidFill>
                  <a:srgbClr val="00AF50"/>
                </a:solidFill>
                <a:latin typeface="Calibri"/>
                <a:cs typeface="Calibri"/>
              </a:rPr>
              <a:t>on</a:t>
            </a:r>
            <a:r>
              <a:rPr sz="2000" spc="4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000" spc="0" dirty="0">
                <a:solidFill>
                  <a:srgbClr val="00AF50"/>
                </a:solidFill>
                <a:latin typeface="Calibri"/>
                <a:cs typeface="Calibri"/>
              </a:rPr>
              <a:t>ects</a:t>
            </a:r>
            <a:r>
              <a:rPr sz="2000" spc="-19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00AF50"/>
                </a:solidFill>
                <a:latin typeface="Calibri"/>
                <a:cs typeface="Calibri"/>
              </a:rPr>
              <a:t>8 d</a:t>
            </a:r>
            <a:r>
              <a:rPr sz="2000" spc="-14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000" spc="0" dirty="0">
                <a:solidFill>
                  <a:srgbClr val="00AF50"/>
                </a:solidFill>
                <a:latin typeface="Calibri"/>
                <a:cs typeface="Calibri"/>
              </a:rPr>
              <a:t>v</a:t>
            </a:r>
            <a:r>
              <a:rPr sz="2000" spc="-9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2000" spc="0" dirty="0">
                <a:solidFill>
                  <a:srgbClr val="00AF50"/>
                </a:solidFill>
                <a:latin typeface="Calibri"/>
                <a:cs typeface="Calibri"/>
              </a:rPr>
              <a:t>ces</a:t>
            </a:r>
            <a:endParaRPr sz="2000">
              <a:latin typeface="Calibri"/>
              <a:cs typeface="Calibri"/>
            </a:endParaRPr>
          </a:p>
          <a:p>
            <a:pPr marL="12700" marR="731063">
              <a:lnSpc>
                <a:spcPts val="2485"/>
              </a:lnSpc>
              <a:spcBef>
                <a:spcPts val="726"/>
              </a:spcBef>
            </a:pPr>
            <a:r>
              <a:rPr sz="2000" b="1" spc="-54" dirty="0">
                <a:solidFill>
                  <a:srgbClr val="00AF50"/>
                </a:solidFill>
                <a:latin typeface="Calibri"/>
                <a:cs typeface="Calibri"/>
              </a:rPr>
              <a:t>F</a:t>
            </a:r>
            <a:r>
              <a:rPr sz="2000" b="1" spc="0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000" b="1" spc="-2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000" b="1" spc="0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000" b="1" spc="-19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00AF50"/>
                </a:solidFill>
                <a:latin typeface="Calibri"/>
                <a:cs typeface="Calibri"/>
              </a:rPr>
              <a:t>Wide</a:t>
            </a:r>
            <a:r>
              <a:rPr sz="2000" b="1" spc="-9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00AF50"/>
                </a:solidFill>
                <a:latin typeface="Calibri"/>
                <a:cs typeface="Calibri"/>
              </a:rPr>
              <a:t>SCSI:</a:t>
            </a:r>
            <a:r>
              <a:rPr sz="2000" b="1" spc="19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4" dirty="0">
                <a:solidFill>
                  <a:srgbClr val="00AF50"/>
                </a:solidFill>
                <a:latin typeface="Calibri"/>
                <a:cs typeface="Calibri"/>
              </a:rPr>
              <a:t>2</a:t>
            </a:r>
            <a:r>
              <a:rPr sz="2000" spc="0" dirty="0">
                <a:solidFill>
                  <a:srgbClr val="00AF50"/>
                </a:solidFill>
                <a:latin typeface="Calibri"/>
                <a:cs typeface="Calibri"/>
              </a:rPr>
              <a:t>0</a:t>
            </a:r>
            <a:r>
              <a:rPr sz="2000" spc="-1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00AF50"/>
                </a:solidFill>
                <a:latin typeface="Calibri"/>
                <a:cs typeface="Calibri"/>
              </a:rPr>
              <a:t>MBp</a:t>
            </a:r>
            <a:r>
              <a:rPr sz="2000" spc="-4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000" spc="0" dirty="0">
                <a:solidFill>
                  <a:srgbClr val="00AF50"/>
                </a:solidFill>
                <a:latin typeface="Calibri"/>
                <a:cs typeface="Calibri"/>
              </a:rPr>
              <a:t>; </a:t>
            </a:r>
            <a:r>
              <a:rPr sz="2000" spc="-14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000" spc="0" dirty="0">
                <a:solidFill>
                  <a:srgbClr val="00AF50"/>
                </a:solidFill>
                <a:latin typeface="Calibri"/>
                <a:cs typeface="Calibri"/>
              </a:rPr>
              <a:t>on</a:t>
            </a:r>
            <a:r>
              <a:rPr sz="2000" spc="4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000" spc="0" dirty="0">
                <a:solidFill>
                  <a:srgbClr val="00AF50"/>
                </a:solidFill>
                <a:latin typeface="Calibri"/>
                <a:cs typeface="Calibri"/>
              </a:rPr>
              <a:t>ects</a:t>
            </a:r>
            <a:r>
              <a:rPr sz="2000" spc="-19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00AF50"/>
                </a:solidFill>
                <a:latin typeface="Calibri"/>
                <a:cs typeface="Calibri"/>
              </a:rPr>
              <a:t>16</a:t>
            </a:r>
            <a:r>
              <a:rPr sz="2000" spc="-9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00AF50"/>
                </a:solidFill>
                <a:latin typeface="Calibri"/>
                <a:cs typeface="Calibri"/>
              </a:rPr>
              <a:t>d</a:t>
            </a:r>
            <a:r>
              <a:rPr sz="2000" spc="-9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000" spc="0" dirty="0">
                <a:solidFill>
                  <a:srgbClr val="00AF50"/>
                </a:solidFill>
                <a:latin typeface="Calibri"/>
                <a:cs typeface="Calibri"/>
              </a:rPr>
              <a:t>v</a:t>
            </a:r>
            <a:r>
              <a:rPr sz="2000" spc="-9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2000" spc="0" dirty="0">
                <a:solidFill>
                  <a:srgbClr val="00AF50"/>
                </a:solidFill>
                <a:latin typeface="Calibri"/>
                <a:cs typeface="Calibri"/>
              </a:rPr>
              <a:t>ces </a:t>
            </a:r>
            <a:endParaRPr sz="2000">
              <a:latin typeface="Calibri"/>
              <a:cs typeface="Calibri"/>
            </a:endParaRPr>
          </a:p>
          <a:p>
            <a:pPr marL="12700" marR="731063">
              <a:lnSpc>
                <a:spcPts val="2485"/>
              </a:lnSpc>
              <a:spcBef>
                <a:spcPts val="728"/>
              </a:spcBef>
            </a:pPr>
            <a:r>
              <a:rPr sz="2000" b="1" spc="0" dirty="0">
                <a:solidFill>
                  <a:srgbClr val="00AF50"/>
                </a:solidFill>
                <a:latin typeface="Calibri"/>
                <a:cs typeface="Calibri"/>
              </a:rPr>
              <a:t>Ult</a:t>
            </a:r>
            <a:r>
              <a:rPr sz="2000" b="1" spc="-54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000" b="1" spc="0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000" b="1" spc="-1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00AF50"/>
                </a:solidFill>
                <a:latin typeface="Calibri"/>
                <a:cs typeface="Calibri"/>
              </a:rPr>
              <a:t>W</a:t>
            </a:r>
            <a:r>
              <a:rPr sz="2000" b="1" spc="-9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2000" b="1" spc="0" dirty="0">
                <a:solidFill>
                  <a:srgbClr val="00AF50"/>
                </a:solidFill>
                <a:latin typeface="Calibri"/>
                <a:cs typeface="Calibri"/>
              </a:rPr>
              <a:t>de</a:t>
            </a:r>
            <a:r>
              <a:rPr sz="2000" b="1" spc="-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000" b="1" spc="-4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000" b="1" spc="0" dirty="0">
                <a:solidFill>
                  <a:srgbClr val="00AF50"/>
                </a:solidFill>
                <a:latin typeface="Calibri"/>
                <a:cs typeface="Calibri"/>
              </a:rPr>
              <a:t>SI:</a:t>
            </a:r>
            <a:r>
              <a:rPr sz="2000" b="1" spc="9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4" dirty="0">
                <a:solidFill>
                  <a:srgbClr val="00AF50"/>
                </a:solidFill>
                <a:latin typeface="Calibri"/>
                <a:cs typeface="Calibri"/>
              </a:rPr>
              <a:t>4</a:t>
            </a:r>
            <a:r>
              <a:rPr sz="2000" spc="0" dirty="0">
                <a:solidFill>
                  <a:srgbClr val="00AF50"/>
                </a:solidFill>
                <a:latin typeface="Calibri"/>
                <a:cs typeface="Calibri"/>
              </a:rPr>
              <a:t>0</a:t>
            </a:r>
            <a:r>
              <a:rPr sz="2000" spc="-1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00AF50"/>
                </a:solidFill>
                <a:latin typeface="Calibri"/>
                <a:cs typeface="Calibri"/>
              </a:rPr>
              <a:t>MBp</a:t>
            </a:r>
            <a:r>
              <a:rPr sz="2000" spc="-9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000" spc="0" dirty="0">
                <a:solidFill>
                  <a:srgbClr val="00AF50"/>
                </a:solidFill>
                <a:latin typeface="Calibri"/>
                <a:cs typeface="Calibri"/>
              </a:rPr>
              <a:t>;</a:t>
            </a:r>
            <a:r>
              <a:rPr sz="2000" spc="-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9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000" spc="0" dirty="0">
                <a:solidFill>
                  <a:srgbClr val="00AF50"/>
                </a:solidFill>
                <a:latin typeface="Calibri"/>
                <a:cs typeface="Calibri"/>
              </a:rPr>
              <a:t>onnects</a:t>
            </a:r>
            <a:r>
              <a:rPr sz="2000" spc="-9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00AF50"/>
                </a:solidFill>
                <a:latin typeface="Calibri"/>
                <a:cs typeface="Calibri"/>
              </a:rPr>
              <a:t>16</a:t>
            </a:r>
            <a:r>
              <a:rPr sz="2000" spc="-1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00AF50"/>
                </a:solidFill>
                <a:latin typeface="Calibri"/>
                <a:cs typeface="Calibri"/>
              </a:rPr>
              <a:t>d</a:t>
            </a:r>
            <a:r>
              <a:rPr sz="2000" spc="-9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000" spc="-4" dirty="0">
                <a:solidFill>
                  <a:srgbClr val="00AF50"/>
                </a:solidFill>
                <a:latin typeface="Calibri"/>
                <a:cs typeface="Calibri"/>
              </a:rPr>
              <a:t>v</a:t>
            </a:r>
            <a:r>
              <a:rPr sz="2000" spc="0" dirty="0">
                <a:solidFill>
                  <a:srgbClr val="00AF50"/>
                </a:solidFill>
                <a:latin typeface="Calibri"/>
                <a:cs typeface="Calibri"/>
              </a:rPr>
              <a:t>ices </a:t>
            </a:r>
            <a:endParaRPr sz="2000">
              <a:latin typeface="Calibri"/>
              <a:cs typeface="Calibri"/>
            </a:endParaRPr>
          </a:p>
          <a:p>
            <a:pPr marL="12700" marR="731063">
              <a:lnSpc>
                <a:spcPts val="2485"/>
              </a:lnSpc>
              <a:spcBef>
                <a:spcPts val="728"/>
              </a:spcBef>
            </a:pPr>
            <a:r>
              <a:rPr sz="2000" b="1" spc="0" dirty="0">
                <a:solidFill>
                  <a:srgbClr val="00AF50"/>
                </a:solidFill>
                <a:latin typeface="Calibri"/>
                <a:cs typeface="Calibri"/>
              </a:rPr>
              <a:t>Ult</a:t>
            </a:r>
            <a:r>
              <a:rPr sz="2000" b="1" spc="-50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000" b="1" spc="0" dirty="0">
                <a:solidFill>
                  <a:srgbClr val="00AF50"/>
                </a:solidFill>
                <a:latin typeface="Calibri"/>
                <a:cs typeface="Calibri"/>
              </a:rPr>
              <a:t>a3</a:t>
            </a:r>
            <a:r>
              <a:rPr sz="2000" b="1" spc="-19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00AF50"/>
                </a:solidFill>
                <a:latin typeface="Calibri"/>
                <a:cs typeface="Calibri"/>
              </a:rPr>
              <a:t>SCSI:</a:t>
            </a:r>
            <a:r>
              <a:rPr sz="2000" b="1" spc="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4" dirty="0">
                <a:solidFill>
                  <a:srgbClr val="00AF50"/>
                </a:solidFill>
                <a:latin typeface="Calibri"/>
                <a:cs typeface="Calibri"/>
              </a:rPr>
              <a:t>16</a:t>
            </a:r>
            <a:r>
              <a:rPr sz="2000" spc="0" dirty="0">
                <a:solidFill>
                  <a:srgbClr val="00AF50"/>
                </a:solidFill>
                <a:latin typeface="Calibri"/>
                <a:cs typeface="Calibri"/>
              </a:rPr>
              <a:t>0</a:t>
            </a:r>
            <a:r>
              <a:rPr sz="2000" spc="-1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00AF50"/>
                </a:solidFill>
                <a:latin typeface="Calibri"/>
                <a:cs typeface="Calibri"/>
              </a:rPr>
              <a:t>MBp</a:t>
            </a:r>
            <a:r>
              <a:rPr sz="2000" spc="-4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000" spc="0" dirty="0">
                <a:solidFill>
                  <a:srgbClr val="00AF50"/>
                </a:solidFill>
                <a:latin typeface="Calibri"/>
                <a:cs typeface="Calibri"/>
              </a:rPr>
              <a:t>; </a:t>
            </a:r>
            <a:r>
              <a:rPr sz="2000" spc="-14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000" spc="0" dirty="0">
                <a:solidFill>
                  <a:srgbClr val="00AF50"/>
                </a:solidFill>
                <a:latin typeface="Calibri"/>
                <a:cs typeface="Calibri"/>
              </a:rPr>
              <a:t>on</a:t>
            </a:r>
            <a:r>
              <a:rPr sz="2000" spc="4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000" spc="0" dirty="0">
                <a:solidFill>
                  <a:srgbClr val="00AF50"/>
                </a:solidFill>
                <a:latin typeface="Calibri"/>
                <a:cs typeface="Calibri"/>
              </a:rPr>
              <a:t>ects</a:t>
            </a:r>
            <a:r>
              <a:rPr sz="2000" spc="-19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00AF50"/>
                </a:solidFill>
                <a:latin typeface="Calibri"/>
                <a:cs typeface="Calibri"/>
              </a:rPr>
              <a:t>16</a:t>
            </a:r>
            <a:r>
              <a:rPr sz="2000" spc="-9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00AF50"/>
                </a:solidFill>
                <a:latin typeface="Calibri"/>
                <a:cs typeface="Calibri"/>
              </a:rPr>
              <a:t>d</a:t>
            </a:r>
            <a:r>
              <a:rPr sz="2000" spc="-9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000" spc="0" dirty="0">
                <a:solidFill>
                  <a:srgbClr val="00AF50"/>
                </a:solidFill>
                <a:latin typeface="Calibri"/>
                <a:cs typeface="Calibri"/>
              </a:rPr>
              <a:t>v</a:t>
            </a:r>
            <a:r>
              <a:rPr sz="2000" spc="-9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2000" spc="0" dirty="0">
                <a:solidFill>
                  <a:srgbClr val="00AF50"/>
                </a:solidFill>
                <a:latin typeface="Calibri"/>
                <a:cs typeface="Calibri"/>
              </a:rPr>
              <a:t>ces</a:t>
            </a:r>
            <a:endParaRPr sz="2000">
              <a:latin typeface="Calibri"/>
              <a:cs typeface="Calibri"/>
            </a:endParaRPr>
          </a:p>
          <a:p>
            <a:pPr marL="12700" marR="53263">
              <a:lnSpc>
                <a:spcPct val="101725"/>
              </a:lnSpc>
              <a:spcBef>
                <a:spcPts val="738"/>
              </a:spcBef>
            </a:pPr>
            <a:r>
              <a:rPr sz="2000" b="1" spc="0" dirty="0">
                <a:solidFill>
                  <a:srgbClr val="00AF50"/>
                </a:solidFill>
                <a:latin typeface="Calibri"/>
                <a:cs typeface="Calibri"/>
              </a:rPr>
              <a:t>Ult</a:t>
            </a:r>
            <a:r>
              <a:rPr sz="2000" b="1" spc="-50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000" b="1" spc="-4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000" b="1" spc="0" dirty="0">
                <a:solidFill>
                  <a:srgbClr val="00AF50"/>
                </a:solidFill>
                <a:latin typeface="Calibri"/>
                <a:cs typeface="Calibri"/>
              </a:rPr>
              <a:t>-6</a:t>
            </a:r>
            <a:r>
              <a:rPr sz="2000" b="1" spc="4" dirty="0">
                <a:solidFill>
                  <a:srgbClr val="00AF50"/>
                </a:solidFill>
                <a:latin typeface="Calibri"/>
                <a:cs typeface="Calibri"/>
              </a:rPr>
              <a:t>4</a:t>
            </a:r>
            <a:r>
              <a:rPr sz="2000" b="1" spc="0" dirty="0">
                <a:solidFill>
                  <a:srgbClr val="00AF50"/>
                </a:solidFill>
                <a:latin typeface="Calibri"/>
                <a:cs typeface="Calibri"/>
              </a:rPr>
              <a:t>0</a:t>
            </a:r>
            <a:r>
              <a:rPr sz="2000" b="1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00AF50"/>
                </a:solidFill>
                <a:latin typeface="Calibri"/>
                <a:cs typeface="Calibri"/>
              </a:rPr>
              <a:t>SCSI:</a:t>
            </a:r>
            <a:r>
              <a:rPr sz="2000" b="1" spc="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4" dirty="0">
                <a:solidFill>
                  <a:srgbClr val="00AF50"/>
                </a:solidFill>
                <a:latin typeface="Calibri"/>
                <a:cs typeface="Calibri"/>
              </a:rPr>
              <a:t>64</a:t>
            </a:r>
            <a:r>
              <a:rPr sz="2000" spc="0" dirty="0">
                <a:solidFill>
                  <a:srgbClr val="00AF50"/>
                </a:solidFill>
                <a:latin typeface="Calibri"/>
                <a:cs typeface="Calibri"/>
              </a:rPr>
              <a:t>0</a:t>
            </a:r>
            <a:r>
              <a:rPr sz="2000" spc="-1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00AF50"/>
                </a:solidFill>
                <a:latin typeface="Calibri"/>
                <a:cs typeface="Calibri"/>
              </a:rPr>
              <a:t>MBp</a:t>
            </a:r>
            <a:r>
              <a:rPr sz="2000" spc="-4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000" spc="0" dirty="0">
                <a:solidFill>
                  <a:srgbClr val="00AF50"/>
                </a:solidFill>
                <a:latin typeface="Calibri"/>
                <a:cs typeface="Calibri"/>
              </a:rPr>
              <a:t>;</a:t>
            </a:r>
            <a:r>
              <a:rPr sz="2000" spc="-1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9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000" spc="0" dirty="0">
                <a:solidFill>
                  <a:srgbClr val="00AF50"/>
                </a:solidFill>
                <a:latin typeface="Calibri"/>
                <a:cs typeface="Calibri"/>
              </a:rPr>
              <a:t>on</a:t>
            </a:r>
            <a:r>
              <a:rPr sz="2000" spc="4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000" spc="0" dirty="0">
                <a:solidFill>
                  <a:srgbClr val="00AF50"/>
                </a:solidFill>
                <a:latin typeface="Calibri"/>
                <a:cs typeface="Calibri"/>
              </a:rPr>
              <a:t>ects</a:t>
            </a:r>
            <a:r>
              <a:rPr sz="2000" spc="-9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00AF50"/>
                </a:solidFill>
                <a:latin typeface="Calibri"/>
                <a:cs typeface="Calibri"/>
              </a:rPr>
              <a:t>16</a:t>
            </a:r>
            <a:r>
              <a:rPr sz="2000" spc="-9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00AF50"/>
                </a:solidFill>
                <a:latin typeface="Calibri"/>
                <a:cs typeface="Calibri"/>
              </a:rPr>
              <a:t>d</a:t>
            </a:r>
            <a:r>
              <a:rPr sz="2000" spc="-9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000" spc="0" dirty="0">
                <a:solidFill>
                  <a:srgbClr val="00AF50"/>
                </a:solidFill>
                <a:latin typeface="Calibri"/>
                <a:cs typeface="Calibri"/>
              </a:rPr>
              <a:t>v</a:t>
            </a:r>
            <a:r>
              <a:rPr sz="2000" spc="-9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2000" spc="0" dirty="0">
                <a:solidFill>
                  <a:srgbClr val="00AF50"/>
                </a:solidFill>
                <a:latin typeface="Calibri"/>
                <a:cs typeface="Calibri"/>
              </a:rPr>
              <a:t>ces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77737" y="2302891"/>
            <a:ext cx="38167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-25" baseline="2925" dirty="0">
                <a:latin typeface="Calibri"/>
                <a:cs typeface="Calibri"/>
              </a:rPr>
              <a:t>t</a:t>
            </a:r>
            <a:r>
              <a:rPr sz="4200" spc="0" baseline="2925" dirty="0">
                <a:latin typeface="Calibri"/>
                <a:cs typeface="Calibri"/>
              </a:rPr>
              <a:t>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60881" y="2302891"/>
            <a:ext cx="24875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2286" y="2302891"/>
            <a:ext cx="154073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-14" baseline="2925" dirty="0">
                <a:latin typeface="Calibri"/>
                <a:cs typeface="Calibri"/>
              </a:rPr>
              <a:t>c</a:t>
            </a:r>
            <a:r>
              <a:rPr sz="4200" spc="0" baseline="2925" dirty="0">
                <a:latin typeface="Calibri"/>
                <a:cs typeface="Calibri"/>
              </a:rPr>
              <a:t>ompu</a:t>
            </a:r>
            <a:r>
              <a:rPr sz="4200" spc="-34" baseline="2925" dirty="0">
                <a:latin typeface="Calibri"/>
                <a:cs typeface="Calibri"/>
              </a:rPr>
              <a:t>t</a:t>
            </a:r>
            <a:r>
              <a:rPr sz="4200" spc="0" baseline="2925" dirty="0">
                <a:latin typeface="Calibri"/>
                <a:cs typeface="Calibri"/>
              </a:rPr>
              <a:t>e</a:t>
            </a:r>
            <a:r>
              <a:rPr sz="4200" spc="-279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4208" y="2791222"/>
            <a:ext cx="152806" cy="1886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solidFill>
                  <a:srgbClr val="00AF5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60"/>
              </a:spcBef>
            </a:pPr>
            <a:r>
              <a:rPr sz="2000" spc="0" dirty="0">
                <a:solidFill>
                  <a:srgbClr val="00AF5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56"/>
              </a:spcBef>
            </a:pPr>
            <a:r>
              <a:rPr sz="2000" spc="0" dirty="0">
                <a:solidFill>
                  <a:srgbClr val="00AF5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859"/>
              </a:spcBef>
            </a:pPr>
            <a:r>
              <a:rPr sz="2000" spc="0" dirty="0">
                <a:solidFill>
                  <a:srgbClr val="00AF5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868"/>
              </a:spcBef>
            </a:pPr>
            <a:r>
              <a:rPr sz="2000" spc="0" dirty="0">
                <a:solidFill>
                  <a:srgbClr val="00AF5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object 458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40580" y="2418588"/>
            <a:ext cx="4265676" cy="2249424"/>
          </a:xfrm>
          <a:custGeom>
            <a:avLst/>
            <a:gdLst/>
            <a:ahLst/>
            <a:cxnLst/>
            <a:rect l="l" t="t" r="r" b="b"/>
            <a:pathLst>
              <a:path w="4265676" h="2249424">
                <a:moveTo>
                  <a:pt x="0" y="2249424"/>
                </a:moveTo>
                <a:lnTo>
                  <a:pt x="4265676" y="2249424"/>
                </a:lnTo>
                <a:lnTo>
                  <a:pt x="4265676" y="0"/>
                </a:lnTo>
                <a:lnTo>
                  <a:pt x="0" y="0"/>
                </a:lnTo>
                <a:lnTo>
                  <a:pt x="0" y="2249424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49724" y="2427731"/>
            <a:ext cx="4248912" cy="2231136"/>
          </a:xfrm>
          <a:custGeom>
            <a:avLst/>
            <a:gdLst/>
            <a:ahLst/>
            <a:cxnLst/>
            <a:rect l="l" t="t" r="r" b="b"/>
            <a:pathLst>
              <a:path w="4248912" h="2231136">
                <a:moveTo>
                  <a:pt x="0" y="2231136"/>
                </a:moveTo>
                <a:lnTo>
                  <a:pt x="4248912" y="2231136"/>
                </a:lnTo>
                <a:lnTo>
                  <a:pt x="4248912" y="0"/>
                </a:lnTo>
                <a:lnTo>
                  <a:pt x="0" y="0"/>
                </a:lnTo>
                <a:lnTo>
                  <a:pt x="0" y="2231136"/>
                </a:lnTo>
                <a:close/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258556" y="4105655"/>
            <a:ext cx="1524" cy="1097280"/>
          </a:xfrm>
          <a:custGeom>
            <a:avLst/>
            <a:gdLst/>
            <a:ahLst/>
            <a:cxnLst/>
            <a:rect l="l" t="t" r="r" b="b"/>
            <a:pathLst>
              <a:path w="1524" h="1097279">
                <a:moveTo>
                  <a:pt x="0" y="1097280"/>
                </a:moveTo>
                <a:lnTo>
                  <a:pt x="1524" y="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57288" y="4338828"/>
            <a:ext cx="0" cy="495300"/>
          </a:xfrm>
          <a:custGeom>
            <a:avLst/>
            <a:gdLst/>
            <a:ahLst/>
            <a:cxnLst/>
            <a:rect l="l" t="t" r="r" b="b"/>
            <a:pathLst>
              <a:path h="495300">
                <a:moveTo>
                  <a:pt x="0" y="0"/>
                </a:moveTo>
                <a:lnTo>
                  <a:pt x="0" y="49530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54496" y="4105655"/>
            <a:ext cx="1524" cy="1069848"/>
          </a:xfrm>
          <a:custGeom>
            <a:avLst/>
            <a:gdLst/>
            <a:ahLst/>
            <a:cxnLst/>
            <a:rect l="l" t="t" r="r" b="b"/>
            <a:pathLst>
              <a:path w="1524" h="1069848">
                <a:moveTo>
                  <a:pt x="0" y="1069848"/>
                </a:moveTo>
                <a:lnTo>
                  <a:pt x="1524" y="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16652" y="4338828"/>
            <a:ext cx="0" cy="495300"/>
          </a:xfrm>
          <a:custGeom>
            <a:avLst/>
            <a:gdLst/>
            <a:ahLst/>
            <a:cxnLst/>
            <a:rect l="l" t="t" r="r" b="b"/>
            <a:pathLst>
              <a:path h="495300">
                <a:moveTo>
                  <a:pt x="0" y="0"/>
                </a:moveTo>
                <a:lnTo>
                  <a:pt x="0" y="49530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216652" y="2279904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8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64124" y="1891284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7366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64124" y="1884425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8890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49368" y="189128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366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849368" y="188442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8890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849368" y="1877567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7366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64124" y="1902713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8890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49368" y="190271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8890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564124" y="1896617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5842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849368" y="189661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5842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49368" y="1864614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21082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48249" y="1950085"/>
            <a:ext cx="40894" cy="40894"/>
          </a:xfrm>
          <a:custGeom>
            <a:avLst/>
            <a:gdLst/>
            <a:ahLst/>
            <a:cxnLst/>
            <a:rect l="l" t="t" r="r" b="b"/>
            <a:pathLst>
              <a:path w="40894" h="40894">
                <a:moveTo>
                  <a:pt x="0" y="40894"/>
                </a:moveTo>
                <a:lnTo>
                  <a:pt x="40894" y="40894"/>
                </a:lnTo>
                <a:lnTo>
                  <a:pt x="40894" y="0"/>
                </a:lnTo>
                <a:lnTo>
                  <a:pt x="0" y="0"/>
                </a:lnTo>
                <a:lnTo>
                  <a:pt x="0" y="40894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545963" y="1905889"/>
            <a:ext cx="45466" cy="45466"/>
          </a:xfrm>
          <a:custGeom>
            <a:avLst/>
            <a:gdLst/>
            <a:ahLst/>
            <a:cxnLst/>
            <a:rect l="l" t="t" r="r" b="b"/>
            <a:pathLst>
              <a:path w="45466" h="45466">
                <a:moveTo>
                  <a:pt x="0" y="45466"/>
                </a:moveTo>
                <a:lnTo>
                  <a:pt x="45466" y="45466"/>
                </a:lnTo>
                <a:lnTo>
                  <a:pt x="45466" y="0"/>
                </a:lnTo>
                <a:lnTo>
                  <a:pt x="0" y="0"/>
                </a:lnTo>
                <a:lnTo>
                  <a:pt x="0" y="4546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33493" y="1950085"/>
            <a:ext cx="40894" cy="40894"/>
          </a:xfrm>
          <a:custGeom>
            <a:avLst/>
            <a:gdLst/>
            <a:ahLst/>
            <a:cxnLst/>
            <a:rect l="l" t="t" r="r" b="b"/>
            <a:pathLst>
              <a:path w="40894" h="40894">
                <a:moveTo>
                  <a:pt x="0" y="40894"/>
                </a:moveTo>
                <a:lnTo>
                  <a:pt x="40894" y="40894"/>
                </a:lnTo>
                <a:lnTo>
                  <a:pt x="40894" y="0"/>
                </a:lnTo>
                <a:lnTo>
                  <a:pt x="0" y="0"/>
                </a:lnTo>
                <a:lnTo>
                  <a:pt x="0" y="40894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831207" y="1905889"/>
            <a:ext cx="45466" cy="45466"/>
          </a:xfrm>
          <a:custGeom>
            <a:avLst/>
            <a:gdLst/>
            <a:ahLst/>
            <a:cxnLst/>
            <a:rect l="l" t="t" r="r" b="b"/>
            <a:pathLst>
              <a:path w="45466" h="45466">
                <a:moveTo>
                  <a:pt x="0" y="45466"/>
                </a:moveTo>
                <a:lnTo>
                  <a:pt x="45466" y="45466"/>
                </a:lnTo>
                <a:lnTo>
                  <a:pt x="45466" y="0"/>
                </a:lnTo>
                <a:lnTo>
                  <a:pt x="0" y="0"/>
                </a:lnTo>
                <a:lnTo>
                  <a:pt x="0" y="4546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45963" y="2026284"/>
            <a:ext cx="45466" cy="45466"/>
          </a:xfrm>
          <a:custGeom>
            <a:avLst/>
            <a:gdLst/>
            <a:ahLst/>
            <a:cxnLst/>
            <a:rect l="l" t="t" r="r" b="b"/>
            <a:pathLst>
              <a:path w="45466" h="45466">
                <a:moveTo>
                  <a:pt x="0" y="45466"/>
                </a:moveTo>
                <a:lnTo>
                  <a:pt x="45466" y="45466"/>
                </a:lnTo>
                <a:lnTo>
                  <a:pt x="45466" y="0"/>
                </a:lnTo>
                <a:lnTo>
                  <a:pt x="0" y="0"/>
                </a:lnTo>
                <a:lnTo>
                  <a:pt x="0" y="4546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31207" y="2026284"/>
            <a:ext cx="45466" cy="45466"/>
          </a:xfrm>
          <a:custGeom>
            <a:avLst/>
            <a:gdLst/>
            <a:ahLst/>
            <a:cxnLst/>
            <a:rect l="l" t="t" r="r" b="b"/>
            <a:pathLst>
              <a:path w="45466" h="45466">
                <a:moveTo>
                  <a:pt x="0" y="45466"/>
                </a:moveTo>
                <a:lnTo>
                  <a:pt x="45466" y="45466"/>
                </a:lnTo>
                <a:lnTo>
                  <a:pt x="45466" y="0"/>
                </a:lnTo>
                <a:lnTo>
                  <a:pt x="0" y="0"/>
                </a:lnTo>
                <a:lnTo>
                  <a:pt x="0" y="4546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548249" y="2070480"/>
            <a:ext cx="40894" cy="40894"/>
          </a:xfrm>
          <a:custGeom>
            <a:avLst/>
            <a:gdLst/>
            <a:ahLst/>
            <a:cxnLst/>
            <a:rect l="l" t="t" r="r" b="b"/>
            <a:pathLst>
              <a:path w="40894" h="40894">
                <a:moveTo>
                  <a:pt x="0" y="40894"/>
                </a:moveTo>
                <a:lnTo>
                  <a:pt x="40894" y="40894"/>
                </a:lnTo>
                <a:lnTo>
                  <a:pt x="40894" y="0"/>
                </a:lnTo>
                <a:lnTo>
                  <a:pt x="0" y="0"/>
                </a:lnTo>
                <a:lnTo>
                  <a:pt x="0" y="40894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33493" y="2070480"/>
            <a:ext cx="40894" cy="40894"/>
          </a:xfrm>
          <a:custGeom>
            <a:avLst/>
            <a:gdLst/>
            <a:ahLst/>
            <a:cxnLst/>
            <a:rect l="l" t="t" r="r" b="b"/>
            <a:pathLst>
              <a:path w="40894" h="40894">
                <a:moveTo>
                  <a:pt x="0" y="40894"/>
                </a:moveTo>
                <a:lnTo>
                  <a:pt x="40894" y="40894"/>
                </a:lnTo>
                <a:lnTo>
                  <a:pt x="40894" y="0"/>
                </a:lnTo>
                <a:lnTo>
                  <a:pt x="0" y="0"/>
                </a:lnTo>
                <a:lnTo>
                  <a:pt x="0" y="40894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45963" y="2110104"/>
            <a:ext cx="45466" cy="45466"/>
          </a:xfrm>
          <a:custGeom>
            <a:avLst/>
            <a:gdLst/>
            <a:ahLst/>
            <a:cxnLst/>
            <a:rect l="l" t="t" r="r" b="b"/>
            <a:pathLst>
              <a:path w="45466" h="45466">
                <a:moveTo>
                  <a:pt x="0" y="45466"/>
                </a:moveTo>
                <a:lnTo>
                  <a:pt x="45466" y="45466"/>
                </a:lnTo>
                <a:lnTo>
                  <a:pt x="45466" y="0"/>
                </a:lnTo>
                <a:lnTo>
                  <a:pt x="0" y="0"/>
                </a:lnTo>
                <a:lnTo>
                  <a:pt x="0" y="4546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831207" y="2110104"/>
            <a:ext cx="45466" cy="45466"/>
          </a:xfrm>
          <a:custGeom>
            <a:avLst/>
            <a:gdLst/>
            <a:ahLst/>
            <a:cxnLst/>
            <a:rect l="l" t="t" r="r" b="b"/>
            <a:pathLst>
              <a:path w="45466" h="45466">
                <a:moveTo>
                  <a:pt x="0" y="45466"/>
                </a:moveTo>
                <a:lnTo>
                  <a:pt x="45466" y="45466"/>
                </a:lnTo>
                <a:lnTo>
                  <a:pt x="45466" y="0"/>
                </a:lnTo>
                <a:lnTo>
                  <a:pt x="0" y="0"/>
                </a:lnTo>
                <a:lnTo>
                  <a:pt x="0" y="4546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549011" y="2192401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70">
                <a:moveTo>
                  <a:pt x="0" y="39370"/>
                </a:moveTo>
                <a:lnTo>
                  <a:pt x="39370" y="39370"/>
                </a:lnTo>
                <a:lnTo>
                  <a:pt x="39370" y="0"/>
                </a:lnTo>
                <a:lnTo>
                  <a:pt x="0" y="0"/>
                </a:lnTo>
                <a:lnTo>
                  <a:pt x="0" y="3937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34255" y="2192401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70">
                <a:moveTo>
                  <a:pt x="0" y="39370"/>
                </a:moveTo>
                <a:lnTo>
                  <a:pt x="39370" y="39370"/>
                </a:lnTo>
                <a:lnTo>
                  <a:pt x="39370" y="0"/>
                </a:lnTo>
                <a:lnTo>
                  <a:pt x="0" y="0"/>
                </a:lnTo>
                <a:lnTo>
                  <a:pt x="0" y="3937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564124" y="2234184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7366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849368" y="223418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366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564124" y="2253996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7366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849368" y="225399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366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564124" y="2247137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8890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849368" y="224713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8890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849368" y="2266188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7366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64124" y="2260091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7366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49368" y="226009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366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849368" y="2279142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21082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564124" y="2236596"/>
            <a:ext cx="9143" cy="7366"/>
          </a:xfrm>
          <a:custGeom>
            <a:avLst/>
            <a:gdLst/>
            <a:ahLst/>
            <a:cxnLst/>
            <a:rect l="l" t="t" r="r" b="b"/>
            <a:pathLst>
              <a:path w="9143" h="7366">
                <a:moveTo>
                  <a:pt x="0" y="7366"/>
                </a:moveTo>
                <a:lnTo>
                  <a:pt x="9143" y="7366"/>
                </a:lnTo>
                <a:lnTo>
                  <a:pt x="9143" y="0"/>
                </a:lnTo>
                <a:lnTo>
                  <a:pt x="0" y="0"/>
                </a:lnTo>
                <a:lnTo>
                  <a:pt x="0" y="736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849368" y="2236596"/>
            <a:ext cx="9144" cy="7366"/>
          </a:xfrm>
          <a:custGeom>
            <a:avLst/>
            <a:gdLst/>
            <a:ahLst/>
            <a:cxnLst/>
            <a:rect l="l" t="t" r="r" b="b"/>
            <a:pathLst>
              <a:path w="9144" h="7366">
                <a:moveTo>
                  <a:pt x="0" y="7366"/>
                </a:moveTo>
                <a:lnTo>
                  <a:pt x="9144" y="7366"/>
                </a:lnTo>
                <a:lnTo>
                  <a:pt x="9144" y="0"/>
                </a:lnTo>
                <a:lnTo>
                  <a:pt x="0" y="0"/>
                </a:lnTo>
                <a:lnTo>
                  <a:pt x="0" y="736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549011" y="2154301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70">
                <a:moveTo>
                  <a:pt x="0" y="39370"/>
                </a:moveTo>
                <a:lnTo>
                  <a:pt x="39370" y="39370"/>
                </a:lnTo>
                <a:lnTo>
                  <a:pt x="39370" y="0"/>
                </a:lnTo>
                <a:lnTo>
                  <a:pt x="0" y="0"/>
                </a:lnTo>
                <a:lnTo>
                  <a:pt x="0" y="3937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834255" y="2154301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70">
                <a:moveTo>
                  <a:pt x="0" y="39370"/>
                </a:moveTo>
                <a:lnTo>
                  <a:pt x="39370" y="39370"/>
                </a:lnTo>
                <a:lnTo>
                  <a:pt x="39370" y="0"/>
                </a:lnTo>
                <a:lnTo>
                  <a:pt x="0" y="0"/>
                </a:lnTo>
                <a:lnTo>
                  <a:pt x="0" y="3937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549773" y="1989709"/>
            <a:ext cx="37846" cy="37846"/>
          </a:xfrm>
          <a:custGeom>
            <a:avLst/>
            <a:gdLst/>
            <a:ahLst/>
            <a:cxnLst/>
            <a:rect l="l" t="t" r="r" b="b"/>
            <a:pathLst>
              <a:path w="37846" h="37846">
                <a:moveTo>
                  <a:pt x="0" y="37846"/>
                </a:moveTo>
                <a:lnTo>
                  <a:pt x="37846" y="37846"/>
                </a:lnTo>
                <a:lnTo>
                  <a:pt x="37846" y="0"/>
                </a:lnTo>
                <a:lnTo>
                  <a:pt x="0" y="0"/>
                </a:lnTo>
                <a:lnTo>
                  <a:pt x="0" y="3784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835017" y="1989709"/>
            <a:ext cx="37846" cy="37846"/>
          </a:xfrm>
          <a:custGeom>
            <a:avLst/>
            <a:gdLst/>
            <a:ahLst/>
            <a:cxnLst/>
            <a:rect l="l" t="t" r="r" b="b"/>
            <a:pathLst>
              <a:path w="37846" h="37846">
                <a:moveTo>
                  <a:pt x="0" y="37846"/>
                </a:moveTo>
                <a:lnTo>
                  <a:pt x="37846" y="37846"/>
                </a:lnTo>
                <a:lnTo>
                  <a:pt x="37846" y="0"/>
                </a:lnTo>
                <a:lnTo>
                  <a:pt x="0" y="0"/>
                </a:lnTo>
                <a:lnTo>
                  <a:pt x="0" y="3784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858512" y="1863852"/>
            <a:ext cx="705612" cy="416051"/>
          </a:xfrm>
          <a:custGeom>
            <a:avLst/>
            <a:gdLst/>
            <a:ahLst/>
            <a:cxnLst/>
            <a:rect l="l" t="t" r="r" b="b"/>
            <a:pathLst>
              <a:path w="705612" h="416051">
                <a:moveTo>
                  <a:pt x="0" y="416051"/>
                </a:moveTo>
                <a:lnTo>
                  <a:pt x="705612" y="416051"/>
                </a:lnTo>
                <a:lnTo>
                  <a:pt x="705612" y="0"/>
                </a:lnTo>
                <a:lnTo>
                  <a:pt x="0" y="0"/>
                </a:lnTo>
                <a:lnTo>
                  <a:pt x="0" y="416051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858512" y="1863852"/>
            <a:ext cx="705612" cy="416051"/>
          </a:xfrm>
          <a:custGeom>
            <a:avLst/>
            <a:gdLst/>
            <a:ahLst/>
            <a:cxnLst/>
            <a:rect l="l" t="t" r="r" b="b"/>
            <a:pathLst>
              <a:path w="705612" h="416051">
                <a:moveTo>
                  <a:pt x="0" y="416051"/>
                </a:moveTo>
                <a:lnTo>
                  <a:pt x="705612" y="416051"/>
                </a:lnTo>
                <a:lnTo>
                  <a:pt x="705612" y="0"/>
                </a:lnTo>
                <a:lnTo>
                  <a:pt x="0" y="0"/>
                </a:lnTo>
                <a:lnTo>
                  <a:pt x="0" y="416051"/>
                </a:lnTo>
                <a:close/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981956" y="2002536"/>
            <a:ext cx="413003" cy="166115"/>
          </a:xfrm>
          <a:custGeom>
            <a:avLst/>
            <a:gdLst/>
            <a:ahLst/>
            <a:cxnLst/>
            <a:rect l="l" t="t" r="r" b="b"/>
            <a:pathLst>
              <a:path w="413003" h="166115">
                <a:moveTo>
                  <a:pt x="0" y="166115"/>
                </a:moveTo>
                <a:lnTo>
                  <a:pt x="413003" y="166115"/>
                </a:lnTo>
                <a:lnTo>
                  <a:pt x="413003" y="0"/>
                </a:lnTo>
                <a:lnTo>
                  <a:pt x="0" y="0"/>
                </a:lnTo>
                <a:lnTo>
                  <a:pt x="0" y="166115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217920" y="1874520"/>
            <a:ext cx="1524" cy="1304543"/>
          </a:xfrm>
          <a:custGeom>
            <a:avLst/>
            <a:gdLst/>
            <a:ahLst/>
            <a:cxnLst/>
            <a:rect l="l" t="t" r="r" b="b"/>
            <a:pathLst>
              <a:path w="1524" h="1304543">
                <a:moveTo>
                  <a:pt x="0" y="1304543"/>
                </a:moveTo>
                <a:lnTo>
                  <a:pt x="1524" y="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248144" y="1920239"/>
            <a:ext cx="1524" cy="1258824"/>
          </a:xfrm>
          <a:custGeom>
            <a:avLst/>
            <a:gdLst/>
            <a:ahLst/>
            <a:cxnLst/>
            <a:rect l="l" t="t" r="r" b="b"/>
            <a:pathLst>
              <a:path w="1524" h="1258824">
                <a:moveTo>
                  <a:pt x="0" y="1258824"/>
                </a:moveTo>
                <a:lnTo>
                  <a:pt x="1524" y="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285988" y="1874520"/>
            <a:ext cx="1523" cy="1304543"/>
          </a:xfrm>
          <a:custGeom>
            <a:avLst/>
            <a:gdLst/>
            <a:ahLst/>
            <a:cxnLst/>
            <a:rect l="l" t="t" r="r" b="b"/>
            <a:pathLst>
              <a:path w="1523" h="1304543">
                <a:moveTo>
                  <a:pt x="0" y="1304543"/>
                </a:moveTo>
                <a:lnTo>
                  <a:pt x="1523" y="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745224" y="2778252"/>
            <a:ext cx="1524" cy="1493520"/>
          </a:xfrm>
          <a:custGeom>
            <a:avLst/>
            <a:gdLst/>
            <a:ahLst/>
            <a:cxnLst/>
            <a:rect l="l" t="t" r="r" b="b"/>
            <a:pathLst>
              <a:path w="1524" h="1493520">
                <a:moveTo>
                  <a:pt x="0" y="1493520"/>
                </a:moveTo>
                <a:lnTo>
                  <a:pt x="1524" y="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638032" y="275767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8890">
            <a:solidFill>
              <a:srgbClr val="8FAA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868418" y="2753232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890"/>
                </a:lnTo>
              </a:path>
            </a:pathLst>
          </a:custGeom>
          <a:ln w="8890">
            <a:solidFill>
              <a:srgbClr val="8FAA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644890" y="2748660"/>
            <a:ext cx="0" cy="18034"/>
          </a:xfrm>
          <a:custGeom>
            <a:avLst/>
            <a:gdLst/>
            <a:ahLst/>
            <a:cxnLst/>
            <a:rect l="l" t="t" r="r" b="b"/>
            <a:pathLst>
              <a:path h="18034">
                <a:moveTo>
                  <a:pt x="0" y="0"/>
                </a:moveTo>
                <a:lnTo>
                  <a:pt x="0" y="18034"/>
                </a:lnTo>
              </a:path>
            </a:pathLst>
          </a:custGeom>
          <a:ln w="180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866132" y="2748660"/>
            <a:ext cx="0" cy="18034"/>
          </a:xfrm>
          <a:custGeom>
            <a:avLst/>
            <a:gdLst/>
            <a:ahLst/>
            <a:cxnLst/>
            <a:rect l="l" t="t" r="r" b="b"/>
            <a:pathLst>
              <a:path h="18034">
                <a:moveTo>
                  <a:pt x="0" y="0"/>
                </a:moveTo>
                <a:lnTo>
                  <a:pt x="0" y="18034"/>
                </a:lnTo>
              </a:path>
            </a:pathLst>
          </a:custGeom>
          <a:ln w="180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638032" y="278358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8890">
            <a:solidFill>
              <a:srgbClr val="8FAA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868418" y="2779140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890"/>
                </a:lnTo>
              </a:path>
            </a:pathLst>
          </a:custGeom>
          <a:ln w="8890">
            <a:solidFill>
              <a:srgbClr val="8FAA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644890" y="2774568"/>
            <a:ext cx="0" cy="18034"/>
          </a:xfrm>
          <a:custGeom>
            <a:avLst/>
            <a:gdLst/>
            <a:ahLst/>
            <a:cxnLst/>
            <a:rect l="l" t="t" r="r" b="b"/>
            <a:pathLst>
              <a:path h="18034">
                <a:moveTo>
                  <a:pt x="0" y="0"/>
                </a:moveTo>
                <a:lnTo>
                  <a:pt x="0" y="18034"/>
                </a:lnTo>
              </a:path>
            </a:pathLst>
          </a:custGeom>
          <a:ln w="180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866132" y="2774568"/>
            <a:ext cx="0" cy="18034"/>
          </a:xfrm>
          <a:custGeom>
            <a:avLst/>
            <a:gdLst/>
            <a:ahLst/>
            <a:cxnLst/>
            <a:rect l="l" t="t" r="r" b="b"/>
            <a:pathLst>
              <a:path h="18034">
                <a:moveTo>
                  <a:pt x="0" y="0"/>
                </a:moveTo>
                <a:lnTo>
                  <a:pt x="0" y="18034"/>
                </a:lnTo>
              </a:path>
            </a:pathLst>
          </a:custGeom>
          <a:ln w="180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642604" y="2769996"/>
            <a:ext cx="0" cy="10414"/>
          </a:xfrm>
          <a:custGeom>
            <a:avLst/>
            <a:gdLst/>
            <a:ahLst/>
            <a:cxnLst/>
            <a:rect l="l" t="t" r="r" b="b"/>
            <a:pathLst>
              <a:path h="10414">
                <a:moveTo>
                  <a:pt x="0" y="0"/>
                </a:moveTo>
                <a:lnTo>
                  <a:pt x="0" y="10414"/>
                </a:lnTo>
              </a:path>
            </a:pathLst>
          </a:custGeom>
          <a:ln w="10414">
            <a:solidFill>
              <a:srgbClr val="8FAA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868418" y="2769996"/>
            <a:ext cx="0" cy="10414"/>
          </a:xfrm>
          <a:custGeom>
            <a:avLst/>
            <a:gdLst/>
            <a:ahLst/>
            <a:cxnLst/>
            <a:rect l="l" t="t" r="r" b="b"/>
            <a:pathLst>
              <a:path h="10414">
                <a:moveTo>
                  <a:pt x="0" y="0"/>
                </a:moveTo>
                <a:lnTo>
                  <a:pt x="0" y="10414"/>
                </a:lnTo>
              </a:path>
            </a:pathLst>
          </a:custGeom>
          <a:ln w="10414">
            <a:solidFill>
              <a:srgbClr val="8FAA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644890" y="2765424"/>
            <a:ext cx="0" cy="19558"/>
          </a:xfrm>
          <a:custGeom>
            <a:avLst/>
            <a:gdLst/>
            <a:ahLst/>
            <a:cxnLst/>
            <a:rect l="l" t="t" r="r" b="b"/>
            <a:pathLst>
              <a:path h="19558">
                <a:moveTo>
                  <a:pt x="0" y="0"/>
                </a:moveTo>
                <a:lnTo>
                  <a:pt x="0" y="19558"/>
                </a:lnTo>
              </a:path>
            </a:pathLst>
          </a:custGeom>
          <a:ln w="195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866132" y="2765424"/>
            <a:ext cx="0" cy="19558"/>
          </a:xfrm>
          <a:custGeom>
            <a:avLst/>
            <a:gdLst/>
            <a:ahLst/>
            <a:cxnLst/>
            <a:rect l="l" t="t" r="r" b="b"/>
            <a:pathLst>
              <a:path h="19558">
                <a:moveTo>
                  <a:pt x="0" y="0"/>
                </a:moveTo>
                <a:lnTo>
                  <a:pt x="0" y="19558"/>
                </a:lnTo>
              </a:path>
            </a:pathLst>
          </a:custGeom>
          <a:ln w="195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642604" y="2760853"/>
            <a:ext cx="0" cy="10414"/>
          </a:xfrm>
          <a:custGeom>
            <a:avLst/>
            <a:gdLst/>
            <a:ahLst/>
            <a:cxnLst/>
            <a:rect l="l" t="t" r="r" b="b"/>
            <a:pathLst>
              <a:path h="10414">
                <a:moveTo>
                  <a:pt x="0" y="0"/>
                </a:moveTo>
                <a:lnTo>
                  <a:pt x="0" y="10414"/>
                </a:lnTo>
              </a:path>
            </a:pathLst>
          </a:custGeom>
          <a:ln w="10414">
            <a:solidFill>
              <a:srgbClr val="8FAA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868418" y="2760853"/>
            <a:ext cx="0" cy="10414"/>
          </a:xfrm>
          <a:custGeom>
            <a:avLst/>
            <a:gdLst/>
            <a:ahLst/>
            <a:cxnLst/>
            <a:rect l="l" t="t" r="r" b="b"/>
            <a:pathLst>
              <a:path h="10414">
                <a:moveTo>
                  <a:pt x="0" y="0"/>
                </a:moveTo>
                <a:lnTo>
                  <a:pt x="0" y="10414"/>
                </a:lnTo>
              </a:path>
            </a:pathLst>
          </a:custGeom>
          <a:ln w="10414">
            <a:solidFill>
              <a:srgbClr val="8FAA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644890" y="2756280"/>
            <a:ext cx="0" cy="19558"/>
          </a:xfrm>
          <a:custGeom>
            <a:avLst/>
            <a:gdLst/>
            <a:ahLst/>
            <a:cxnLst/>
            <a:rect l="l" t="t" r="r" b="b"/>
            <a:pathLst>
              <a:path h="19558">
                <a:moveTo>
                  <a:pt x="0" y="0"/>
                </a:moveTo>
                <a:lnTo>
                  <a:pt x="0" y="19558"/>
                </a:lnTo>
              </a:path>
            </a:pathLst>
          </a:custGeom>
          <a:ln w="195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866132" y="2756280"/>
            <a:ext cx="0" cy="19558"/>
          </a:xfrm>
          <a:custGeom>
            <a:avLst/>
            <a:gdLst/>
            <a:ahLst/>
            <a:cxnLst/>
            <a:rect l="l" t="t" r="r" b="b"/>
            <a:pathLst>
              <a:path h="19558">
                <a:moveTo>
                  <a:pt x="0" y="0"/>
                </a:moveTo>
                <a:lnTo>
                  <a:pt x="0" y="19558"/>
                </a:lnTo>
              </a:path>
            </a:pathLst>
          </a:custGeom>
          <a:ln w="195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642604" y="2786761"/>
            <a:ext cx="0" cy="11937"/>
          </a:xfrm>
          <a:custGeom>
            <a:avLst/>
            <a:gdLst/>
            <a:ahLst/>
            <a:cxnLst/>
            <a:rect l="l" t="t" r="r" b="b"/>
            <a:pathLst>
              <a:path h="11937">
                <a:moveTo>
                  <a:pt x="0" y="0"/>
                </a:moveTo>
                <a:lnTo>
                  <a:pt x="0" y="11937"/>
                </a:lnTo>
              </a:path>
            </a:pathLst>
          </a:custGeom>
          <a:ln w="11937">
            <a:solidFill>
              <a:srgbClr val="8FAA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868418" y="2786761"/>
            <a:ext cx="0" cy="11937"/>
          </a:xfrm>
          <a:custGeom>
            <a:avLst/>
            <a:gdLst/>
            <a:ahLst/>
            <a:cxnLst/>
            <a:rect l="l" t="t" r="r" b="b"/>
            <a:pathLst>
              <a:path h="11937">
                <a:moveTo>
                  <a:pt x="0" y="0"/>
                </a:moveTo>
                <a:lnTo>
                  <a:pt x="0" y="11937"/>
                </a:lnTo>
              </a:path>
            </a:pathLst>
          </a:custGeom>
          <a:ln w="11937">
            <a:solidFill>
              <a:srgbClr val="8FAA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644890" y="2782189"/>
            <a:ext cx="0" cy="21081"/>
          </a:xfrm>
          <a:custGeom>
            <a:avLst/>
            <a:gdLst/>
            <a:ahLst/>
            <a:cxnLst/>
            <a:rect l="l" t="t" r="r" b="b"/>
            <a:pathLst>
              <a:path h="21081">
                <a:moveTo>
                  <a:pt x="0" y="0"/>
                </a:moveTo>
                <a:lnTo>
                  <a:pt x="0" y="21081"/>
                </a:lnTo>
              </a:path>
            </a:pathLst>
          </a:custGeom>
          <a:ln w="2108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866132" y="2782189"/>
            <a:ext cx="0" cy="21081"/>
          </a:xfrm>
          <a:custGeom>
            <a:avLst/>
            <a:gdLst/>
            <a:ahLst/>
            <a:cxnLst/>
            <a:rect l="l" t="t" r="r" b="b"/>
            <a:pathLst>
              <a:path h="21081">
                <a:moveTo>
                  <a:pt x="0" y="0"/>
                </a:moveTo>
                <a:lnTo>
                  <a:pt x="0" y="21081"/>
                </a:lnTo>
              </a:path>
            </a:pathLst>
          </a:custGeom>
          <a:ln w="2108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864608" y="2724594"/>
            <a:ext cx="3782567" cy="0"/>
          </a:xfrm>
          <a:custGeom>
            <a:avLst/>
            <a:gdLst/>
            <a:ahLst/>
            <a:cxnLst/>
            <a:rect l="l" t="t" r="r" b="b"/>
            <a:pathLst>
              <a:path w="3782567">
                <a:moveTo>
                  <a:pt x="0" y="0"/>
                </a:moveTo>
                <a:lnTo>
                  <a:pt x="3782567" y="0"/>
                </a:lnTo>
              </a:path>
            </a:pathLst>
          </a:custGeom>
          <a:ln w="34797">
            <a:solidFill>
              <a:srgbClr val="8FAA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864608" y="2720340"/>
            <a:ext cx="3782567" cy="33527"/>
          </a:xfrm>
          <a:custGeom>
            <a:avLst/>
            <a:gdLst/>
            <a:ahLst/>
            <a:cxnLst/>
            <a:rect l="l" t="t" r="r" b="b"/>
            <a:pathLst>
              <a:path w="3782567" h="33527">
                <a:moveTo>
                  <a:pt x="0" y="33527"/>
                </a:moveTo>
                <a:lnTo>
                  <a:pt x="3782567" y="33527"/>
                </a:lnTo>
                <a:lnTo>
                  <a:pt x="3782567" y="0"/>
                </a:lnTo>
                <a:lnTo>
                  <a:pt x="0" y="0"/>
                </a:lnTo>
                <a:lnTo>
                  <a:pt x="0" y="3352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642604" y="3262248"/>
            <a:ext cx="0" cy="10414"/>
          </a:xfrm>
          <a:custGeom>
            <a:avLst/>
            <a:gdLst/>
            <a:ahLst/>
            <a:cxnLst/>
            <a:rect l="l" t="t" r="r" b="b"/>
            <a:pathLst>
              <a:path h="10414">
                <a:moveTo>
                  <a:pt x="0" y="0"/>
                </a:moveTo>
                <a:lnTo>
                  <a:pt x="0" y="10414"/>
                </a:lnTo>
              </a:path>
            </a:pathLst>
          </a:custGeom>
          <a:ln w="10414">
            <a:solidFill>
              <a:srgbClr val="8FAA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868418" y="3262248"/>
            <a:ext cx="0" cy="10414"/>
          </a:xfrm>
          <a:custGeom>
            <a:avLst/>
            <a:gdLst/>
            <a:ahLst/>
            <a:cxnLst/>
            <a:rect l="l" t="t" r="r" b="b"/>
            <a:pathLst>
              <a:path h="10414">
                <a:moveTo>
                  <a:pt x="0" y="0"/>
                </a:moveTo>
                <a:lnTo>
                  <a:pt x="0" y="10414"/>
                </a:lnTo>
              </a:path>
            </a:pathLst>
          </a:custGeom>
          <a:ln w="10414">
            <a:solidFill>
              <a:srgbClr val="8FAA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644890" y="3257676"/>
            <a:ext cx="0" cy="19558"/>
          </a:xfrm>
          <a:custGeom>
            <a:avLst/>
            <a:gdLst/>
            <a:ahLst/>
            <a:cxnLst/>
            <a:rect l="l" t="t" r="r" b="b"/>
            <a:pathLst>
              <a:path h="19558">
                <a:moveTo>
                  <a:pt x="0" y="0"/>
                </a:moveTo>
                <a:lnTo>
                  <a:pt x="0" y="19558"/>
                </a:lnTo>
              </a:path>
            </a:pathLst>
          </a:custGeom>
          <a:ln w="195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866132" y="3257676"/>
            <a:ext cx="0" cy="19558"/>
          </a:xfrm>
          <a:custGeom>
            <a:avLst/>
            <a:gdLst/>
            <a:ahLst/>
            <a:cxnLst/>
            <a:rect l="l" t="t" r="r" b="b"/>
            <a:pathLst>
              <a:path h="19558">
                <a:moveTo>
                  <a:pt x="0" y="0"/>
                </a:moveTo>
                <a:lnTo>
                  <a:pt x="0" y="19558"/>
                </a:lnTo>
              </a:path>
            </a:pathLst>
          </a:custGeom>
          <a:ln w="195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642604" y="3253104"/>
            <a:ext cx="0" cy="10414"/>
          </a:xfrm>
          <a:custGeom>
            <a:avLst/>
            <a:gdLst/>
            <a:ahLst/>
            <a:cxnLst/>
            <a:rect l="l" t="t" r="r" b="b"/>
            <a:pathLst>
              <a:path h="10414">
                <a:moveTo>
                  <a:pt x="0" y="0"/>
                </a:moveTo>
                <a:lnTo>
                  <a:pt x="0" y="10414"/>
                </a:lnTo>
              </a:path>
            </a:pathLst>
          </a:custGeom>
          <a:ln w="10414">
            <a:solidFill>
              <a:srgbClr val="8FAA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868418" y="3253104"/>
            <a:ext cx="0" cy="10414"/>
          </a:xfrm>
          <a:custGeom>
            <a:avLst/>
            <a:gdLst/>
            <a:ahLst/>
            <a:cxnLst/>
            <a:rect l="l" t="t" r="r" b="b"/>
            <a:pathLst>
              <a:path h="10414">
                <a:moveTo>
                  <a:pt x="0" y="0"/>
                </a:moveTo>
                <a:lnTo>
                  <a:pt x="0" y="10414"/>
                </a:lnTo>
              </a:path>
            </a:pathLst>
          </a:custGeom>
          <a:ln w="10414">
            <a:solidFill>
              <a:srgbClr val="8FAA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644890" y="3248532"/>
            <a:ext cx="0" cy="19558"/>
          </a:xfrm>
          <a:custGeom>
            <a:avLst/>
            <a:gdLst/>
            <a:ahLst/>
            <a:cxnLst/>
            <a:rect l="l" t="t" r="r" b="b"/>
            <a:pathLst>
              <a:path h="19558">
                <a:moveTo>
                  <a:pt x="0" y="0"/>
                </a:moveTo>
                <a:lnTo>
                  <a:pt x="0" y="19558"/>
                </a:lnTo>
              </a:path>
            </a:pathLst>
          </a:custGeom>
          <a:ln w="195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866132" y="3248532"/>
            <a:ext cx="0" cy="19558"/>
          </a:xfrm>
          <a:custGeom>
            <a:avLst/>
            <a:gdLst/>
            <a:ahLst/>
            <a:cxnLst/>
            <a:rect l="l" t="t" r="r" b="b"/>
            <a:pathLst>
              <a:path h="19558">
                <a:moveTo>
                  <a:pt x="0" y="0"/>
                </a:moveTo>
                <a:lnTo>
                  <a:pt x="0" y="19558"/>
                </a:lnTo>
              </a:path>
            </a:pathLst>
          </a:custGeom>
          <a:ln w="195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642604" y="3288157"/>
            <a:ext cx="0" cy="11937"/>
          </a:xfrm>
          <a:custGeom>
            <a:avLst/>
            <a:gdLst/>
            <a:ahLst/>
            <a:cxnLst/>
            <a:rect l="l" t="t" r="r" b="b"/>
            <a:pathLst>
              <a:path h="11937">
                <a:moveTo>
                  <a:pt x="0" y="0"/>
                </a:moveTo>
                <a:lnTo>
                  <a:pt x="0" y="11937"/>
                </a:lnTo>
              </a:path>
            </a:pathLst>
          </a:custGeom>
          <a:ln w="11937">
            <a:solidFill>
              <a:srgbClr val="8FAA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868418" y="3288157"/>
            <a:ext cx="0" cy="11937"/>
          </a:xfrm>
          <a:custGeom>
            <a:avLst/>
            <a:gdLst/>
            <a:ahLst/>
            <a:cxnLst/>
            <a:rect l="l" t="t" r="r" b="b"/>
            <a:pathLst>
              <a:path h="11937">
                <a:moveTo>
                  <a:pt x="0" y="0"/>
                </a:moveTo>
                <a:lnTo>
                  <a:pt x="0" y="11937"/>
                </a:lnTo>
              </a:path>
            </a:pathLst>
          </a:custGeom>
          <a:ln w="11937">
            <a:solidFill>
              <a:srgbClr val="8FAA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644890" y="3283585"/>
            <a:ext cx="0" cy="21081"/>
          </a:xfrm>
          <a:custGeom>
            <a:avLst/>
            <a:gdLst/>
            <a:ahLst/>
            <a:cxnLst/>
            <a:rect l="l" t="t" r="r" b="b"/>
            <a:pathLst>
              <a:path h="21081">
                <a:moveTo>
                  <a:pt x="0" y="0"/>
                </a:moveTo>
                <a:lnTo>
                  <a:pt x="0" y="21081"/>
                </a:lnTo>
              </a:path>
            </a:pathLst>
          </a:custGeom>
          <a:ln w="2108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866132" y="3283585"/>
            <a:ext cx="0" cy="21081"/>
          </a:xfrm>
          <a:custGeom>
            <a:avLst/>
            <a:gdLst/>
            <a:ahLst/>
            <a:cxnLst/>
            <a:rect l="l" t="t" r="r" b="b"/>
            <a:pathLst>
              <a:path h="21081">
                <a:moveTo>
                  <a:pt x="0" y="0"/>
                </a:moveTo>
                <a:lnTo>
                  <a:pt x="0" y="21081"/>
                </a:lnTo>
              </a:path>
            </a:pathLst>
          </a:custGeom>
          <a:ln w="2108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642604" y="3279012"/>
            <a:ext cx="0" cy="10414"/>
          </a:xfrm>
          <a:custGeom>
            <a:avLst/>
            <a:gdLst/>
            <a:ahLst/>
            <a:cxnLst/>
            <a:rect l="l" t="t" r="r" b="b"/>
            <a:pathLst>
              <a:path h="10414">
                <a:moveTo>
                  <a:pt x="0" y="0"/>
                </a:moveTo>
                <a:lnTo>
                  <a:pt x="0" y="10414"/>
                </a:lnTo>
              </a:path>
            </a:pathLst>
          </a:custGeom>
          <a:ln w="10414">
            <a:solidFill>
              <a:srgbClr val="8FAA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868418" y="3279012"/>
            <a:ext cx="0" cy="10414"/>
          </a:xfrm>
          <a:custGeom>
            <a:avLst/>
            <a:gdLst/>
            <a:ahLst/>
            <a:cxnLst/>
            <a:rect l="l" t="t" r="r" b="b"/>
            <a:pathLst>
              <a:path h="10414">
                <a:moveTo>
                  <a:pt x="0" y="0"/>
                </a:moveTo>
                <a:lnTo>
                  <a:pt x="0" y="10414"/>
                </a:lnTo>
              </a:path>
            </a:pathLst>
          </a:custGeom>
          <a:ln w="10414">
            <a:solidFill>
              <a:srgbClr val="8FAA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644890" y="3274440"/>
            <a:ext cx="0" cy="19558"/>
          </a:xfrm>
          <a:custGeom>
            <a:avLst/>
            <a:gdLst/>
            <a:ahLst/>
            <a:cxnLst/>
            <a:rect l="l" t="t" r="r" b="b"/>
            <a:pathLst>
              <a:path h="19558">
                <a:moveTo>
                  <a:pt x="0" y="0"/>
                </a:moveTo>
                <a:lnTo>
                  <a:pt x="0" y="19558"/>
                </a:lnTo>
              </a:path>
            </a:pathLst>
          </a:custGeom>
          <a:ln w="195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866132" y="3274440"/>
            <a:ext cx="0" cy="19558"/>
          </a:xfrm>
          <a:custGeom>
            <a:avLst/>
            <a:gdLst/>
            <a:ahLst/>
            <a:cxnLst/>
            <a:rect l="l" t="t" r="r" b="b"/>
            <a:pathLst>
              <a:path h="19558">
                <a:moveTo>
                  <a:pt x="0" y="0"/>
                </a:moveTo>
                <a:lnTo>
                  <a:pt x="0" y="19558"/>
                </a:lnTo>
              </a:path>
            </a:pathLst>
          </a:custGeom>
          <a:ln w="195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638032" y="327583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8890">
            <a:solidFill>
              <a:srgbClr val="8FAA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868418" y="3271392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890"/>
                </a:lnTo>
              </a:path>
            </a:pathLst>
          </a:custGeom>
          <a:ln w="8890">
            <a:solidFill>
              <a:srgbClr val="8FAA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644890" y="3266820"/>
            <a:ext cx="0" cy="18034"/>
          </a:xfrm>
          <a:custGeom>
            <a:avLst/>
            <a:gdLst/>
            <a:ahLst/>
            <a:cxnLst/>
            <a:rect l="l" t="t" r="r" b="b"/>
            <a:pathLst>
              <a:path h="18034">
                <a:moveTo>
                  <a:pt x="0" y="0"/>
                </a:moveTo>
                <a:lnTo>
                  <a:pt x="0" y="18034"/>
                </a:lnTo>
              </a:path>
            </a:pathLst>
          </a:custGeom>
          <a:ln w="180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866132" y="3266820"/>
            <a:ext cx="0" cy="18034"/>
          </a:xfrm>
          <a:custGeom>
            <a:avLst/>
            <a:gdLst/>
            <a:ahLst/>
            <a:cxnLst/>
            <a:rect l="l" t="t" r="r" b="b"/>
            <a:pathLst>
              <a:path h="18034">
                <a:moveTo>
                  <a:pt x="0" y="0"/>
                </a:moveTo>
                <a:lnTo>
                  <a:pt x="0" y="18034"/>
                </a:lnTo>
              </a:path>
            </a:pathLst>
          </a:custGeom>
          <a:ln w="180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864608" y="3342449"/>
            <a:ext cx="3782567" cy="0"/>
          </a:xfrm>
          <a:custGeom>
            <a:avLst/>
            <a:gdLst/>
            <a:ahLst/>
            <a:cxnLst/>
            <a:rect l="l" t="t" r="r" b="b"/>
            <a:pathLst>
              <a:path w="3782567">
                <a:moveTo>
                  <a:pt x="0" y="0"/>
                </a:moveTo>
                <a:lnTo>
                  <a:pt x="3782567" y="0"/>
                </a:lnTo>
              </a:path>
            </a:pathLst>
          </a:custGeom>
          <a:ln w="48514">
            <a:solidFill>
              <a:srgbClr val="8FAA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864608" y="3299459"/>
            <a:ext cx="3782567" cy="47244"/>
          </a:xfrm>
          <a:custGeom>
            <a:avLst/>
            <a:gdLst/>
            <a:ahLst/>
            <a:cxnLst/>
            <a:rect l="l" t="t" r="r" b="b"/>
            <a:pathLst>
              <a:path w="3782567" h="47244">
                <a:moveTo>
                  <a:pt x="0" y="47244"/>
                </a:moveTo>
                <a:lnTo>
                  <a:pt x="3782567" y="47244"/>
                </a:lnTo>
                <a:lnTo>
                  <a:pt x="3782567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638032" y="2798064"/>
            <a:ext cx="9144" cy="455675"/>
          </a:xfrm>
          <a:custGeom>
            <a:avLst/>
            <a:gdLst/>
            <a:ahLst/>
            <a:cxnLst/>
            <a:rect l="l" t="t" r="r" b="b"/>
            <a:pathLst>
              <a:path w="9144" h="455675">
                <a:moveTo>
                  <a:pt x="0" y="455675"/>
                </a:moveTo>
                <a:lnTo>
                  <a:pt x="9144" y="455675"/>
                </a:lnTo>
                <a:lnTo>
                  <a:pt x="9144" y="0"/>
                </a:lnTo>
                <a:lnTo>
                  <a:pt x="0" y="0"/>
                </a:lnTo>
                <a:lnTo>
                  <a:pt x="0" y="455675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864608" y="2798064"/>
            <a:ext cx="7619" cy="455675"/>
          </a:xfrm>
          <a:custGeom>
            <a:avLst/>
            <a:gdLst/>
            <a:ahLst/>
            <a:cxnLst/>
            <a:rect l="l" t="t" r="r" b="b"/>
            <a:pathLst>
              <a:path w="7619" h="455675">
                <a:moveTo>
                  <a:pt x="0" y="455675"/>
                </a:moveTo>
                <a:lnTo>
                  <a:pt x="7619" y="455675"/>
                </a:lnTo>
                <a:lnTo>
                  <a:pt x="7619" y="0"/>
                </a:lnTo>
                <a:lnTo>
                  <a:pt x="0" y="0"/>
                </a:lnTo>
                <a:lnTo>
                  <a:pt x="0" y="455675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864608" y="2798064"/>
            <a:ext cx="3782567" cy="455675"/>
          </a:xfrm>
          <a:custGeom>
            <a:avLst/>
            <a:gdLst/>
            <a:ahLst/>
            <a:cxnLst/>
            <a:rect l="l" t="t" r="r" b="b"/>
            <a:pathLst>
              <a:path w="3782567" h="455675">
                <a:moveTo>
                  <a:pt x="0" y="455675"/>
                </a:moveTo>
                <a:lnTo>
                  <a:pt x="3782567" y="455675"/>
                </a:lnTo>
                <a:lnTo>
                  <a:pt x="3782567" y="0"/>
                </a:lnTo>
                <a:lnTo>
                  <a:pt x="0" y="0"/>
                </a:lnTo>
                <a:lnTo>
                  <a:pt x="0" y="45567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872228" y="2729484"/>
            <a:ext cx="3765804" cy="608076"/>
          </a:xfrm>
          <a:custGeom>
            <a:avLst/>
            <a:gdLst/>
            <a:ahLst/>
            <a:cxnLst/>
            <a:rect l="l" t="t" r="r" b="b"/>
            <a:pathLst>
              <a:path w="3765804" h="608076">
                <a:moveTo>
                  <a:pt x="0" y="608076"/>
                </a:moveTo>
                <a:lnTo>
                  <a:pt x="3765804" y="608076"/>
                </a:lnTo>
                <a:lnTo>
                  <a:pt x="3765804" y="0"/>
                </a:lnTo>
                <a:lnTo>
                  <a:pt x="0" y="0"/>
                </a:lnTo>
                <a:lnTo>
                  <a:pt x="0" y="608076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872228" y="2729484"/>
            <a:ext cx="3765804" cy="608076"/>
          </a:xfrm>
          <a:custGeom>
            <a:avLst/>
            <a:gdLst/>
            <a:ahLst/>
            <a:cxnLst/>
            <a:rect l="l" t="t" r="r" b="b"/>
            <a:pathLst>
              <a:path w="3765804" h="608076">
                <a:moveTo>
                  <a:pt x="0" y="608076"/>
                </a:moveTo>
                <a:lnTo>
                  <a:pt x="3765804" y="608076"/>
                </a:lnTo>
                <a:lnTo>
                  <a:pt x="3765804" y="0"/>
                </a:lnTo>
                <a:lnTo>
                  <a:pt x="0" y="0"/>
                </a:lnTo>
                <a:lnTo>
                  <a:pt x="0" y="608076"/>
                </a:lnTo>
                <a:close/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574536" y="1891284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7366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74536" y="1884425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8890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861304" y="189128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366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861304" y="188442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8890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861304" y="1877567"/>
            <a:ext cx="722376" cy="0"/>
          </a:xfrm>
          <a:custGeom>
            <a:avLst/>
            <a:gdLst/>
            <a:ahLst/>
            <a:cxnLst/>
            <a:rect l="l" t="t" r="r" b="b"/>
            <a:pathLst>
              <a:path w="722376">
                <a:moveTo>
                  <a:pt x="0" y="0"/>
                </a:moveTo>
                <a:lnTo>
                  <a:pt x="722376" y="0"/>
                </a:lnTo>
              </a:path>
            </a:pathLst>
          </a:custGeom>
          <a:ln w="7366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574536" y="1902713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8890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861304" y="190271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8890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574536" y="1896617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5842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861304" y="189661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5842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861304" y="1864614"/>
            <a:ext cx="722376" cy="0"/>
          </a:xfrm>
          <a:custGeom>
            <a:avLst/>
            <a:gdLst/>
            <a:ahLst/>
            <a:cxnLst/>
            <a:rect l="l" t="t" r="r" b="b"/>
            <a:pathLst>
              <a:path w="722376">
                <a:moveTo>
                  <a:pt x="0" y="0"/>
                </a:moveTo>
                <a:lnTo>
                  <a:pt x="722376" y="0"/>
                </a:lnTo>
              </a:path>
            </a:pathLst>
          </a:custGeom>
          <a:ln w="21082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58660" y="1950085"/>
            <a:ext cx="40894" cy="40894"/>
          </a:xfrm>
          <a:custGeom>
            <a:avLst/>
            <a:gdLst/>
            <a:ahLst/>
            <a:cxnLst/>
            <a:rect l="l" t="t" r="r" b="b"/>
            <a:pathLst>
              <a:path w="40894" h="40894">
                <a:moveTo>
                  <a:pt x="0" y="40894"/>
                </a:moveTo>
                <a:lnTo>
                  <a:pt x="40894" y="40894"/>
                </a:lnTo>
                <a:lnTo>
                  <a:pt x="40894" y="0"/>
                </a:lnTo>
                <a:lnTo>
                  <a:pt x="0" y="0"/>
                </a:lnTo>
                <a:lnTo>
                  <a:pt x="0" y="40894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556375" y="1905889"/>
            <a:ext cx="45465" cy="45466"/>
          </a:xfrm>
          <a:custGeom>
            <a:avLst/>
            <a:gdLst/>
            <a:ahLst/>
            <a:cxnLst/>
            <a:rect l="l" t="t" r="r" b="b"/>
            <a:pathLst>
              <a:path w="45465" h="45466">
                <a:moveTo>
                  <a:pt x="0" y="45466"/>
                </a:moveTo>
                <a:lnTo>
                  <a:pt x="45465" y="45466"/>
                </a:lnTo>
                <a:lnTo>
                  <a:pt x="45465" y="0"/>
                </a:lnTo>
                <a:lnTo>
                  <a:pt x="0" y="0"/>
                </a:lnTo>
                <a:lnTo>
                  <a:pt x="0" y="4546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845429" y="1950085"/>
            <a:ext cx="40894" cy="40894"/>
          </a:xfrm>
          <a:custGeom>
            <a:avLst/>
            <a:gdLst/>
            <a:ahLst/>
            <a:cxnLst/>
            <a:rect l="l" t="t" r="r" b="b"/>
            <a:pathLst>
              <a:path w="40894" h="40894">
                <a:moveTo>
                  <a:pt x="0" y="40894"/>
                </a:moveTo>
                <a:lnTo>
                  <a:pt x="40894" y="40894"/>
                </a:lnTo>
                <a:lnTo>
                  <a:pt x="40894" y="0"/>
                </a:lnTo>
                <a:lnTo>
                  <a:pt x="0" y="0"/>
                </a:lnTo>
                <a:lnTo>
                  <a:pt x="0" y="40894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843143" y="1905889"/>
            <a:ext cx="45466" cy="45466"/>
          </a:xfrm>
          <a:custGeom>
            <a:avLst/>
            <a:gdLst/>
            <a:ahLst/>
            <a:cxnLst/>
            <a:rect l="l" t="t" r="r" b="b"/>
            <a:pathLst>
              <a:path w="45466" h="45466">
                <a:moveTo>
                  <a:pt x="0" y="45466"/>
                </a:moveTo>
                <a:lnTo>
                  <a:pt x="45466" y="45466"/>
                </a:lnTo>
                <a:lnTo>
                  <a:pt x="45466" y="0"/>
                </a:lnTo>
                <a:lnTo>
                  <a:pt x="0" y="0"/>
                </a:lnTo>
                <a:lnTo>
                  <a:pt x="0" y="4546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556375" y="2026284"/>
            <a:ext cx="45465" cy="45466"/>
          </a:xfrm>
          <a:custGeom>
            <a:avLst/>
            <a:gdLst/>
            <a:ahLst/>
            <a:cxnLst/>
            <a:rect l="l" t="t" r="r" b="b"/>
            <a:pathLst>
              <a:path w="45465" h="45466">
                <a:moveTo>
                  <a:pt x="0" y="45466"/>
                </a:moveTo>
                <a:lnTo>
                  <a:pt x="45465" y="45466"/>
                </a:lnTo>
                <a:lnTo>
                  <a:pt x="45465" y="0"/>
                </a:lnTo>
                <a:lnTo>
                  <a:pt x="0" y="0"/>
                </a:lnTo>
                <a:lnTo>
                  <a:pt x="0" y="4546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843143" y="2026284"/>
            <a:ext cx="45466" cy="45466"/>
          </a:xfrm>
          <a:custGeom>
            <a:avLst/>
            <a:gdLst/>
            <a:ahLst/>
            <a:cxnLst/>
            <a:rect l="l" t="t" r="r" b="b"/>
            <a:pathLst>
              <a:path w="45466" h="45466">
                <a:moveTo>
                  <a:pt x="0" y="45466"/>
                </a:moveTo>
                <a:lnTo>
                  <a:pt x="45466" y="45466"/>
                </a:lnTo>
                <a:lnTo>
                  <a:pt x="45466" y="0"/>
                </a:lnTo>
                <a:lnTo>
                  <a:pt x="0" y="0"/>
                </a:lnTo>
                <a:lnTo>
                  <a:pt x="0" y="4546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558660" y="2070480"/>
            <a:ext cx="40894" cy="40894"/>
          </a:xfrm>
          <a:custGeom>
            <a:avLst/>
            <a:gdLst/>
            <a:ahLst/>
            <a:cxnLst/>
            <a:rect l="l" t="t" r="r" b="b"/>
            <a:pathLst>
              <a:path w="40894" h="40894">
                <a:moveTo>
                  <a:pt x="0" y="40894"/>
                </a:moveTo>
                <a:lnTo>
                  <a:pt x="40894" y="40894"/>
                </a:lnTo>
                <a:lnTo>
                  <a:pt x="40894" y="0"/>
                </a:lnTo>
                <a:lnTo>
                  <a:pt x="0" y="0"/>
                </a:lnTo>
                <a:lnTo>
                  <a:pt x="0" y="40894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845429" y="2070480"/>
            <a:ext cx="40894" cy="40894"/>
          </a:xfrm>
          <a:custGeom>
            <a:avLst/>
            <a:gdLst/>
            <a:ahLst/>
            <a:cxnLst/>
            <a:rect l="l" t="t" r="r" b="b"/>
            <a:pathLst>
              <a:path w="40894" h="40894">
                <a:moveTo>
                  <a:pt x="0" y="40894"/>
                </a:moveTo>
                <a:lnTo>
                  <a:pt x="40894" y="40894"/>
                </a:lnTo>
                <a:lnTo>
                  <a:pt x="40894" y="0"/>
                </a:lnTo>
                <a:lnTo>
                  <a:pt x="0" y="0"/>
                </a:lnTo>
                <a:lnTo>
                  <a:pt x="0" y="40894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556375" y="2110104"/>
            <a:ext cx="45465" cy="45466"/>
          </a:xfrm>
          <a:custGeom>
            <a:avLst/>
            <a:gdLst/>
            <a:ahLst/>
            <a:cxnLst/>
            <a:rect l="l" t="t" r="r" b="b"/>
            <a:pathLst>
              <a:path w="45465" h="45466">
                <a:moveTo>
                  <a:pt x="0" y="45466"/>
                </a:moveTo>
                <a:lnTo>
                  <a:pt x="45465" y="45466"/>
                </a:lnTo>
                <a:lnTo>
                  <a:pt x="45465" y="0"/>
                </a:lnTo>
                <a:lnTo>
                  <a:pt x="0" y="0"/>
                </a:lnTo>
                <a:lnTo>
                  <a:pt x="0" y="4546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843143" y="2110104"/>
            <a:ext cx="45466" cy="45466"/>
          </a:xfrm>
          <a:custGeom>
            <a:avLst/>
            <a:gdLst/>
            <a:ahLst/>
            <a:cxnLst/>
            <a:rect l="l" t="t" r="r" b="b"/>
            <a:pathLst>
              <a:path w="45466" h="45466">
                <a:moveTo>
                  <a:pt x="0" y="45466"/>
                </a:moveTo>
                <a:lnTo>
                  <a:pt x="45466" y="45466"/>
                </a:lnTo>
                <a:lnTo>
                  <a:pt x="45466" y="0"/>
                </a:lnTo>
                <a:lnTo>
                  <a:pt x="0" y="0"/>
                </a:lnTo>
                <a:lnTo>
                  <a:pt x="0" y="4546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559423" y="2192401"/>
            <a:ext cx="39369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0" y="39370"/>
                </a:moveTo>
                <a:lnTo>
                  <a:pt x="39369" y="39370"/>
                </a:lnTo>
                <a:lnTo>
                  <a:pt x="39369" y="0"/>
                </a:lnTo>
                <a:lnTo>
                  <a:pt x="0" y="0"/>
                </a:lnTo>
                <a:lnTo>
                  <a:pt x="0" y="3937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846191" y="2192401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70">
                <a:moveTo>
                  <a:pt x="0" y="39370"/>
                </a:moveTo>
                <a:lnTo>
                  <a:pt x="39370" y="39370"/>
                </a:lnTo>
                <a:lnTo>
                  <a:pt x="39370" y="0"/>
                </a:lnTo>
                <a:lnTo>
                  <a:pt x="0" y="0"/>
                </a:lnTo>
                <a:lnTo>
                  <a:pt x="0" y="3937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574536" y="2234184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7366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861304" y="223418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366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574536" y="2253996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7366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861304" y="225399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366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574536" y="2247137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8890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861304" y="224713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8890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861304" y="2266188"/>
            <a:ext cx="722376" cy="0"/>
          </a:xfrm>
          <a:custGeom>
            <a:avLst/>
            <a:gdLst/>
            <a:ahLst/>
            <a:cxnLst/>
            <a:rect l="l" t="t" r="r" b="b"/>
            <a:pathLst>
              <a:path w="722376">
                <a:moveTo>
                  <a:pt x="0" y="0"/>
                </a:moveTo>
                <a:lnTo>
                  <a:pt x="722376" y="0"/>
                </a:lnTo>
              </a:path>
            </a:pathLst>
          </a:custGeom>
          <a:ln w="7366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574536" y="2260091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7366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861304" y="226009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366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861304" y="2279142"/>
            <a:ext cx="722376" cy="0"/>
          </a:xfrm>
          <a:custGeom>
            <a:avLst/>
            <a:gdLst/>
            <a:ahLst/>
            <a:cxnLst/>
            <a:rect l="l" t="t" r="r" b="b"/>
            <a:pathLst>
              <a:path w="722376">
                <a:moveTo>
                  <a:pt x="0" y="0"/>
                </a:moveTo>
                <a:lnTo>
                  <a:pt x="722376" y="0"/>
                </a:lnTo>
              </a:path>
            </a:pathLst>
          </a:custGeom>
          <a:ln w="21082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574536" y="2236596"/>
            <a:ext cx="9143" cy="7366"/>
          </a:xfrm>
          <a:custGeom>
            <a:avLst/>
            <a:gdLst/>
            <a:ahLst/>
            <a:cxnLst/>
            <a:rect l="l" t="t" r="r" b="b"/>
            <a:pathLst>
              <a:path w="9143" h="7366">
                <a:moveTo>
                  <a:pt x="0" y="7366"/>
                </a:moveTo>
                <a:lnTo>
                  <a:pt x="9143" y="7366"/>
                </a:lnTo>
                <a:lnTo>
                  <a:pt x="9143" y="0"/>
                </a:lnTo>
                <a:lnTo>
                  <a:pt x="0" y="0"/>
                </a:lnTo>
                <a:lnTo>
                  <a:pt x="0" y="736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861304" y="2236596"/>
            <a:ext cx="9144" cy="7366"/>
          </a:xfrm>
          <a:custGeom>
            <a:avLst/>
            <a:gdLst/>
            <a:ahLst/>
            <a:cxnLst/>
            <a:rect l="l" t="t" r="r" b="b"/>
            <a:pathLst>
              <a:path w="9144" h="7366">
                <a:moveTo>
                  <a:pt x="0" y="7366"/>
                </a:moveTo>
                <a:lnTo>
                  <a:pt x="9144" y="7366"/>
                </a:lnTo>
                <a:lnTo>
                  <a:pt x="9144" y="0"/>
                </a:lnTo>
                <a:lnTo>
                  <a:pt x="0" y="0"/>
                </a:lnTo>
                <a:lnTo>
                  <a:pt x="0" y="736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559423" y="2154301"/>
            <a:ext cx="39369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0" y="39370"/>
                </a:moveTo>
                <a:lnTo>
                  <a:pt x="39369" y="39370"/>
                </a:lnTo>
                <a:lnTo>
                  <a:pt x="39369" y="0"/>
                </a:lnTo>
                <a:lnTo>
                  <a:pt x="0" y="0"/>
                </a:lnTo>
                <a:lnTo>
                  <a:pt x="0" y="3937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846191" y="2154301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70">
                <a:moveTo>
                  <a:pt x="0" y="39370"/>
                </a:moveTo>
                <a:lnTo>
                  <a:pt x="39370" y="39370"/>
                </a:lnTo>
                <a:lnTo>
                  <a:pt x="39370" y="0"/>
                </a:lnTo>
                <a:lnTo>
                  <a:pt x="0" y="0"/>
                </a:lnTo>
                <a:lnTo>
                  <a:pt x="0" y="3937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560184" y="1989709"/>
            <a:ext cx="37846" cy="37846"/>
          </a:xfrm>
          <a:custGeom>
            <a:avLst/>
            <a:gdLst/>
            <a:ahLst/>
            <a:cxnLst/>
            <a:rect l="l" t="t" r="r" b="b"/>
            <a:pathLst>
              <a:path w="37846" h="37846">
                <a:moveTo>
                  <a:pt x="0" y="37846"/>
                </a:moveTo>
                <a:lnTo>
                  <a:pt x="37846" y="37846"/>
                </a:lnTo>
                <a:lnTo>
                  <a:pt x="37846" y="0"/>
                </a:lnTo>
                <a:lnTo>
                  <a:pt x="0" y="0"/>
                </a:lnTo>
                <a:lnTo>
                  <a:pt x="0" y="3784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846953" y="1989709"/>
            <a:ext cx="37846" cy="37846"/>
          </a:xfrm>
          <a:custGeom>
            <a:avLst/>
            <a:gdLst/>
            <a:ahLst/>
            <a:cxnLst/>
            <a:rect l="l" t="t" r="r" b="b"/>
            <a:pathLst>
              <a:path w="37846" h="37846">
                <a:moveTo>
                  <a:pt x="0" y="37846"/>
                </a:moveTo>
                <a:lnTo>
                  <a:pt x="37846" y="37846"/>
                </a:lnTo>
                <a:lnTo>
                  <a:pt x="37846" y="0"/>
                </a:lnTo>
                <a:lnTo>
                  <a:pt x="0" y="0"/>
                </a:lnTo>
                <a:lnTo>
                  <a:pt x="0" y="3784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870448" y="1863852"/>
            <a:ext cx="704088" cy="416051"/>
          </a:xfrm>
          <a:custGeom>
            <a:avLst/>
            <a:gdLst/>
            <a:ahLst/>
            <a:cxnLst/>
            <a:rect l="l" t="t" r="r" b="b"/>
            <a:pathLst>
              <a:path w="704088" h="416051">
                <a:moveTo>
                  <a:pt x="0" y="416051"/>
                </a:moveTo>
                <a:lnTo>
                  <a:pt x="704088" y="416051"/>
                </a:lnTo>
                <a:lnTo>
                  <a:pt x="704088" y="0"/>
                </a:lnTo>
                <a:lnTo>
                  <a:pt x="0" y="0"/>
                </a:lnTo>
                <a:lnTo>
                  <a:pt x="0" y="416051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870448" y="1863852"/>
            <a:ext cx="704088" cy="416051"/>
          </a:xfrm>
          <a:custGeom>
            <a:avLst/>
            <a:gdLst/>
            <a:ahLst/>
            <a:cxnLst/>
            <a:rect l="l" t="t" r="r" b="b"/>
            <a:pathLst>
              <a:path w="704088" h="416051">
                <a:moveTo>
                  <a:pt x="0" y="416051"/>
                </a:moveTo>
                <a:lnTo>
                  <a:pt x="704088" y="416051"/>
                </a:lnTo>
                <a:lnTo>
                  <a:pt x="704088" y="0"/>
                </a:lnTo>
                <a:lnTo>
                  <a:pt x="0" y="0"/>
                </a:lnTo>
                <a:lnTo>
                  <a:pt x="0" y="416051"/>
                </a:lnTo>
                <a:close/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993892" y="2002536"/>
            <a:ext cx="413003" cy="166115"/>
          </a:xfrm>
          <a:custGeom>
            <a:avLst/>
            <a:gdLst/>
            <a:ahLst/>
            <a:cxnLst/>
            <a:rect l="l" t="t" r="r" b="b"/>
            <a:pathLst>
              <a:path w="413003" h="166115">
                <a:moveTo>
                  <a:pt x="0" y="166115"/>
                </a:moveTo>
                <a:lnTo>
                  <a:pt x="413003" y="166115"/>
                </a:lnTo>
                <a:lnTo>
                  <a:pt x="413003" y="0"/>
                </a:lnTo>
                <a:lnTo>
                  <a:pt x="0" y="0"/>
                </a:lnTo>
                <a:lnTo>
                  <a:pt x="0" y="166115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604759" y="189128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366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604759" y="188442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8890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890004" y="189128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366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890004" y="188442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8890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890004" y="1877567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7366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604759" y="190271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8890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890004" y="190271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8890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604759" y="189661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5842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890004" y="189661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5842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890004" y="1864614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21082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588884" y="1950085"/>
            <a:ext cx="40894" cy="40894"/>
          </a:xfrm>
          <a:custGeom>
            <a:avLst/>
            <a:gdLst/>
            <a:ahLst/>
            <a:cxnLst/>
            <a:rect l="l" t="t" r="r" b="b"/>
            <a:pathLst>
              <a:path w="40894" h="40894">
                <a:moveTo>
                  <a:pt x="0" y="40894"/>
                </a:moveTo>
                <a:lnTo>
                  <a:pt x="40894" y="40894"/>
                </a:lnTo>
                <a:lnTo>
                  <a:pt x="40894" y="0"/>
                </a:lnTo>
                <a:lnTo>
                  <a:pt x="0" y="0"/>
                </a:lnTo>
                <a:lnTo>
                  <a:pt x="0" y="40894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586599" y="1905889"/>
            <a:ext cx="45465" cy="45466"/>
          </a:xfrm>
          <a:custGeom>
            <a:avLst/>
            <a:gdLst/>
            <a:ahLst/>
            <a:cxnLst/>
            <a:rect l="l" t="t" r="r" b="b"/>
            <a:pathLst>
              <a:path w="45465" h="45466">
                <a:moveTo>
                  <a:pt x="0" y="45466"/>
                </a:moveTo>
                <a:lnTo>
                  <a:pt x="45465" y="45466"/>
                </a:lnTo>
                <a:lnTo>
                  <a:pt x="45465" y="0"/>
                </a:lnTo>
                <a:lnTo>
                  <a:pt x="0" y="0"/>
                </a:lnTo>
                <a:lnTo>
                  <a:pt x="0" y="4546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874129" y="1950085"/>
            <a:ext cx="40894" cy="40894"/>
          </a:xfrm>
          <a:custGeom>
            <a:avLst/>
            <a:gdLst/>
            <a:ahLst/>
            <a:cxnLst/>
            <a:rect l="l" t="t" r="r" b="b"/>
            <a:pathLst>
              <a:path w="40894" h="40894">
                <a:moveTo>
                  <a:pt x="0" y="40894"/>
                </a:moveTo>
                <a:lnTo>
                  <a:pt x="40894" y="40894"/>
                </a:lnTo>
                <a:lnTo>
                  <a:pt x="40894" y="0"/>
                </a:lnTo>
                <a:lnTo>
                  <a:pt x="0" y="0"/>
                </a:lnTo>
                <a:lnTo>
                  <a:pt x="0" y="40894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871843" y="1905889"/>
            <a:ext cx="45465" cy="45466"/>
          </a:xfrm>
          <a:custGeom>
            <a:avLst/>
            <a:gdLst/>
            <a:ahLst/>
            <a:cxnLst/>
            <a:rect l="l" t="t" r="r" b="b"/>
            <a:pathLst>
              <a:path w="45465" h="45466">
                <a:moveTo>
                  <a:pt x="0" y="45466"/>
                </a:moveTo>
                <a:lnTo>
                  <a:pt x="45465" y="45466"/>
                </a:lnTo>
                <a:lnTo>
                  <a:pt x="45465" y="0"/>
                </a:lnTo>
                <a:lnTo>
                  <a:pt x="0" y="0"/>
                </a:lnTo>
                <a:lnTo>
                  <a:pt x="0" y="4546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586599" y="2026284"/>
            <a:ext cx="45465" cy="45466"/>
          </a:xfrm>
          <a:custGeom>
            <a:avLst/>
            <a:gdLst/>
            <a:ahLst/>
            <a:cxnLst/>
            <a:rect l="l" t="t" r="r" b="b"/>
            <a:pathLst>
              <a:path w="45465" h="45466">
                <a:moveTo>
                  <a:pt x="0" y="45466"/>
                </a:moveTo>
                <a:lnTo>
                  <a:pt x="45465" y="45466"/>
                </a:lnTo>
                <a:lnTo>
                  <a:pt x="45465" y="0"/>
                </a:lnTo>
                <a:lnTo>
                  <a:pt x="0" y="0"/>
                </a:lnTo>
                <a:lnTo>
                  <a:pt x="0" y="4546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871843" y="2026284"/>
            <a:ext cx="45465" cy="45466"/>
          </a:xfrm>
          <a:custGeom>
            <a:avLst/>
            <a:gdLst/>
            <a:ahLst/>
            <a:cxnLst/>
            <a:rect l="l" t="t" r="r" b="b"/>
            <a:pathLst>
              <a:path w="45465" h="45466">
                <a:moveTo>
                  <a:pt x="0" y="45466"/>
                </a:moveTo>
                <a:lnTo>
                  <a:pt x="45465" y="45466"/>
                </a:lnTo>
                <a:lnTo>
                  <a:pt x="45465" y="0"/>
                </a:lnTo>
                <a:lnTo>
                  <a:pt x="0" y="0"/>
                </a:lnTo>
                <a:lnTo>
                  <a:pt x="0" y="4546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588884" y="2070480"/>
            <a:ext cx="40894" cy="40894"/>
          </a:xfrm>
          <a:custGeom>
            <a:avLst/>
            <a:gdLst/>
            <a:ahLst/>
            <a:cxnLst/>
            <a:rect l="l" t="t" r="r" b="b"/>
            <a:pathLst>
              <a:path w="40894" h="40894">
                <a:moveTo>
                  <a:pt x="0" y="40894"/>
                </a:moveTo>
                <a:lnTo>
                  <a:pt x="40894" y="40894"/>
                </a:lnTo>
                <a:lnTo>
                  <a:pt x="40894" y="0"/>
                </a:lnTo>
                <a:lnTo>
                  <a:pt x="0" y="0"/>
                </a:lnTo>
                <a:lnTo>
                  <a:pt x="0" y="40894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874129" y="2070480"/>
            <a:ext cx="40894" cy="40894"/>
          </a:xfrm>
          <a:custGeom>
            <a:avLst/>
            <a:gdLst/>
            <a:ahLst/>
            <a:cxnLst/>
            <a:rect l="l" t="t" r="r" b="b"/>
            <a:pathLst>
              <a:path w="40894" h="40894">
                <a:moveTo>
                  <a:pt x="0" y="40894"/>
                </a:moveTo>
                <a:lnTo>
                  <a:pt x="40894" y="40894"/>
                </a:lnTo>
                <a:lnTo>
                  <a:pt x="40894" y="0"/>
                </a:lnTo>
                <a:lnTo>
                  <a:pt x="0" y="0"/>
                </a:lnTo>
                <a:lnTo>
                  <a:pt x="0" y="40894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586599" y="2110104"/>
            <a:ext cx="45465" cy="45466"/>
          </a:xfrm>
          <a:custGeom>
            <a:avLst/>
            <a:gdLst/>
            <a:ahLst/>
            <a:cxnLst/>
            <a:rect l="l" t="t" r="r" b="b"/>
            <a:pathLst>
              <a:path w="45465" h="45466">
                <a:moveTo>
                  <a:pt x="0" y="45466"/>
                </a:moveTo>
                <a:lnTo>
                  <a:pt x="45465" y="45466"/>
                </a:lnTo>
                <a:lnTo>
                  <a:pt x="45465" y="0"/>
                </a:lnTo>
                <a:lnTo>
                  <a:pt x="0" y="0"/>
                </a:lnTo>
                <a:lnTo>
                  <a:pt x="0" y="4546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871843" y="2110104"/>
            <a:ext cx="45465" cy="45466"/>
          </a:xfrm>
          <a:custGeom>
            <a:avLst/>
            <a:gdLst/>
            <a:ahLst/>
            <a:cxnLst/>
            <a:rect l="l" t="t" r="r" b="b"/>
            <a:pathLst>
              <a:path w="45465" h="45466">
                <a:moveTo>
                  <a:pt x="0" y="45466"/>
                </a:moveTo>
                <a:lnTo>
                  <a:pt x="45465" y="45466"/>
                </a:lnTo>
                <a:lnTo>
                  <a:pt x="45465" y="0"/>
                </a:lnTo>
                <a:lnTo>
                  <a:pt x="0" y="0"/>
                </a:lnTo>
                <a:lnTo>
                  <a:pt x="0" y="4546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589647" y="2192401"/>
            <a:ext cx="39369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0" y="39370"/>
                </a:moveTo>
                <a:lnTo>
                  <a:pt x="39369" y="39370"/>
                </a:lnTo>
                <a:lnTo>
                  <a:pt x="39369" y="0"/>
                </a:lnTo>
                <a:lnTo>
                  <a:pt x="0" y="0"/>
                </a:lnTo>
                <a:lnTo>
                  <a:pt x="0" y="3937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874891" y="2192401"/>
            <a:ext cx="39369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0" y="39370"/>
                </a:moveTo>
                <a:lnTo>
                  <a:pt x="39369" y="39370"/>
                </a:lnTo>
                <a:lnTo>
                  <a:pt x="39369" y="0"/>
                </a:lnTo>
                <a:lnTo>
                  <a:pt x="0" y="0"/>
                </a:lnTo>
                <a:lnTo>
                  <a:pt x="0" y="3937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604759" y="223418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366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890004" y="223418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366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604759" y="225399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366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890004" y="225399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366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604759" y="224713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8890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890004" y="224713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8890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890004" y="2266188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7366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7604759" y="226009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366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890004" y="226009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366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890004" y="2279142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21082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604759" y="2236596"/>
            <a:ext cx="9144" cy="7366"/>
          </a:xfrm>
          <a:custGeom>
            <a:avLst/>
            <a:gdLst/>
            <a:ahLst/>
            <a:cxnLst/>
            <a:rect l="l" t="t" r="r" b="b"/>
            <a:pathLst>
              <a:path w="9144" h="7366">
                <a:moveTo>
                  <a:pt x="0" y="7366"/>
                </a:moveTo>
                <a:lnTo>
                  <a:pt x="9144" y="7366"/>
                </a:lnTo>
                <a:lnTo>
                  <a:pt x="9144" y="0"/>
                </a:lnTo>
                <a:lnTo>
                  <a:pt x="0" y="0"/>
                </a:lnTo>
                <a:lnTo>
                  <a:pt x="0" y="736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890004" y="2236596"/>
            <a:ext cx="9144" cy="7366"/>
          </a:xfrm>
          <a:custGeom>
            <a:avLst/>
            <a:gdLst/>
            <a:ahLst/>
            <a:cxnLst/>
            <a:rect l="l" t="t" r="r" b="b"/>
            <a:pathLst>
              <a:path w="9144" h="7366">
                <a:moveTo>
                  <a:pt x="0" y="7366"/>
                </a:moveTo>
                <a:lnTo>
                  <a:pt x="9144" y="7366"/>
                </a:lnTo>
                <a:lnTo>
                  <a:pt x="9144" y="0"/>
                </a:lnTo>
                <a:lnTo>
                  <a:pt x="0" y="0"/>
                </a:lnTo>
                <a:lnTo>
                  <a:pt x="0" y="736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589647" y="2154301"/>
            <a:ext cx="39369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0" y="39370"/>
                </a:moveTo>
                <a:lnTo>
                  <a:pt x="39369" y="39370"/>
                </a:lnTo>
                <a:lnTo>
                  <a:pt x="39369" y="0"/>
                </a:lnTo>
                <a:lnTo>
                  <a:pt x="0" y="0"/>
                </a:lnTo>
                <a:lnTo>
                  <a:pt x="0" y="3937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874891" y="2154301"/>
            <a:ext cx="39369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0" y="39370"/>
                </a:moveTo>
                <a:lnTo>
                  <a:pt x="39369" y="39370"/>
                </a:lnTo>
                <a:lnTo>
                  <a:pt x="39369" y="0"/>
                </a:lnTo>
                <a:lnTo>
                  <a:pt x="0" y="0"/>
                </a:lnTo>
                <a:lnTo>
                  <a:pt x="0" y="3937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590408" y="1989709"/>
            <a:ext cx="37846" cy="37846"/>
          </a:xfrm>
          <a:custGeom>
            <a:avLst/>
            <a:gdLst/>
            <a:ahLst/>
            <a:cxnLst/>
            <a:rect l="l" t="t" r="r" b="b"/>
            <a:pathLst>
              <a:path w="37846" h="37846">
                <a:moveTo>
                  <a:pt x="0" y="37846"/>
                </a:moveTo>
                <a:lnTo>
                  <a:pt x="37846" y="37846"/>
                </a:lnTo>
                <a:lnTo>
                  <a:pt x="37846" y="0"/>
                </a:lnTo>
                <a:lnTo>
                  <a:pt x="0" y="0"/>
                </a:lnTo>
                <a:lnTo>
                  <a:pt x="0" y="3784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875653" y="1989709"/>
            <a:ext cx="37846" cy="37846"/>
          </a:xfrm>
          <a:custGeom>
            <a:avLst/>
            <a:gdLst/>
            <a:ahLst/>
            <a:cxnLst/>
            <a:rect l="l" t="t" r="r" b="b"/>
            <a:pathLst>
              <a:path w="37846" h="37846">
                <a:moveTo>
                  <a:pt x="0" y="37846"/>
                </a:moveTo>
                <a:lnTo>
                  <a:pt x="37846" y="37846"/>
                </a:lnTo>
                <a:lnTo>
                  <a:pt x="37846" y="0"/>
                </a:lnTo>
                <a:lnTo>
                  <a:pt x="0" y="0"/>
                </a:lnTo>
                <a:lnTo>
                  <a:pt x="0" y="3784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899148" y="1863852"/>
            <a:ext cx="705611" cy="416051"/>
          </a:xfrm>
          <a:custGeom>
            <a:avLst/>
            <a:gdLst/>
            <a:ahLst/>
            <a:cxnLst/>
            <a:rect l="l" t="t" r="r" b="b"/>
            <a:pathLst>
              <a:path w="705611" h="416051">
                <a:moveTo>
                  <a:pt x="0" y="416051"/>
                </a:moveTo>
                <a:lnTo>
                  <a:pt x="705611" y="416051"/>
                </a:lnTo>
                <a:lnTo>
                  <a:pt x="705611" y="0"/>
                </a:lnTo>
                <a:lnTo>
                  <a:pt x="0" y="0"/>
                </a:lnTo>
                <a:lnTo>
                  <a:pt x="0" y="416051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899148" y="1863852"/>
            <a:ext cx="705611" cy="416051"/>
          </a:xfrm>
          <a:custGeom>
            <a:avLst/>
            <a:gdLst/>
            <a:ahLst/>
            <a:cxnLst/>
            <a:rect l="l" t="t" r="r" b="b"/>
            <a:pathLst>
              <a:path w="705611" h="416051">
                <a:moveTo>
                  <a:pt x="0" y="416051"/>
                </a:moveTo>
                <a:lnTo>
                  <a:pt x="705611" y="416051"/>
                </a:lnTo>
                <a:lnTo>
                  <a:pt x="705611" y="0"/>
                </a:lnTo>
                <a:lnTo>
                  <a:pt x="0" y="0"/>
                </a:lnTo>
                <a:lnTo>
                  <a:pt x="0" y="416051"/>
                </a:lnTo>
                <a:close/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7022592" y="2002536"/>
            <a:ext cx="413003" cy="166115"/>
          </a:xfrm>
          <a:custGeom>
            <a:avLst/>
            <a:gdLst/>
            <a:ahLst/>
            <a:cxnLst/>
            <a:rect l="l" t="t" r="r" b="b"/>
            <a:pathLst>
              <a:path w="413003" h="166115">
                <a:moveTo>
                  <a:pt x="0" y="166115"/>
                </a:moveTo>
                <a:lnTo>
                  <a:pt x="413003" y="166115"/>
                </a:lnTo>
                <a:lnTo>
                  <a:pt x="413003" y="0"/>
                </a:lnTo>
                <a:lnTo>
                  <a:pt x="0" y="0"/>
                </a:lnTo>
                <a:lnTo>
                  <a:pt x="0" y="166115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644128" y="1891284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7366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644128" y="1884425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8890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929372" y="189128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366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929372" y="188442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8890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7929372" y="1877567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7366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644128" y="1902713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8890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929372" y="190271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8890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644128" y="1896617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5842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7929372" y="189661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5842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929372" y="1864614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21082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628253" y="1950085"/>
            <a:ext cx="40894" cy="40894"/>
          </a:xfrm>
          <a:custGeom>
            <a:avLst/>
            <a:gdLst/>
            <a:ahLst/>
            <a:cxnLst/>
            <a:rect l="l" t="t" r="r" b="b"/>
            <a:pathLst>
              <a:path w="40894" h="40894">
                <a:moveTo>
                  <a:pt x="0" y="40894"/>
                </a:moveTo>
                <a:lnTo>
                  <a:pt x="40894" y="40894"/>
                </a:lnTo>
                <a:lnTo>
                  <a:pt x="40894" y="0"/>
                </a:lnTo>
                <a:lnTo>
                  <a:pt x="0" y="0"/>
                </a:lnTo>
                <a:lnTo>
                  <a:pt x="0" y="40894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625967" y="1905889"/>
            <a:ext cx="45465" cy="45466"/>
          </a:xfrm>
          <a:custGeom>
            <a:avLst/>
            <a:gdLst/>
            <a:ahLst/>
            <a:cxnLst/>
            <a:rect l="l" t="t" r="r" b="b"/>
            <a:pathLst>
              <a:path w="45465" h="45466">
                <a:moveTo>
                  <a:pt x="0" y="45466"/>
                </a:moveTo>
                <a:lnTo>
                  <a:pt x="45465" y="45466"/>
                </a:lnTo>
                <a:lnTo>
                  <a:pt x="45465" y="0"/>
                </a:lnTo>
                <a:lnTo>
                  <a:pt x="0" y="0"/>
                </a:lnTo>
                <a:lnTo>
                  <a:pt x="0" y="4546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913497" y="1950085"/>
            <a:ext cx="40894" cy="40894"/>
          </a:xfrm>
          <a:custGeom>
            <a:avLst/>
            <a:gdLst/>
            <a:ahLst/>
            <a:cxnLst/>
            <a:rect l="l" t="t" r="r" b="b"/>
            <a:pathLst>
              <a:path w="40894" h="40894">
                <a:moveTo>
                  <a:pt x="0" y="40894"/>
                </a:moveTo>
                <a:lnTo>
                  <a:pt x="40894" y="40894"/>
                </a:lnTo>
                <a:lnTo>
                  <a:pt x="40894" y="0"/>
                </a:lnTo>
                <a:lnTo>
                  <a:pt x="0" y="0"/>
                </a:lnTo>
                <a:lnTo>
                  <a:pt x="0" y="40894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7911211" y="1905889"/>
            <a:ext cx="45465" cy="45466"/>
          </a:xfrm>
          <a:custGeom>
            <a:avLst/>
            <a:gdLst/>
            <a:ahLst/>
            <a:cxnLst/>
            <a:rect l="l" t="t" r="r" b="b"/>
            <a:pathLst>
              <a:path w="45465" h="45466">
                <a:moveTo>
                  <a:pt x="0" y="45466"/>
                </a:moveTo>
                <a:lnTo>
                  <a:pt x="45465" y="45466"/>
                </a:lnTo>
                <a:lnTo>
                  <a:pt x="45465" y="0"/>
                </a:lnTo>
                <a:lnTo>
                  <a:pt x="0" y="0"/>
                </a:lnTo>
                <a:lnTo>
                  <a:pt x="0" y="4546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625967" y="2026284"/>
            <a:ext cx="45465" cy="45466"/>
          </a:xfrm>
          <a:custGeom>
            <a:avLst/>
            <a:gdLst/>
            <a:ahLst/>
            <a:cxnLst/>
            <a:rect l="l" t="t" r="r" b="b"/>
            <a:pathLst>
              <a:path w="45465" h="45466">
                <a:moveTo>
                  <a:pt x="0" y="45466"/>
                </a:moveTo>
                <a:lnTo>
                  <a:pt x="45465" y="45466"/>
                </a:lnTo>
                <a:lnTo>
                  <a:pt x="45465" y="0"/>
                </a:lnTo>
                <a:lnTo>
                  <a:pt x="0" y="0"/>
                </a:lnTo>
                <a:lnTo>
                  <a:pt x="0" y="4546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7911211" y="2026284"/>
            <a:ext cx="45465" cy="45466"/>
          </a:xfrm>
          <a:custGeom>
            <a:avLst/>
            <a:gdLst/>
            <a:ahLst/>
            <a:cxnLst/>
            <a:rect l="l" t="t" r="r" b="b"/>
            <a:pathLst>
              <a:path w="45465" h="45466">
                <a:moveTo>
                  <a:pt x="0" y="45466"/>
                </a:moveTo>
                <a:lnTo>
                  <a:pt x="45465" y="45466"/>
                </a:lnTo>
                <a:lnTo>
                  <a:pt x="45465" y="0"/>
                </a:lnTo>
                <a:lnTo>
                  <a:pt x="0" y="0"/>
                </a:lnTo>
                <a:lnTo>
                  <a:pt x="0" y="4546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628253" y="2070480"/>
            <a:ext cx="40894" cy="40894"/>
          </a:xfrm>
          <a:custGeom>
            <a:avLst/>
            <a:gdLst/>
            <a:ahLst/>
            <a:cxnLst/>
            <a:rect l="l" t="t" r="r" b="b"/>
            <a:pathLst>
              <a:path w="40894" h="40894">
                <a:moveTo>
                  <a:pt x="0" y="40894"/>
                </a:moveTo>
                <a:lnTo>
                  <a:pt x="40894" y="40894"/>
                </a:lnTo>
                <a:lnTo>
                  <a:pt x="40894" y="0"/>
                </a:lnTo>
                <a:lnTo>
                  <a:pt x="0" y="0"/>
                </a:lnTo>
                <a:lnTo>
                  <a:pt x="0" y="40894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913497" y="2070480"/>
            <a:ext cx="40894" cy="40894"/>
          </a:xfrm>
          <a:custGeom>
            <a:avLst/>
            <a:gdLst/>
            <a:ahLst/>
            <a:cxnLst/>
            <a:rect l="l" t="t" r="r" b="b"/>
            <a:pathLst>
              <a:path w="40894" h="40894">
                <a:moveTo>
                  <a:pt x="0" y="40894"/>
                </a:moveTo>
                <a:lnTo>
                  <a:pt x="40894" y="40894"/>
                </a:lnTo>
                <a:lnTo>
                  <a:pt x="40894" y="0"/>
                </a:lnTo>
                <a:lnTo>
                  <a:pt x="0" y="0"/>
                </a:lnTo>
                <a:lnTo>
                  <a:pt x="0" y="40894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625967" y="2110104"/>
            <a:ext cx="45465" cy="45466"/>
          </a:xfrm>
          <a:custGeom>
            <a:avLst/>
            <a:gdLst/>
            <a:ahLst/>
            <a:cxnLst/>
            <a:rect l="l" t="t" r="r" b="b"/>
            <a:pathLst>
              <a:path w="45465" h="45466">
                <a:moveTo>
                  <a:pt x="0" y="45466"/>
                </a:moveTo>
                <a:lnTo>
                  <a:pt x="45465" y="45466"/>
                </a:lnTo>
                <a:lnTo>
                  <a:pt x="45465" y="0"/>
                </a:lnTo>
                <a:lnTo>
                  <a:pt x="0" y="0"/>
                </a:lnTo>
                <a:lnTo>
                  <a:pt x="0" y="4546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911211" y="2110104"/>
            <a:ext cx="45465" cy="45466"/>
          </a:xfrm>
          <a:custGeom>
            <a:avLst/>
            <a:gdLst/>
            <a:ahLst/>
            <a:cxnLst/>
            <a:rect l="l" t="t" r="r" b="b"/>
            <a:pathLst>
              <a:path w="45465" h="45466">
                <a:moveTo>
                  <a:pt x="0" y="45466"/>
                </a:moveTo>
                <a:lnTo>
                  <a:pt x="45465" y="45466"/>
                </a:lnTo>
                <a:lnTo>
                  <a:pt x="45465" y="0"/>
                </a:lnTo>
                <a:lnTo>
                  <a:pt x="0" y="0"/>
                </a:lnTo>
                <a:lnTo>
                  <a:pt x="0" y="4546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629015" y="2192401"/>
            <a:ext cx="39369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0" y="39370"/>
                </a:moveTo>
                <a:lnTo>
                  <a:pt x="39369" y="39370"/>
                </a:lnTo>
                <a:lnTo>
                  <a:pt x="39369" y="0"/>
                </a:lnTo>
                <a:lnTo>
                  <a:pt x="0" y="0"/>
                </a:lnTo>
                <a:lnTo>
                  <a:pt x="0" y="3937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914259" y="2192401"/>
            <a:ext cx="39369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0" y="39370"/>
                </a:moveTo>
                <a:lnTo>
                  <a:pt x="39369" y="39370"/>
                </a:lnTo>
                <a:lnTo>
                  <a:pt x="39369" y="0"/>
                </a:lnTo>
                <a:lnTo>
                  <a:pt x="0" y="0"/>
                </a:lnTo>
                <a:lnTo>
                  <a:pt x="0" y="3937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8644128" y="2234184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7366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7929372" y="2230501"/>
            <a:ext cx="9144" cy="7366"/>
          </a:xfrm>
          <a:custGeom>
            <a:avLst/>
            <a:gdLst/>
            <a:ahLst/>
            <a:cxnLst/>
            <a:rect l="l" t="t" r="r" b="b"/>
            <a:pathLst>
              <a:path w="9144" h="7366">
                <a:moveTo>
                  <a:pt x="0" y="7366"/>
                </a:moveTo>
                <a:lnTo>
                  <a:pt x="9144" y="7366"/>
                </a:lnTo>
                <a:lnTo>
                  <a:pt x="9144" y="0"/>
                </a:lnTo>
                <a:lnTo>
                  <a:pt x="0" y="0"/>
                </a:lnTo>
                <a:lnTo>
                  <a:pt x="0" y="736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8644128" y="2253996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7366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7929372" y="225399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366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644128" y="2247137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8890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7929372" y="224713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8890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929372" y="2266188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7366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8644128" y="2260091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7366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929372" y="226009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366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929372" y="2279142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21082">
            <a:solidFill>
              <a:srgbClr val="2E5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644128" y="2236596"/>
            <a:ext cx="9143" cy="7366"/>
          </a:xfrm>
          <a:custGeom>
            <a:avLst/>
            <a:gdLst/>
            <a:ahLst/>
            <a:cxnLst/>
            <a:rect l="l" t="t" r="r" b="b"/>
            <a:pathLst>
              <a:path w="9143" h="7366">
                <a:moveTo>
                  <a:pt x="0" y="7366"/>
                </a:moveTo>
                <a:lnTo>
                  <a:pt x="9143" y="7366"/>
                </a:lnTo>
                <a:lnTo>
                  <a:pt x="9143" y="0"/>
                </a:lnTo>
                <a:lnTo>
                  <a:pt x="0" y="0"/>
                </a:lnTo>
                <a:lnTo>
                  <a:pt x="0" y="736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929372" y="2236596"/>
            <a:ext cx="9144" cy="7366"/>
          </a:xfrm>
          <a:custGeom>
            <a:avLst/>
            <a:gdLst/>
            <a:ahLst/>
            <a:cxnLst/>
            <a:rect l="l" t="t" r="r" b="b"/>
            <a:pathLst>
              <a:path w="9144" h="7366">
                <a:moveTo>
                  <a:pt x="0" y="7366"/>
                </a:moveTo>
                <a:lnTo>
                  <a:pt x="9144" y="7366"/>
                </a:lnTo>
                <a:lnTo>
                  <a:pt x="9144" y="0"/>
                </a:lnTo>
                <a:lnTo>
                  <a:pt x="0" y="0"/>
                </a:lnTo>
                <a:lnTo>
                  <a:pt x="0" y="736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629015" y="2154301"/>
            <a:ext cx="39369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0" y="39370"/>
                </a:moveTo>
                <a:lnTo>
                  <a:pt x="39369" y="39370"/>
                </a:lnTo>
                <a:lnTo>
                  <a:pt x="39369" y="0"/>
                </a:lnTo>
                <a:lnTo>
                  <a:pt x="0" y="0"/>
                </a:lnTo>
                <a:lnTo>
                  <a:pt x="0" y="3937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914259" y="2154301"/>
            <a:ext cx="39369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0" y="39370"/>
                </a:moveTo>
                <a:lnTo>
                  <a:pt x="39369" y="39370"/>
                </a:lnTo>
                <a:lnTo>
                  <a:pt x="39369" y="0"/>
                </a:lnTo>
                <a:lnTo>
                  <a:pt x="0" y="0"/>
                </a:lnTo>
                <a:lnTo>
                  <a:pt x="0" y="3937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629777" y="1989709"/>
            <a:ext cx="37846" cy="37846"/>
          </a:xfrm>
          <a:custGeom>
            <a:avLst/>
            <a:gdLst/>
            <a:ahLst/>
            <a:cxnLst/>
            <a:rect l="l" t="t" r="r" b="b"/>
            <a:pathLst>
              <a:path w="37846" h="37846">
                <a:moveTo>
                  <a:pt x="0" y="37846"/>
                </a:moveTo>
                <a:lnTo>
                  <a:pt x="37846" y="37846"/>
                </a:lnTo>
                <a:lnTo>
                  <a:pt x="37846" y="0"/>
                </a:lnTo>
                <a:lnTo>
                  <a:pt x="0" y="0"/>
                </a:lnTo>
                <a:lnTo>
                  <a:pt x="0" y="3784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915021" y="1989709"/>
            <a:ext cx="37846" cy="37846"/>
          </a:xfrm>
          <a:custGeom>
            <a:avLst/>
            <a:gdLst/>
            <a:ahLst/>
            <a:cxnLst/>
            <a:rect l="l" t="t" r="r" b="b"/>
            <a:pathLst>
              <a:path w="37846" h="37846">
                <a:moveTo>
                  <a:pt x="0" y="37846"/>
                </a:moveTo>
                <a:lnTo>
                  <a:pt x="37846" y="37846"/>
                </a:lnTo>
                <a:lnTo>
                  <a:pt x="37846" y="0"/>
                </a:lnTo>
                <a:lnTo>
                  <a:pt x="0" y="0"/>
                </a:lnTo>
                <a:lnTo>
                  <a:pt x="0" y="3784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938516" y="1863852"/>
            <a:ext cx="705612" cy="416051"/>
          </a:xfrm>
          <a:custGeom>
            <a:avLst/>
            <a:gdLst/>
            <a:ahLst/>
            <a:cxnLst/>
            <a:rect l="l" t="t" r="r" b="b"/>
            <a:pathLst>
              <a:path w="705612" h="416051">
                <a:moveTo>
                  <a:pt x="0" y="416051"/>
                </a:moveTo>
                <a:lnTo>
                  <a:pt x="705612" y="416051"/>
                </a:lnTo>
                <a:lnTo>
                  <a:pt x="705612" y="0"/>
                </a:lnTo>
                <a:lnTo>
                  <a:pt x="0" y="0"/>
                </a:lnTo>
                <a:lnTo>
                  <a:pt x="0" y="416051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7938516" y="1863852"/>
            <a:ext cx="705612" cy="416051"/>
          </a:xfrm>
          <a:custGeom>
            <a:avLst/>
            <a:gdLst/>
            <a:ahLst/>
            <a:cxnLst/>
            <a:rect l="l" t="t" r="r" b="b"/>
            <a:pathLst>
              <a:path w="705612" h="416051">
                <a:moveTo>
                  <a:pt x="0" y="416051"/>
                </a:moveTo>
                <a:lnTo>
                  <a:pt x="705612" y="416051"/>
                </a:lnTo>
                <a:lnTo>
                  <a:pt x="705612" y="0"/>
                </a:lnTo>
                <a:lnTo>
                  <a:pt x="0" y="0"/>
                </a:lnTo>
                <a:lnTo>
                  <a:pt x="0" y="416051"/>
                </a:lnTo>
                <a:close/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061959" y="2002536"/>
            <a:ext cx="413003" cy="166115"/>
          </a:xfrm>
          <a:custGeom>
            <a:avLst/>
            <a:gdLst/>
            <a:ahLst/>
            <a:cxnLst/>
            <a:rect l="l" t="t" r="r" b="b"/>
            <a:pathLst>
              <a:path w="413003" h="166115">
                <a:moveTo>
                  <a:pt x="0" y="166115"/>
                </a:moveTo>
                <a:lnTo>
                  <a:pt x="413003" y="166115"/>
                </a:lnTo>
                <a:lnTo>
                  <a:pt x="413003" y="0"/>
                </a:lnTo>
                <a:lnTo>
                  <a:pt x="0" y="0"/>
                </a:lnTo>
                <a:lnTo>
                  <a:pt x="0" y="166115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564124" y="4860797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8890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5564124" y="4853939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849368" y="486079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8890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849368" y="485393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849368" y="484784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5564124" y="4872990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5841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849368" y="487299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5841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5564124" y="4867655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849368" y="486765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849368" y="4834890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21082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5549011" y="4920361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70">
                <a:moveTo>
                  <a:pt x="0" y="39370"/>
                </a:moveTo>
                <a:lnTo>
                  <a:pt x="39370" y="39370"/>
                </a:lnTo>
                <a:lnTo>
                  <a:pt x="39370" y="0"/>
                </a:lnTo>
                <a:lnTo>
                  <a:pt x="0" y="0"/>
                </a:lnTo>
                <a:lnTo>
                  <a:pt x="0" y="3937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5545201" y="4874641"/>
            <a:ext cx="46990" cy="46989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0" y="46989"/>
                </a:moveTo>
                <a:lnTo>
                  <a:pt x="46990" y="46989"/>
                </a:lnTo>
                <a:lnTo>
                  <a:pt x="469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834255" y="4920361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70">
                <a:moveTo>
                  <a:pt x="0" y="39370"/>
                </a:moveTo>
                <a:lnTo>
                  <a:pt x="39370" y="39370"/>
                </a:lnTo>
                <a:lnTo>
                  <a:pt x="39370" y="0"/>
                </a:lnTo>
                <a:lnTo>
                  <a:pt x="0" y="0"/>
                </a:lnTo>
                <a:lnTo>
                  <a:pt x="0" y="3937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830445" y="4874641"/>
            <a:ext cx="46990" cy="46989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0" y="46989"/>
                </a:moveTo>
                <a:lnTo>
                  <a:pt x="46990" y="46989"/>
                </a:lnTo>
                <a:lnTo>
                  <a:pt x="469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5544439" y="4995037"/>
            <a:ext cx="48514" cy="48513"/>
          </a:xfrm>
          <a:custGeom>
            <a:avLst/>
            <a:gdLst/>
            <a:ahLst/>
            <a:cxnLst/>
            <a:rect l="l" t="t" r="r" b="b"/>
            <a:pathLst>
              <a:path w="48514" h="48513">
                <a:moveTo>
                  <a:pt x="0" y="48513"/>
                </a:moveTo>
                <a:lnTo>
                  <a:pt x="48514" y="48513"/>
                </a:lnTo>
                <a:lnTo>
                  <a:pt x="48514" y="0"/>
                </a:lnTo>
                <a:lnTo>
                  <a:pt x="0" y="0"/>
                </a:lnTo>
                <a:lnTo>
                  <a:pt x="0" y="48513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4829683" y="4995037"/>
            <a:ext cx="48514" cy="48513"/>
          </a:xfrm>
          <a:custGeom>
            <a:avLst/>
            <a:gdLst/>
            <a:ahLst/>
            <a:cxnLst/>
            <a:rect l="l" t="t" r="r" b="b"/>
            <a:pathLst>
              <a:path w="48514" h="48513">
                <a:moveTo>
                  <a:pt x="0" y="48513"/>
                </a:moveTo>
                <a:lnTo>
                  <a:pt x="48514" y="48513"/>
                </a:lnTo>
                <a:lnTo>
                  <a:pt x="48514" y="0"/>
                </a:lnTo>
                <a:lnTo>
                  <a:pt x="0" y="0"/>
                </a:lnTo>
                <a:lnTo>
                  <a:pt x="0" y="48513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5549773" y="5042281"/>
            <a:ext cx="37846" cy="37846"/>
          </a:xfrm>
          <a:custGeom>
            <a:avLst/>
            <a:gdLst/>
            <a:ahLst/>
            <a:cxnLst/>
            <a:rect l="l" t="t" r="r" b="b"/>
            <a:pathLst>
              <a:path w="37846" h="37846">
                <a:moveTo>
                  <a:pt x="0" y="37846"/>
                </a:moveTo>
                <a:lnTo>
                  <a:pt x="37846" y="37846"/>
                </a:lnTo>
                <a:lnTo>
                  <a:pt x="37846" y="0"/>
                </a:lnTo>
                <a:lnTo>
                  <a:pt x="0" y="0"/>
                </a:lnTo>
                <a:lnTo>
                  <a:pt x="0" y="3784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835017" y="5042281"/>
            <a:ext cx="37846" cy="37846"/>
          </a:xfrm>
          <a:custGeom>
            <a:avLst/>
            <a:gdLst/>
            <a:ahLst/>
            <a:cxnLst/>
            <a:rect l="l" t="t" r="r" b="b"/>
            <a:pathLst>
              <a:path w="37846" h="37846">
                <a:moveTo>
                  <a:pt x="0" y="37846"/>
                </a:moveTo>
                <a:lnTo>
                  <a:pt x="37846" y="37846"/>
                </a:lnTo>
                <a:lnTo>
                  <a:pt x="37846" y="0"/>
                </a:lnTo>
                <a:lnTo>
                  <a:pt x="0" y="0"/>
                </a:lnTo>
                <a:lnTo>
                  <a:pt x="0" y="3784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5545963" y="5078857"/>
            <a:ext cx="45466" cy="45465"/>
          </a:xfrm>
          <a:custGeom>
            <a:avLst/>
            <a:gdLst/>
            <a:ahLst/>
            <a:cxnLst/>
            <a:rect l="l" t="t" r="r" b="b"/>
            <a:pathLst>
              <a:path w="45466" h="45465">
                <a:moveTo>
                  <a:pt x="0" y="45466"/>
                </a:moveTo>
                <a:lnTo>
                  <a:pt x="45466" y="45466"/>
                </a:lnTo>
                <a:lnTo>
                  <a:pt x="45466" y="0"/>
                </a:lnTo>
                <a:lnTo>
                  <a:pt x="0" y="0"/>
                </a:lnTo>
                <a:lnTo>
                  <a:pt x="0" y="4546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831207" y="5078857"/>
            <a:ext cx="45466" cy="45465"/>
          </a:xfrm>
          <a:custGeom>
            <a:avLst/>
            <a:gdLst/>
            <a:ahLst/>
            <a:cxnLst/>
            <a:rect l="l" t="t" r="r" b="b"/>
            <a:pathLst>
              <a:path w="45466" h="45465">
                <a:moveTo>
                  <a:pt x="0" y="45466"/>
                </a:moveTo>
                <a:lnTo>
                  <a:pt x="45466" y="45466"/>
                </a:lnTo>
                <a:lnTo>
                  <a:pt x="45466" y="0"/>
                </a:lnTo>
                <a:lnTo>
                  <a:pt x="0" y="0"/>
                </a:lnTo>
                <a:lnTo>
                  <a:pt x="0" y="4546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5549773" y="5162677"/>
            <a:ext cx="37846" cy="37846"/>
          </a:xfrm>
          <a:custGeom>
            <a:avLst/>
            <a:gdLst/>
            <a:ahLst/>
            <a:cxnLst/>
            <a:rect l="l" t="t" r="r" b="b"/>
            <a:pathLst>
              <a:path w="37846" h="37846">
                <a:moveTo>
                  <a:pt x="0" y="37846"/>
                </a:moveTo>
                <a:lnTo>
                  <a:pt x="37846" y="37846"/>
                </a:lnTo>
                <a:lnTo>
                  <a:pt x="37846" y="0"/>
                </a:lnTo>
                <a:lnTo>
                  <a:pt x="0" y="0"/>
                </a:lnTo>
                <a:lnTo>
                  <a:pt x="0" y="3784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564124" y="5203697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8890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5564124" y="5222747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5564124" y="5216651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835017" y="5162677"/>
            <a:ext cx="37846" cy="37846"/>
          </a:xfrm>
          <a:custGeom>
            <a:avLst/>
            <a:gdLst/>
            <a:ahLst/>
            <a:cxnLst/>
            <a:rect l="l" t="t" r="r" b="b"/>
            <a:pathLst>
              <a:path w="37846" h="37846">
                <a:moveTo>
                  <a:pt x="0" y="37846"/>
                </a:moveTo>
                <a:lnTo>
                  <a:pt x="37846" y="37846"/>
                </a:lnTo>
                <a:lnTo>
                  <a:pt x="37846" y="0"/>
                </a:lnTo>
                <a:lnTo>
                  <a:pt x="0" y="0"/>
                </a:lnTo>
                <a:lnTo>
                  <a:pt x="0" y="3784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849368" y="520369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8890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849368" y="522274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4849368" y="521665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849368" y="523646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5564124" y="5229605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8890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849368" y="522960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8890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849368" y="5249418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21082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5564124" y="5210555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849368" y="521055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5548249" y="5123053"/>
            <a:ext cx="40894" cy="40894"/>
          </a:xfrm>
          <a:custGeom>
            <a:avLst/>
            <a:gdLst/>
            <a:ahLst/>
            <a:cxnLst/>
            <a:rect l="l" t="t" r="r" b="b"/>
            <a:pathLst>
              <a:path w="40894" h="40894">
                <a:moveTo>
                  <a:pt x="0" y="40894"/>
                </a:moveTo>
                <a:lnTo>
                  <a:pt x="40894" y="40894"/>
                </a:lnTo>
                <a:lnTo>
                  <a:pt x="40894" y="0"/>
                </a:lnTo>
                <a:lnTo>
                  <a:pt x="0" y="0"/>
                </a:lnTo>
                <a:lnTo>
                  <a:pt x="0" y="40894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833493" y="5123053"/>
            <a:ext cx="40894" cy="40894"/>
          </a:xfrm>
          <a:custGeom>
            <a:avLst/>
            <a:gdLst/>
            <a:ahLst/>
            <a:cxnLst/>
            <a:rect l="l" t="t" r="r" b="b"/>
            <a:pathLst>
              <a:path w="40894" h="40894">
                <a:moveTo>
                  <a:pt x="0" y="40894"/>
                </a:moveTo>
                <a:lnTo>
                  <a:pt x="40894" y="40894"/>
                </a:lnTo>
                <a:lnTo>
                  <a:pt x="40894" y="0"/>
                </a:lnTo>
                <a:lnTo>
                  <a:pt x="0" y="0"/>
                </a:lnTo>
                <a:lnTo>
                  <a:pt x="0" y="40894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5549773" y="4958461"/>
            <a:ext cx="37846" cy="37846"/>
          </a:xfrm>
          <a:custGeom>
            <a:avLst/>
            <a:gdLst/>
            <a:ahLst/>
            <a:cxnLst/>
            <a:rect l="l" t="t" r="r" b="b"/>
            <a:pathLst>
              <a:path w="37846" h="37846">
                <a:moveTo>
                  <a:pt x="0" y="37846"/>
                </a:moveTo>
                <a:lnTo>
                  <a:pt x="37846" y="37846"/>
                </a:lnTo>
                <a:lnTo>
                  <a:pt x="37846" y="0"/>
                </a:lnTo>
                <a:lnTo>
                  <a:pt x="0" y="0"/>
                </a:lnTo>
                <a:lnTo>
                  <a:pt x="0" y="3784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835017" y="4958461"/>
            <a:ext cx="37846" cy="37846"/>
          </a:xfrm>
          <a:custGeom>
            <a:avLst/>
            <a:gdLst/>
            <a:ahLst/>
            <a:cxnLst/>
            <a:rect l="l" t="t" r="r" b="b"/>
            <a:pathLst>
              <a:path w="37846" h="37846">
                <a:moveTo>
                  <a:pt x="0" y="37846"/>
                </a:moveTo>
                <a:lnTo>
                  <a:pt x="37846" y="37846"/>
                </a:lnTo>
                <a:lnTo>
                  <a:pt x="37846" y="0"/>
                </a:lnTo>
                <a:lnTo>
                  <a:pt x="0" y="0"/>
                </a:lnTo>
                <a:lnTo>
                  <a:pt x="0" y="3784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858512" y="4834128"/>
            <a:ext cx="705612" cy="416051"/>
          </a:xfrm>
          <a:custGeom>
            <a:avLst/>
            <a:gdLst/>
            <a:ahLst/>
            <a:cxnLst/>
            <a:rect l="l" t="t" r="r" b="b"/>
            <a:pathLst>
              <a:path w="705612" h="416051">
                <a:moveTo>
                  <a:pt x="0" y="416052"/>
                </a:moveTo>
                <a:lnTo>
                  <a:pt x="705612" y="416052"/>
                </a:lnTo>
                <a:lnTo>
                  <a:pt x="705612" y="0"/>
                </a:lnTo>
                <a:lnTo>
                  <a:pt x="0" y="0"/>
                </a:lnTo>
                <a:lnTo>
                  <a:pt x="0" y="416052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4858512" y="4834128"/>
            <a:ext cx="705612" cy="416051"/>
          </a:xfrm>
          <a:custGeom>
            <a:avLst/>
            <a:gdLst/>
            <a:ahLst/>
            <a:cxnLst/>
            <a:rect l="l" t="t" r="r" b="b"/>
            <a:pathLst>
              <a:path w="705612" h="416051">
                <a:moveTo>
                  <a:pt x="0" y="416052"/>
                </a:moveTo>
                <a:lnTo>
                  <a:pt x="705612" y="416052"/>
                </a:lnTo>
                <a:lnTo>
                  <a:pt x="705612" y="0"/>
                </a:lnTo>
                <a:lnTo>
                  <a:pt x="0" y="0"/>
                </a:lnTo>
                <a:lnTo>
                  <a:pt x="0" y="416052"/>
                </a:lnTo>
                <a:close/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6574536" y="4860797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8890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6574536" y="4853939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5861304" y="486079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8890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5861304" y="485393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5861304" y="4847843"/>
            <a:ext cx="722376" cy="0"/>
          </a:xfrm>
          <a:custGeom>
            <a:avLst/>
            <a:gdLst/>
            <a:ahLst/>
            <a:cxnLst/>
            <a:rect l="l" t="t" r="r" b="b"/>
            <a:pathLst>
              <a:path w="722376">
                <a:moveTo>
                  <a:pt x="0" y="0"/>
                </a:moveTo>
                <a:lnTo>
                  <a:pt x="722376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6574536" y="4872990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5841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5861304" y="487299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5841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6574536" y="4867655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5861304" y="486765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5861304" y="4834890"/>
            <a:ext cx="722376" cy="0"/>
          </a:xfrm>
          <a:custGeom>
            <a:avLst/>
            <a:gdLst/>
            <a:ahLst/>
            <a:cxnLst/>
            <a:rect l="l" t="t" r="r" b="b"/>
            <a:pathLst>
              <a:path w="722376">
                <a:moveTo>
                  <a:pt x="0" y="0"/>
                </a:moveTo>
                <a:lnTo>
                  <a:pt x="722376" y="0"/>
                </a:lnTo>
              </a:path>
            </a:pathLst>
          </a:custGeom>
          <a:ln w="21082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6559423" y="4920361"/>
            <a:ext cx="39369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0" y="39370"/>
                </a:moveTo>
                <a:lnTo>
                  <a:pt x="39369" y="39370"/>
                </a:lnTo>
                <a:lnTo>
                  <a:pt x="39369" y="0"/>
                </a:lnTo>
                <a:lnTo>
                  <a:pt x="0" y="0"/>
                </a:lnTo>
                <a:lnTo>
                  <a:pt x="0" y="3937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6555612" y="4874641"/>
            <a:ext cx="46990" cy="46989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0" y="46989"/>
                </a:moveTo>
                <a:lnTo>
                  <a:pt x="46990" y="46989"/>
                </a:lnTo>
                <a:lnTo>
                  <a:pt x="469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5846191" y="4920361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70">
                <a:moveTo>
                  <a:pt x="0" y="39370"/>
                </a:moveTo>
                <a:lnTo>
                  <a:pt x="39370" y="39370"/>
                </a:lnTo>
                <a:lnTo>
                  <a:pt x="39370" y="0"/>
                </a:lnTo>
                <a:lnTo>
                  <a:pt x="0" y="0"/>
                </a:lnTo>
                <a:lnTo>
                  <a:pt x="0" y="3937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5842381" y="4874641"/>
            <a:ext cx="46990" cy="46989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0" y="46989"/>
                </a:moveTo>
                <a:lnTo>
                  <a:pt x="46990" y="46989"/>
                </a:lnTo>
                <a:lnTo>
                  <a:pt x="469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6554851" y="4995037"/>
            <a:ext cx="48513" cy="48513"/>
          </a:xfrm>
          <a:custGeom>
            <a:avLst/>
            <a:gdLst/>
            <a:ahLst/>
            <a:cxnLst/>
            <a:rect l="l" t="t" r="r" b="b"/>
            <a:pathLst>
              <a:path w="48513" h="48513">
                <a:moveTo>
                  <a:pt x="0" y="48513"/>
                </a:moveTo>
                <a:lnTo>
                  <a:pt x="48513" y="48513"/>
                </a:lnTo>
                <a:lnTo>
                  <a:pt x="48513" y="0"/>
                </a:lnTo>
                <a:lnTo>
                  <a:pt x="0" y="0"/>
                </a:lnTo>
                <a:lnTo>
                  <a:pt x="0" y="48513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5841619" y="4995037"/>
            <a:ext cx="48514" cy="48513"/>
          </a:xfrm>
          <a:custGeom>
            <a:avLst/>
            <a:gdLst/>
            <a:ahLst/>
            <a:cxnLst/>
            <a:rect l="l" t="t" r="r" b="b"/>
            <a:pathLst>
              <a:path w="48514" h="48513">
                <a:moveTo>
                  <a:pt x="0" y="48513"/>
                </a:moveTo>
                <a:lnTo>
                  <a:pt x="48514" y="48513"/>
                </a:lnTo>
                <a:lnTo>
                  <a:pt x="48514" y="0"/>
                </a:lnTo>
                <a:lnTo>
                  <a:pt x="0" y="0"/>
                </a:lnTo>
                <a:lnTo>
                  <a:pt x="0" y="48513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6560184" y="5042281"/>
            <a:ext cx="37846" cy="37846"/>
          </a:xfrm>
          <a:custGeom>
            <a:avLst/>
            <a:gdLst/>
            <a:ahLst/>
            <a:cxnLst/>
            <a:rect l="l" t="t" r="r" b="b"/>
            <a:pathLst>
              <a:path w="37846" h="37846">
                <a:moveTo>
                  <a:pt x="0" y="37846"/>
                </a:moveTo>
                <a:lnTo>
                  <a:pt x="37846" y="37846"/>
                </a:lnTo>
                <a:lnTo>
                  <a:pt x="37846" y="0"/>
                </a:lnTo>
                <a:lnTo>
                  <a:pt x="0" y="0"/>
                </a:lnTo>
                <a:lnTo>
                  <a:pt x="0" y="3784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5846953" y="5042281"/>
            <a:ext cx="37846" cy="37846"/>
          </a:xfrm>
          <a:custGeom>
            <a:avLst/>
            <a:gdLst/>
            <a:ahLst/>
            <a:cxnLst/>
            <a:rect l="l" t="t" r="r" b="b"/>
            <a:pathLst>
              <a:path w="37846" h="37846">
                <a:moveTo>
                  <a:pt x="0" y="37846"/>
                </a:moveTo>
                <a:lnTo>
                  <a:pt x="37846" y="37846"/>
                </a:lnTo>
                <a:lnTo>
                  <a:pt x="37846" y="0"/>
                </a:lnTo>
                <a:lnTo>
                  <a:pt x="0" y="0"/>
                </a:lnTo>
                <a:lnTo>
                  <a:pt x="0" y="3784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6556375" y="5078857"/>
            <a:ext cx="45465" cy="45465"/>
          </a:xfrm>
          <a:custGeom>
            <a:avLst/>
            <a:gdLst/>
            <a:ahLst/>
            <a:cxnLst/>
            <a:rect l="l" t="t" r="r" b="b"/>
            <a:pathLst>
              <a:path w="45465" h="45465">
                <a:moveTo>
                  <a:pt x="0" y="45466"/>
                </a:moveTo>
                <a:lnTo>
                  <a:pt x="45465" y="45466"/>
                </a:lnTo>
                <a:lnTo>
                  <a:pt x="45465" y="0"/>
                </a:lnTo>
                <a:lnTo>
                  <a:pt x="0" y="0"/>
                </a:lnTo>
                <a:lnTo>
                  <a:pt x="0" y="4546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5843143" y="5078857"/>
            <a:ext cx="45466" cy="45465"/>
          </a:xfrm>
          <a:custGeom>
            <a:avLst/>
            <a:gdLst/>
            <a:ahLst/>
            <a:cxnLst/>
            <a:rect l="l" t="t" r="r" b="b"/>
            <a:pathLst>
              <a:path w="45466" h="45465">
                <a:moveTo>
                  <a:pt x="0" y="45466"/>
                </a:moveTo>
                <a:lnTo>
                  <a:pt x="45466" y="45466"/>
                </a:lnTo>
                <a:lnTo>
                  <a:pt x="45466" y="0"/>
                </a:lnTo>
                <a:lnTo>
                  <a:pt x="0" y="0"/>
                </a:lnTo>
                <a:lnTo>
                  <a:pt x="0" y="4546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6560184" y="5162677"/>
            <a:ext cx="37846" cy="37846"/>
          </a:xfrm>
          <a:custGeom>
            <a:avLst/>
            <a:gdLst/>
            <a:ahLst/>
            <a:cxnLst/>
            <a:rect l="l" t="t" r="r" b="b"/>
            <a:pathLst>
              <a:path w="37846" h="37846">
                <a:moveTo>
                  <a:pt x="0" y="37846"/>
                </a:moveTo>
                <a:lnTo>
                  <a:pt x="37846" y="37846"/>
                </a:lnTo>
                <a:lnTo>
                  <a:pt x="37846" y="0"/>
                </a:lnTo>
                <a:lnTo>
                  <a:pt x="0" y="0"/>
                </a:lnTo>
                <a:lnTo>
                  <a:pt x="0" y="3784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6574536" y="5203697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8890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6574536" y="5222747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6574536" y="5216651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5846953" y="5162677"/>
            <a:ext cx="37846" cy="37846"/>
          </a:xfrm>
          <a:custGeom>
            <a:avLst/>
            <a:gdLst/>
            <a:ahLst/>
            <a:cxnLst/>
            <a:rect l="l" t="t" r="r" b="b"/>
            <a:pathLst>
              <a:path w="37846" h="37846">
                <a:moveTo>
                  <a:pt x="0" y="37846"/>
                </a:moveTo>
                <a:lnTo>
                  <a:pt x="37846" y="37846"/>
                </a:lnTo>
                <a:lnTo>
                  <a:pt x="37846" y="0"/>
                </a:lnTo>
                <a:lnTo>
                  <a:pt x="0" y="0"/>
                </a:lnTo>
                <a:lnTo>
                  <a:pt x="0" y="3784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5861304" y="520369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8890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5861304" y="522274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5861304" y="521665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5861304" y="5236463"/>
            <a:ext cx="722376" cy="0"/>
          </a:xfrm>
          <a:custGeom>
            <a:avLst/>
            <a:gdLst/>
            <a:ahLst/>
            <a:cxnLst/>
            <a:rect l="l" t="t" r="r" b="b"/>
            <a:pathLst>
              <a:path w="722376">
                <a:moveTo>
                  <a:pt x="0" y="0"/>
                </a:moveTo>
                <a:lnTo>
                  <a:pt x="722376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6574536" y="5229605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8890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5861304" y="522960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8890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5861304" y="5249418"/>
            <a:ext cx="722376" cy="0"/>
          </a:xfrm>
          <a:custGeom>
            <a:avLst/>
            <a:gdLst/>
            <a:ahLst/>
            <a:cxnLst/>
            <a:rect l="l" t="t" r="r" b="b"/>
            <a:pathLst>
              <a:path w="722376">
                <a:moveTo>
                  <a:pt x="0" y="0"/>
                </a:moveTo>
                <a:lnTo>
                  <a:pt x="722376" y="0"/>
                </a:lnTo>
              </a:path>
            </a:pathLst>
          </a:custGeom>
          <a:ln w="21082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6574536" y="5210555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5861304" y="521055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6558660" y="5123053"/>
            <a:ext cx="40894" cy="40894"/>
          </a:xfrm>
          <a:custGeom>
            <a:avLst/>
            <a:gdLst/>
            <a:ahLst/>
            <a:cxnLst/>
            <a:rect l="l" t="t" r="r" b="b"/>
            <a:pathLst>
              <a:path w="40894" h="40894">
                <a:moveTo>
                  <a:pt x="0" y="40894"/>
                </a:moveTo>
                <a:lnTo>
                  <a:pt x="40894" y="40894"/>
                </a:lnTo>
                <a:lnTo>
                  <a:pt x="40894" y="0"/>
                </a:lnTo>
                <a:lnTo>
                  <a:pt x="0" y="0"/>
                </a:lnTo>
                <a:lnTo>
                  <a:pt x="0" y="40894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5845429" y="5123053"/>
            <a:ext cx="40894" cy="40894"/>
          </a:xfrm>
          <a:custGeom>
            <a:avLst/>
            <a:gdLst/>
            <a:ahLst/>
            <a:cxnLst/>
            <a:rect l="l" t="t" r="r" b="b"/>
            <a:pathLst>
              <a:path w="40894" h="40894">
                <a:moveTo>
                  <a:pt x="0" y="40894"/>
                </a:moveTo>
                <a:lnTo>
                  <a:pt x="40894" y="40894"/>
                </a:lnTo>
                <a:lnTo>
                  <a:pt x="40894" y="0"/>
                </a:lnTo>
                <a:lnTo>
                  <a:pt x="0" y="0"/>
                </a:lnTo>
                <a:lnTo>
                  <a:pt x="0" y="40894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6560184" y="4958461"/>
            <a:ext cx="37846" cy="37846"/>
          </a:xfrm>
          <a:custGeom>
            <a:avLst/>
            <a:gdLst/>
            <a:ahLst/>
            <a:cxnLst/>
            <a:rect l="l" t="t" r="r" b="b"/>
            <a:pathLst>
              <a:path w="37846" h="37846">
                <a:moveTo>
                  <a:pt x="0" y="37846"/>
                </a:moveTo>
                <a:lnTo>
                  <a:pt x="37846" y="37846"/>
                </a:lnTo>
                <a:lnTo>
                  <a:pt x="37846" y="0"/>
                </a:lnTo>
                <a:lnTo>
                  <a:pt x="0" y="0"/>
                </a:lnTo>
                <a:lnTo>
                  <a:pt x="0" y="3784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5846953" y="4958461"/>
            <a:ext cx="37846" cy="37846"/>
          </a:xfrm>
          <a:custGeom>
            <a:avLst/>
            <a:gdLst/>
            <a:ahLst/>
            <a:cxnLst/>
            <a:rect l="l" t="t" r="r" b="b"/>
            <a:pathLst>
              <a:path w="37846" h="37846">
                <a:moveTo>
                  <a:pt x="0" y="37846"/>
                </a:moveTo>
                <a:lnTo>
                  <a:pt x="37846" y="37846"/>
                </a:lnTo>
                <a:lnTo>
                  <a:pt x="37846" y="0"/>
                </a:lnTo>
                <a:lnTo>
                  <a:pt x="0" y="0"/>
                </a:lnTo>
                <a:lnTo>
                  <a:pt x="0" y="3784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5870448" y="4834128"/>
            <a:ext cx="704088" cy="416051"/>
          </a:xfrm>
          <a:custGeom>
            <a:avLst/>
            <a:gdLst/>
            <a:ahLst/>
            <a:cxnLst/>
            <a:rect l="l" t="t" r="r" b="b"/>
            <a:pathLst>
              <a:path w="704088" h="416051">
                <a:moveTo>
                  <a:pt x="0" y="416052"/>
                </a:moveTo>
                <a:lnTo>
                  <a:pt x="704088" y="416052"/>
                </a:lnTo>
                <a:lnTo>
                  <a:pt x="704088" y="0"/>
                </a:lnTo>
                <a:lnTo>
                  <a:pt x="0" y="0"/>
                </a:lnTo>
                <a:lnTo>
                  <a:pt x="0" y="416052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5870448" y="4834128"/>
            <a:ext cx="704088" cy="416051"/>
          </a:xfrm>
          <a:custGeom>
            <a:avLst/>
            <a:gdLst/>
            <a:ahLst/>
            <a:cxnLst/>
            <a:rect l="l" t="t" r="r" b="b"/>
            <a:pathLst>
              <a:path w="704088" h="416051">
                <a:moveTo>
                  <a:pt x="0" y="416052"/>
                </a:moveTo>
                <a:lnTo>
                  <a:pt x="704088" y="416052"/>
                </a:lnTo>
                <a:lnTo>
                  <a:pt x="704088" y="0"/>
                </a:lnTo>
                <a:lnTo>
                  <a:pt x="0" y="0"/>
                </a:lnTo>
                <a:lnTo>
                  <a:pt x="0" y="416052"/>
                </a:lnTo>
                <a:close/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7604759" y="486079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8890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7604759" y="485393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6890004" y="486079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8890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6890004" y="485393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6890004" y="484784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7604759" y="487299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5841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6890004" y="487299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5841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7604759" y="486765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6890004" y="486765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6890004" y="4834890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21082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7589647" y="4920361"/>
            <a:ext cx="39369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0" y="39370"/>
                </a:moveTo>
                <a:lnTo>
                  <a:pt x="39369" y="39370"/>
                </a:lnTo>
                <a:lnTo>
                  <a:pt x="39369" y="0"/>
                </a:lnTo>
                <a:lnTo>
                  <a:pt x="0" y="0"/>
                </a:lnTo>
                <a:lnTo>
                  <a:pt x="0" y="3937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7585836" y="4874641"/>
            <a:ext cx="46990" cy="46989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0" y="46989"/>
                </a:moveTo>
                <a:lnTo>
                  <a:pt x="46990" y="46989"/>
                </a:lnTo>
                <a:lnTo>
                  <a:pt x="469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6874891" y="4920361"/>
            <a:ext cx="39369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0" y="39370"/>
                </a:moveTo>
                <a:lnTo>
                  <a:pt x="39369" y="39370"/>
                </a:lnTo>
                <a:lnTo>
                  <a:pt x="39369" y="0"/>
                </a:lnTo>
                <a:lnTo>
                  <a:pt x="0" y="0"/>
                </a:lnTo>
                <a:lnTo>
                  <a:pt x="0" y="3937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6871081" y="4874641"/>
            <a:ext cx="46990" cy="46989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0" y="46989"/>
                </a:moveTo>
                <a:lnTo>
                  <a:pt x="46990" y="46989"/>
                </a:lnTo>
                <a:lnTo>
                  <a:pt x="469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7585075" y="4995037"/>
            <a:ext cx="48513" cy="48513"/>
          </a:xfrm>
          <a:custGeom>
            <a:avLst/>
            <a:gdLst/>
            <a:ahLst/>
            <a:cxnLst/>
            <a:rect l="l" t="t" r="r" b="b"/>
            <a:pathLst>
              <a:path w="48513" h="48513">
                <a:moveTo>
                  <a:pt x="0" y="48513"/>
                </a:moveTo>
                <a:lnTo>
                  <a:pt x="48513" y="48513"/>
                </a:lnTo>
                <a:lnTo>
                  <a:pt x="48513" y="0"/>
                </a:lnTo>
                <a:lnTo>
                  <a:pt x="0" y="0"/>
                </a:lnTo>
                <a:lnTo>
                  <a:pt x="0" y="48513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6870319" y="4995037"/>
            <a:ext cx="48513" cy="48513"/>
          </a:xfrm>
          <a:custGeom>
            <a:avLst/>
            <a:gdLst/>
            <a:ahLst/>
            <a:cxnLst/>
            <a:rect l="l" t="t" r="r" b="b"/>
            <a:pathLst>
              <a:path w="48513" h="48513">
                <a:moveTo>
                  <a:pt x="0" y="48513"/>
                </a:moveTo>
                <a:lnTo>
                  <a:pt x="48513" y="48513"/>
                </a:lnTo>
                <a:lnTo>
                  <a:pt x="48513" y="0"/>
                </a:lnTo>
                <a:lnTo>
                  <a:pt x="0" y="0"/>
                </a:lnTo>
                <a:lnTo>
                  <a:pt x="0" y="48513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7590408" y="5042281"/>
            <a:ext cx="37846" cy="37846"/>
          </a:xfrm>
          <a:custGeom>
            <a:avLst/>
            <a:gdLst/>
            <a:ahLst/>
            <a:cxnLst/>
            <a:rect l="l" t="t" r="r" b="b"/>
            <a:pathLst>
              <a:path w="37846" h="37846">
                <a:moveTo>
                  <a:pt x="0" y="37846"/>
                </a:moveTo>
                <a:lnTo>
                  <a:pt x="37846" y="37846"/>
                </a:lnTo>
                <a:lnTo>
                  <a:pt x="37846" y="0"/>
                </a:lnTo>
                <a:lnTo>
                  <a:pt x="0" y="0"/>
                </a:lnTo>
                <a:lnTo>
                  <a:pt x="0" y="3784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6875653" y="5042281"/>
            <a:ext cx="37846" cy="37846"/>
          </a:xfrm>
          <a:custGeom>
            <a:avLst/>
            <a:gdLst/>
            <a:ahLst/>
            <a:cxnLst/>
            <a:rect l="l" t="t" r="r" b="b"/>
            <a:pathLst>
              <a:path w="37846" h="37846">
                <a:moveTo>
                  <a:pt x="0" y="37846"/>
                </a:moveTo>
                <a:lnTo>
                  <a:pt x="37846" y="37846"/>
                </a:lnTo>
                <a:lnTo>
                  <a:pt x="37846" y="0"/>
                </a:lnTo>
                <a:lnTo>
                  <a:pt x="0" y="0"/>
                </a:lnTo>
                <a:lnTo>
                  <a:pt x="0" y="3784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7586599" y="5078857"/>
            <a:ext cx="45465" cy="45465"/>
          </a:xfrm>
          <a:custGeom>
            <a:avLst/>
            <a:gdLst/>
            <a:ahLst/>
            <a:cxnLst/>
            <a:rect l="l" t="t" r="r" b="b"/>
            <a:pathLst>
              <a:path w="45465" h="45465">
                <a:moveTo>
                  <a:pt x="0" y="45466"/>
                </a:moveTo>
                <a:lnTo>
                  <a:pt x="45465" y="45466"/>
                </a:lnTo>
                <a:lnTo>
                  <a:pt x="45465" y="0"/>
                </a:lnTo>
                <a:lnTo>
                  <a:pt x="0" y="0"/>
                </a:lnTo>
                <a:lnTo>
                  <a:pt x="0" y="4546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6871843" y="5078857"/>
            <a:ext cx="45465" cy="45465"/>
          </a:xfrm>
          <a:custGeom>
            <a:avLst/>
            <a:gdLst/>
            <a:ahLst/>
            <a:cxnLst/>
            <a:rect l="l" t="t" r="r" b="b"/>
            <a:pathLst>
              <a:path w="45465" h="45465">
                <a:moveTo>
                  <a:pt x="0" y="45466"/>
                </a:moveTo>
                <a:lnTo>
                  <a:pt x="45465" y="45466"/>
                </a:lnTo>
                <a:lnTo>
                  <a:pt x="45465" y="0"/>
                </a:lnTo>
                <a:lnTo>
                  <a:pt x="0" y="0"/>
                </a:lnTo>
                <a:lnTo>
                  <a:pt x="0" y="4546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7590408" y="5162677"/>
            <a:ext cx="37846" cy="37846"/>
          </a:xfrm>
          <a:custGeom>
            <a:avLst/>
            <a:gdLst/>
            <a:ahLst/>
            <a:cxnLst/>
            <a:rect l="l" t="t" r="r" b="b"/>
            <a:pathLst>
              <a:path w="37846" h="37846">
                <a:moveTo>
                  <a:pt x="0" y="37846"/>
                </a:moveTo>
                <a:lnTo>
                  <a:pt x="37846" y="37846"/>
                </a:lnTo>
                <a:lnTo>
                  <a:pt x="37846" y="0"/>
                </a:lnTo>
                <a:lnTo>
                  <a:pt x="0" y="0"/>
                </a:lnTo>
                <a:lnTo>
                  <a:pt x="0" y="3784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7604759" y="520369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8890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7604759" y="522274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7604759" y="521665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6875653" y="5162677"/>
            <a:ext cx="37846" cy="37846"/>
          </a:xfrm>
          <a:custGeom>
            <a:avLst/>
            <a:gdLst/>
            <a:ahLst/>
            <a:cxnLst/>
            <a:rect l="l" t="t" r="r" b="b"/>
            <a:pathLst>
              <a:path w="37846" h="37846">
                <a:moveTo>
                  <a:pt x="0" y="37846"/>
                </a:moveTo>
                <a:lnTo>
                  <a:pt x="37846" y="37846"/>
                </a:lnTo>
                <a:lnTo>
                  <a:pt x="37846" y="0"/>
                </a:lnTo>
                <a:lnTo>
                  <a:pt x="0" y="0"/>
                </a:lnTo>
                <a:lnTo>
                  <a:pt x="0" y="3784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6890004" y="520369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8890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6890004" y="522274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6890004" y="521665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6890004" y="523646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7604759" y="522960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8890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6890004" y="522960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8890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6890004" y="5249418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21082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7604759" y="521055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6890004" y="521055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7588884" y="5123053"/>
            <a:ext cx="40894" cy="40894"/>
          </a:xfrm>
          <a:custGeom>
            <a:avLst/>
            <a:gdLst/>
            <a:ahLst/>
            <a:cxnLst/>
            <a:rect l="l" t="t" r="r" b="b"/>
            <a:pathLst>
              <a:path w="40894" h="40894">
                <a:moveTo>
                  <a:pt x="0" y="40894"/>
                </a:moveTo>
                <a:lnTo>
                  <a:pt x="40894" y="40894"/>
                </a:lnTo>
                <a:lnTo>
                  <a:pt x="40894" y="0"/>
                </a:lnTo>
                <a:lnTo>
                  <a:pt x="0" y="0"/>
                </a:lnTo>
                <a:lnTo>
                  <a:pt x="0" y="40894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6874129" y="5123053"/>
            <a:ext cx="40894" cy="40894"/>
          </a:xfrm>
          <a:custGeom>
            <a:avLst/>
            <a:gdLst/>
            <a:ahLst/>
            <a:cxnLst/>
            <a:rect l="l" t="t" r="r" b="b"/>
            <a:pathLst>
              <a:path w="40894" h="40894">
                <a:moveTo>
                  <a:pt x="0" y="40894"/>
                </a:moveTo>
                <a:lnTo>
                  <a:pt x="40894" y="40894"/>
                </a:lnTo>
                <a:lnTo>
                  <a:pt x="40894" y="0"/>
                </a:lnTo>
                <a:lnTo>
                  <a:pt x="0" y="0"/>
                </a:lnTo>
                <a:lnTo>
                  <a:pt x="0" y="40894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7590408" y="4958461"/>
            <a:ext cx="37846" cy="37846"/>
          </a:xfrm>
          <a:custGeom>
            <a:avLst/>
            <a:gdLst/>
            <a:ahLst/>
            <a:cxnLst/>
            <a:rect l="l" t="t" r="r" b="b"/>
            <a:pathLst>
              <a:path w="37846" h="37846">
                <a:moveTo>
                  <a:pt x="0" y="37846"/>
                </a:moveTo>
                <a:lnTo>
                  <a:pt x="37846" y="37846"/>
                </a:lnTo>
                <a:lnTo>
                  <a:pt x="37846" y="0"/>
                </a:lnTo>
                <a:lnTo>
                  <a:pt x="0" y="0"/>
                </a:lnTo>
                <a:lnTo>
                  <a:pt x="0" y="3784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6875653" y="4958461"/>
            <a:ext cx="37846" cy="37846"/>
          </a:xfrm>
          <a:custGeom>
            <a:avLst/>
            <a:gdLst/>
            <a:ahLst/>
            <a:cxnLst/>
            <a:rect l="l" t="t" r="r" b="b"/>
            <a:pathLst>
              <a:path w="37846" h="37846">
                <a:moveTo>
                  <a:pt x="0" y="37846"/>
                </a:moveTo>
                <a:lnTo>
                  <a:pt x="37846" y="37846"/>
                </a:lnTo>
                <a:lnTo>
                  <a:pt x="37846" y="0"/>
                </a:lnTo>
                <a:lnTo>
                  <a:pt x="0" y="0"/>
                </a:lnTo>
                <a:lnTo>
                  <a:pt x="0" y="3784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6899148" y="4834128"/>
            <a:ext cx="705611" cy="416051"/>
          </a:xfrm>
          <a:custGeom>
            <a:avLst/>
            <a:gdLst/>
            <a:ahLst/>
            <a:cxnLst/>
            <a:rect l="l" t="t" r="r" b="b"/>
            <a:pathLst>
              <a:path w="705611" h="416051">
                <a:moveTo>
                  <a:pt x="0" y="416052"/>
                </a:moveTo>
                <a:lnTo>
                  <a:pt x="705611" y="416052"/>
                </a:lnTo>
                <a:lnTo>
                  <a:pt x="705611" y="0"/>
                </a:lnTo>
                <a:lnTo>
                  <a:pt x="0" y="0"/>
                </a:lnTo>
                <a:lnTo>
                  <a:pt x="0" y="416052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6899148" y="4834128"/>
            <a:ext cx="705611" cy="416051"/>
          </a:xfrm>
          <a:custGeom>
            <a:avLst/>
            <a:gdLst/>
            <a:ahLst/>
            <a:cxnLst/>
            <a:rect l="l" t="t" r="r" b="b"/>
            <a:pathLst>
              <a:path w="705611" h="416051">
                <a:moveTo>
                  <a:pt x="0" y="416052"/>
                </a:moveTo>
                <a:lnTo>
                  <a:pt x="705611" y="416052"/>
                </a:lnTo>
                <a:lnTo>
                  <a:pt x="705611" y="0"/>
                </a:lnTo>
                <a:lnTo>
                  <a:pt x="0" y="0"/>
                </a:lnTo>
                <a:lnTo>
                  <a:pt x="0" y="416052"/>
                </a:lnTo>
                <a:close/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8644128" y="4860797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8890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8644128" y="4853939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7929372" y="486079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8890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7929372" y="485393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7929372" y="484784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8644128" y="4872990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5841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7929372" y="487299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5841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8644128" y="4867655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7929372" y="486765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7929372" y="4834890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21082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8629015" y="4920361"/>
            <a:ext cx="39369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0" y="39370"/>
                </a:moveTo>
                <a:lnTo>
                  <a:pt x="39369" y="39370"/>
                </a:lnTo>
                <a:lnTo>
                  <a:pt x="39369" y="0"/>
                </a:lnTo>
                <a:lnTo>
                  <a:pt x="0" y="0"/>
                </a:lnTo>
                <a:lnTo>
                  <a:pt x="0" y="3937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8625205" y="4874641"/>
            <a:ext cx="46990" cy="46989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0" y="46989"/>
                </a:moveTo>
                <a:lnTo>
                  <a:pt x="46990" y="46989"/>
                </a:lnTo>
                <a:lnTo>
                  <a:pt x="469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7914259" y="4920361"/>
            <a:ext cx="39369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0" y="39370"/>
                </a:moveTo>
                <a:lnTo>
                  <a:pt x="39369" y="39370"/>
                </a:lnTo>
                <a:lnTo>
                  <a:pt x="39369" y="0"/>
                </a:lnTo>
                <a:lnTo>
                  <a:pt x="0" y="0"/>
                </a:lnTo>
                <a:lnTo>
                  <a:pt x="0" y="3937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7910449" y="4874641"/>
            <a:ext cx="46990" cy="46989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0" y="46989"/>
                </a:moveTo>
                <a:lnTo>
                  <a:pt x="46990" y="46989"/>
                </a:lnTo>
                <a:lnTo>
                  <a:pt x="469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8624443" y="4995037"/>
            <a:ext cx="48513" cy="48513"/>
          </a:xfrm>
          <a:custGeom>
            <a:avLst/>
            <a:gdLst/>
            <a:ahLst/>
            <a:cxnLst/>
            <a:rect l="l" t="t" r="r" b="b"/>
            <a:pathLst>
              <a:path w="48513" h="48513">
                <a:moveTo>
                  <a:pt x="0" y="48513"/>
                </a:moveTo>
                <a:lnTo>
                  <a:pt x="48513" y="48513"/>
                </a:lnTo>
                <a:lnTo>
                  <a:pt x="48513" y="0"/>
                </a:lnTo>
                <a:lnTo>
                  <a:pt x="0" y="0"/>
                </a:lnTo>
                <a:lnTo>
                  <a:pt x="0" y="48513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7909687" y="4995037"/>
            <a:ext cx="48513" cy="48513"/>
          </a:xfrm>
          <a:custGeom>
            <a:avLst/>
            <a:gdLst/>
            <a:ahLst/>
            <a:cxnLst/>
            <a:rect l="l" t="t" r="r" b="b"/>
            <a:pathLst>
              <a:path w="48513" h="48513">
                <a:moveTo>
                  <a:pt x="0" y="48513"/>
                </a:moveTo>
                <a:lnTo>
                  <a:pt x="48513" y="48513"/>
                </a:lnTo>
                <a:lnTo>
                  <a:pt x="48513" y="0"/>
                </a:lnTo>
                <a:lnTo>
                  <a:pt x="0" y="0"/>
                </a:lnTo>
                <a:lnTo>
                  <a:pt x="0" y="48513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629777" y="5042281"/>
            <a:ext cx="37846" cy="37846"/>
          </a:xfrm>
          <a:custGeom>
            <a:avLst/>
            <a:gdLst/>
            <a:ahLst/>
            <a:cxnLst/>
            <a:rect l="l" t="t" r="r" b="b"/>
            <a:pathLst>
              <a:path w="37846" h="37846">
                <a:moveTo>
                  <a:pt x="0" y="37846"/>
                </a:moveTo>
                <a:lnTo>
                  <a:pt x="37846" y="37846"/>
                </a:lnTo>
                <a:lnTo>
                  <a:pt x="37846" y="0"/>
                </a:lnTo>
                <a:lnTo>
                  <a:pt x="0" y="0"/>
                </a:lnTo>
                <a:lnTo>
                  <a:pt x="0" y="3784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7915021" y="5042281"/>
            <a:ext cx="37846" cy="37846"/>
          </a:xfrm>
          <a:custGeom>
            <a:avLst/>
            <a:gdLst/>
            <a:ahLst/>
            <a:cxnLst/>
            <a:rect l="l" t="t" r="r" b="b"/>
            <a:pathLst>
              <a:path w="37846" h="37846">
                <a:moveTo>
                  <a:pt x="0" y="37846"/>
                </a:moveTo>
                <a:lnTo>
                  <a:pt x="37846" y="37846"/>
                </a:lnTo>
                <a:lnTo>
                  <a:pt x="37846" y="0"/>
                </a:lnTo>
                <a:lnTo>
                  <a:pt x="0" y="0"/>
                </a:lnTo>
                <a:lnTo>
                  <a:pt x="0" y="3784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8625967" y="5078857"/>
            <a:ext cx="45465" cy="45465"/>
          </a:xfrm>
          <a:custGeom>
            <a:avLst/>
            <a:gdLst/>
            <a:ahLst/>
            <a:cxnLst/>
            <a:rect l="l" t="t" r="r" b="b"/>
            <a:pathLst>
              <a:path w="45465" h="45465">
                <a:moveTo>
                  <a:pt x="0" y="45466"/>
                </a:moveTo>
                <a:lnTo>
                  <a:pt x="45465" y="45466"/>
                </a:lnTo>
                <a:lnTo>
                  <a:pt x="45465" y="0"/>
                </a:lnTo>
                <a:lnTo>
                  <a:pt x="0" y="0"/>
                </a:lnTo>
                <a:lnTo>
                  <a:pt x="0" y="4546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7911211" y="5078857"/>
            <a:ext cx="45465" cy="45465"/>
          </a:xfrm>
          <a:custGeom>
            <a:avLst/>
            <a:gdLst/>
            <a:ahLst/>
            <a:cxnLst/>
            <a:rect l="l" t="t" r="r" b="b"/>
            <a:pathLst>
              <a:path w="45465" h="45465">
                <a:moveTo>
                  <a:pt x="0" y="45466"/>
                </a:moveTo>
                <a:lnTo>
                  <a:pt x="45465" y="45466"/>
                </a:lnTo>
                <a:lnTo>
                  <a:pt x="45465" y="0"/>
                </a:lnTo>
                <a:lnTo>
                  <a:pt x="0" y="0"/>
                </a:lnTo>
                <a:lnTo>
                  <a:pt x="0" y="4546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8629777" y="5162677"/>
            <a:ext cx="37846" cy="37846"/>
          </a:xfrm>
          <a:custGeom>
            <a:avLst/>
            <a:gdLst/>
            <a:ahLst/>
            <a:cxnLst/>
            <a:rect l="l" t="t" r="r" b="b"/>
            <a:pathLst>
              <a:path w="37846" h="37846">
                <a:moveTo>
                  <a:pt x="0" y="37846"/>
                </a:moveTo>
                <a:lnTo>
                  <a:pt x="37846" y="37846"/>
                </a:lnTo>
                <a:lnTo>
                  <a:pt x="37846" y="0"/>
                </a:lnTo>
                <a:lnTo>
                  <a:pt x="0" y="0"/>
                </a:lnTo>
                <a:lnTo>
                  <a:pt x="0" y="3784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8644128" y="5203697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8890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644128" y="5222747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8644128" y="5216651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7915021" y="5162677"/>
            <a:ext cx="37846" cy="37846"/>
          </a:xfrm>
          <a:custGeom>
            <a:avLst/>
            <a:gdLst/>
            <a:ahLst/>
            <a:cxnLst/>
            <a:rect l="l" t="t" r="r" b="b"/>
            <a:pathLst>
              <a:path w="37846" h="37846">
                <a:moveTo>
                  <a:pt x="0" y="37846"/>
                </a:moveTo>
                <a:lnTo>
                  <a:pt x="37846" y="37846"/>
                </a:lnTo>
                <a:lnTo>
                  <a:pt x="37846" y="0"/>
                </a:lnTo>
                <a:lnTo>
                  <a:pt x="0" y="0"/>
                </a:lnTo>
                <a:lnTo>
                  <a:pt x="0" y="3784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7929372" y="520369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8890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7929372" y="522274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7929372" y="521665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7929372" y="523646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8644128" y="5229605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8890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7929372" y="522960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8890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7929372" y="5249418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21082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8644128" y="5210555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7929372" y="521055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366">
            <a:solidFill>
              <a:srgbClr val="2D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8628253" y="5123053"/>
            <a:ext cx="40894" cy="40894"/>
          </a:xfrm>
          <a:custGeom>
            <a:avLst/>
            <a:gdLst/>
            <a:ahLst/>
            <a:cxnLst/>
            <a:rect l="l" t="t" r="r" b="b"/>
            <a:pathLst>
              <a:path w="40894" h="40894">
                <a:moveTo>
                  <a:pt x="0" y="40894"/>
                </a:moveTo>
                <a:lnTo>
                  <a:pt x="40894" y="40894"/>
                </a:lnTo>
                <a:lnTo>
                  <a:pt x="40894" y="0"/>
                </a:lnTo>
                <a:lnTo>
                  <a:pt x="0" y="0"/>
                </a:lnTo>
                <a:lnTo>
                  <a:pt x="0" y="40894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7913497" y="5123053"/>
            <a:ext cx="40894" cy="40894"/>
          </a:xfrm>
          <a:custGeom>
            <a:avLst/>
            <a:gdLst/>
            <a:ahLst/>
            <a:cxnLst/>
            <a:rect l="l" t="t" r="r" b="b"/>
            <a:pathLst>
              <a:path w="40894" h="40894">
                <a:moveTo>
                  <a:pt x="0" y="40894"/>
                </a:moveTo>
                <a:lnTo>
                  <a:pt x="40894" y="40894"/>
                </a:lnTo>
                <a:lnTo>
                  <a:pt x="40894" y="0"/>
                </a:lnTo>
                <a:lnTo>
                  <a:pt x="0" y="0"/>
                </a:lnTo>
                <a:lnTo>
                  <a:pt x="0" y="40894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8629777" y="4958461"/>
            <a:ext cx="37846" cy="37846"/>
          </a:xfrm>
          <a:custGeom>
            <a:avLst/>
            <a:gdLst/>
            <a:ahLst/>
            <a:cxnLst/>
            <a:rect l="l" t="t" r="r" b="b"/>
            <a:pathLst>
              <a:path w="37846" h="37846">
                <a:moveTo>
                  <a:pt x="0" y="37846"/>
                </a:moveTo>
                <a:lnTo>
                  <a:pt x="37846" y="37846"/>
                </a:lnTo>
                <a:lnTo>
                  <a:pt x="37846" y="0"/>
                </a:lnTo>
                <a:lnTo>
                  <a:pt x="0" y="0"/>
                </a:lnTo>
                <a:lnTo>
                  <a:pt x="0" y="3784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7915021" y="4958461"/>
            <a:ext cx="37846" cy="37846"/>
          </a:xfrm>
          <a:custGeom>
            <a:avLst/>
            <a:gdLst/>
            <a:ahLst/>
            <a:cxnLst/>
            <a:rect l="l" t="t" r="r" b="b"/>
            <a:pathLst>
              <a:path w="37846" h="37846">
                <a:moveTo>
                  <a:pt x="0" y="37846"/>
                </a:moveTo>
                <a:lnTo>
                  <a:pt x="37846" y="37846"/>
                </a:lnTo>
                <a:lnTo>
                  <a:pt x="37846" y="0"/>
                </a:lnTo>
                <a:lnTo>
                  <a:pt x="0" y="0"/>
                </a:lnTo>
                <a:lnTo>
                  <a:pt x="0" y="3784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7938516" y="4834128"/>
            <a:ext cx="705612" cy="416051"/>
          </a:xfrm>
          <a:custGeom>
            <a:avLst/>
            <a:gdLst/>
            <a:ahLst/>
            <a:cxnLst/>
            <a:rect l="l" t="t" r="r" b="b"/>
            <a:pathLst>
              <a:path w="705612" h="416051">
                <a:moveTo>
                  <a:pt x="0" y="416052"/>
                </a:moveTo>
                <a:lnTo>
                  <a:pt x="705612" y="416052"/>
                </a:lnTo>
                <a:lnTo>
                  <a:pt x="705612" y="0"/>
                </a:lnTo>
                <a:lnTo>
                  <a:pt x="0" y="0"/>
                </a:lnTo>
                <a:lnTo>
                  <a:pt x="0" y="416052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7938516" y="4834128"/>
            <a:ext cx="705612" cy="416051"/>
          </a:xfrm>
          <a:custGeom>
            <a:avLst/>
            <a:gdLst/>
            <a:ahLst/>
            <a:cxnLst/>
            <a:rect l="l" t="t" r="r" b="b"/>
            <a:pathLst>
              <a:path w="705612" h="416051">
                <a:moveTo>
                  <a:pt x="0" y="416052"/>
                </a:moveTo>
                <a:lnTo>
                  <a:pt x="705612" y="416052"/>
                </a:lnTo>
                <a:lnTo>
                  <a:pt x="705612" y="0"/>
                </a:lnTo>
                <a:lnTo>
                  <a:pt x="0" y="0"/>
                </a:lnTo>
                <a:lnTo>
                  <a:pt x="0" y="416052"/>
                </a:lnTo>
                <a:close/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6969252" y="4890516"/>
            <a:ext cx="499872" cy="166116"/>
          </a:xfrm>
          <a:custGeom>
            <a:avLst/>
            <a:gdLst/>
            <a:ahLst/>
            <a:cxnLst/>
            <a:rect l="l" t="t" r="r" b="b"/>
            <a:pathLst>
              <a:path w="499872" h="166115">
                <a:moveTo>
                  <a:pt x="0" y="166116"/>
                </a:moveTo>
                <a:lnTo>
                  <a:pt x="499872" y="166116"/>
                </a:lnTo>
                <a:lnTo>
                  <a:pt x="499872" y="0"/>
                </a:lnTo>
                <a:lnTo>
                  <a:pt x="0" y="0"/>
                </a:lnTo>
                <a:lnTo>
                  <a:pt x="0" y="16611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7118604" y="5041392"/>
            <a:ext cx="243840" cy="166116"/>
          </a:xfrm>
          <a:custGeom>
            <a:avLst/>
            <a:gdLst/>
            <a:ahLst/>
            <a:cxnLst/>
            <a:rect l="l" t="t" r="r" b="b"/>
            <a:pathLst>
              <a:path w="243840" h="166115">
                <a:moveTo>
                  <a:pt x="0" y="166116"/>
                </a:moveTo>
                <a:lnTo>
                  <a:pt x="243840" y="166116"/>
                </a:lnTo>
                <a:lnTo>
                  <a:pt x="243840" y="0"/>
                </a:lnTo>
                <a:lnTo>
                  <a:pt x="0" y="0"/>
                </a:lnTo>
                <a:lnTo>
                  <a:pt x="0" y="16611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5954268" y="4890516"/>
            <a:ext cx="498348" cy="166116"/>
          </a:xfrm>
          <a:custGeom>
            <a:avLst/>
            <a:gdLst/>
            <a:ahLst/>
            <a:cxnLst/>
            <a:rect l="l" t="t" r="r" b="b"/>
            <a:pathLst>
              <a:path w="498348" h="166115">
                <a:moveTo>
                  <a:pt x="0" y="166116"/>
                </a:moveTo>
                <a:lnTo>
                  <a:pt x="498348" y="166116"/>
                </a:lnTo>
                <a:lnTo>
                  <a:pt x="498348" y="0"/>
                </a:lnTo>
                <a:lnTo>
                  <a:pt x="0" y="0"/>
                </a:lnTo>
                <a:lnTo>
                  <a:pt x="0" y="16611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6115812" y="5041392"/>
            <a:ext cx="243839" cy="166116"/>
          </a:xfrm>
          <a:custGeom>
            <a:avLst/>
            <a:gdLst/>
            <a:ahLst/>
            <a:cxnLst/>
            <a:rect l="l" t="t" r="r" b="b"/>
            <a:pathLst>
              <a:path w="243839" h="166115">
                <a:moveTo>
                  <a:pt x="0" y="166116"/>
                </a:moveTo>
                <a:lnTo>
                  <a:pt x="243839" y="166116"/>
                </a:lnTo>
                <a:lnTo>
                  <a:pt x="243839" y="0"/>
                </a:lnTo>
                <a:lnTo>
                  <a:pt x="0" y="0"/>
                </a:lnTo>
                <a:lnTo>
                  <a:pt x="0" y="16611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4924044" y="4890516"/>
            <a:ext cx="498348" cy="166116"/>
          </a:xfrm>
          <a:custGeom>
            <a:avLst/>
            <a:gdLst/>
            <a:ahLst/>
            <a:cxnLst/>
            <a:rect l="l" t="t" r="r" b="b"/>
            <a:pathLst>
              <a:path w="498348" h="166115">
                <a:moveTo>
                  <a:pt x="0" y="166116"/>
                </a:moveTo>
                <a:lnTo>
                  <a:pt x="498348" y="166116"/>
                </a:lnTo>
                <a:lnTo>
                  <a:pt x="498348" y="0"/>
                </a:lnTo>
                <a:lnTo>
                  <a:pt x="0" y="0"/>
                </a:lnTo>
                <a:lnTo>
                  <a:pt x="0" y="16611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5087112" y="5041392"/>
            <a:ext cx="243839" cy="166116"/>
          </a:xfrm>
          <a:custGeom>
            <a:avLst/>
            <a:gdLst/>
            <a:ahLst/>
            <a:cxnLst/>
            <a:rect l="l" t="t" r="r" b="b"/>
            <a:pathLst>
              <a:path w="243839" h="166115">
                <a:moveTo>
                  <a:pt x="0" y="166116"/>
                </a:moveTo>
                <a:lnTo>
                  <a:pt x="243839" y="166116"/>
                </a:lnTo>
                <a:lnTo>
                  <a:pt x="243839" y="0"/>
                </a:lnTo>
                <a:lnTo>
                  <a:pt x="0" y="0"/>
                </a:lnTo>
                <a:lnTo>
                  <a:pt x="0" y="16611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7993380" y="4890516"/>
            <a:ext cx="499872" cy="166116"/>
          </a:xfrm>
          <a:custGeom>
            <a:avLst/>
            <a:gdLst/>
            <a:ahLst/>
            <a:cxnLst/>
            <a:rect l="l" t="t" r="r" b="b"/>
            <a:pathLst>
              <a:path w="499872" h="166115">
                <a:moveTo>
                  <a:pt x="0" y="166116"/>
                </a:moveTo>
                <a:lnTo>
                  <a:pt x="499872" y="166116"/>
                </a:lnTo>
                <a:lnTo>
                  <a:pt x="499872" y="0"/>
                </a:lnTo>
                <a:lnTo>
                  <a:pt x="0" y="0"/>
                </a:lnTo>
                <a:lnTo>
                  <a:pt x="0" y="16611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8129016" y="5041392"/>
            <a:ext cx="243840" cy="166116"/>
          </a:xfrm>
          <a:custGeom>
            <a:avLst/>
            <a:gdLst/>
            <a:ahLst/>
            <a:cxnLst/>
            <a:rect l="l" t="t" r="r" b="b"/>
            <a:pathLst>
              <a:path w="243840" h="166115">
                <a:moveTo>
                  <a:pt x="0" y="166116"/>
                </a:moveTo>
                <a:lnTo>
                  <a:pt x="243840" y="166116"/>
                </a:lnTo>
                <a:lnTo>
                  <a:pt x="243840" y="0"/>
                </a:lnTo>
                <a:lnTo>
                  <a:pt x="0" y="0"/>
                </a:lnTo>
                <a:lnTo>
                  <a:pt x="0" y="16611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8642604" y="3754501"/>
            <a:ext cx="0" cy="11937"/>
          </a:xfrm>
          <a:custGeom>
            <a:avLst/>
            <a:gdLst/>
            <a:ahLst/>
            <a:cxnLst/>
            <a:rect l="l" t="t" r="r" b="b"/>
            <a:pathLst>
              <a:path h="11937">
                <a:moveTo>
                  <a:pt x="0" y="0"/>
                </a:moveTo>
                <a:lnTo>
                  <a:pt x="0" y="11938"/>
                </a:lnTo>
              </a:path>
            </a:pathLst>
          </a:custGeom>
          <a:ln w="11938">
            <a:solidFill>
              <a:srgbClr val="77777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4868418" y="3754501"/>
            <a:ext cx="0" cy="11937"/>
          </a:xfrm>
          <a:custGeom>
            <a:avLst/>
            <a:gdLst/>
            <a:ahLst/>
            <a:cxnLst/>
            <a:rect l="l" t="t" r="r" b="b"/>
            <a:pathLst>
              <a:path h="11937">
                <a:moveTo>
                  <a:pt x="0" y="0"/>
                </a:moveTo>
                <a:lnTo>
                  <a:pt x="0" y="11938"/>
                </a:lnTo>
              </a:path>
            </a:pathLst>
          </a:custGeom>
          <a:ln w="11938">
            <a:solidFill>
              <a:srgbClr val="77777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8642604" y="3781932"/>
            <a:ext cx="0" cy="10413"/>
          </a:xfrm>
          <a:custGeom>
            <a:avLst/>
            <a:gdLst/>
            <a:ahLst/>
            <a:cxnLst/>
            <a:rect l="l" t="t" r="r" b="b"/>
            <a:pathLst>
              <a:path h="10413">
                <a:moveTo>
                  <a:pt x="0" y="0"/>
                </a:moveTo>
                <a:lnTo>
                  <a:pt x="0" y="10414"/>
                </a:lnTo>
              </a:path>
            </a:pathLst>
          </a:custGeom>
          <a:ln w="10413">
            <a:solidFill>
              <a:srgbClr val="8E8E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4868418" y="3781932"/>
            <a:ext cx="0" cy="10413"/>
          </a:xfrm>
          <a:custGeom>
            <a:avLst/>
            <a:gdLst/>
            <a:ahLst/>
            <a:cxnLst/>
            <a:rect l="l" t="t" r="r" b="b"/>
            <a:pathLst>
              <a:path h="10413">
                <a:moveTo>
                  <a:pt x="0" y="0"/>
                </a:moveTo>
                <a:lnTo>
                  <a:pt x="0" y="10414"/>
                </a:lnTo>
              </a:path>
            </a:pathLst>
          </a:custGeom>
          <a:ln w="10413">
            <a:solidFill>
              <a:srgbClr val="8E8E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8642604" y="3772789"/>
            <a:ext cx="0" cy="10413"/>
          </a:xfrm>
          <a:custGeom>
            <a:avLst/>
            <a:gdLst/>
            <a:ahLst/>
            <a:cxnLst/>
            <a:rect l="l" t="t" r="r" b="b"/>
            <a:pathLst>
              <a:path h="10413">
                <a:moveTo>
                  <a:pt x="0" y="0"/>
                </a:moveTo>
                <a:lnTo>
                  <a:pt x="0" y="10413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4868418" y="3772789"/>
            <a:ext cx="0" cy="10413"/>
          </a:xfrm>
          <a:custGeom>
            <a:avLst/>
            <a:gdLst/>
            <a:ahLst/>
            <a:cxnLst/>
            <a:rect l="l" t="t" r="r" b="b"/>
            <a:pathLst>
              <a:path h="10413">
                <a:moveTo>
                  <a:pt x="0" y="0"/>
                </a:moveTo>
                <a:lnTo>
                  <a:pt x="0" y="10413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8638032" y="376961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8890">
            <a:solidFill>
              <a:srgbClr val="7D7D7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4868418" y="3765168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890"/>
                </a:lnTo>
              </a:path>
            </a:pathLst>
          </a:custGeom>
          <a:ln w="8890">
            <a:solidFill>
              <a:srgbClr val="7D7D7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8638032" y="379552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8890">
            <a:solidFill>
              <a:srgbClr val="9393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4868418" y="379107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890"/>
                </a:lnTo>
              </a:path>
            </a:pathLst>
          </a:custGeom>
          <a:ln w="8890">
            <a:solidFill>
              <a:srgbClr val="9393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4864608" y="3727386"/>
            <a:ext cx="3782567" cy="0"/>
          </a:xfrm>
          <a:custGeom>
            <a:avLst/>
            <a:gdLst/>
            <a:ahLst/>
            <a:cxnLst/>
            <a:rect l="l" t="t" r="r" b="b"/>
            <a:pathLst>
              <a:path w="3782567">
                <a:moveTo>
                  <a:pt x="0" y="0"/>
                </a:moveTo>
                <a:lnTo>
                  <a:pt x="3782567" y="0"/>
                </a:lnTo>
              </a:path>
            </a:pathLst>
          </a:custGeom>
          <a:ln w="33274">
            <a:solidFill>
              <a:srgbClr val="6666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8642604" y="4263517"/>
            <a:ext cx="0" cy="10413"/>
          </a:xfrm>
          <a:custGeom>
            <a:avLst/>
            <a:gdLst/>
            <a:ahLst/>
            <a:cxnLst/>
            <a:rect l="l" t="t" r="r" b="b"/>
            <a:pathLst>
              <a:path h="10413">
                <a:moveTo>
                  <a:pt x="0" y="0"/>
                </a:moveTo>
                <a:lnTo>
                  <a:pt x="0" y="10413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4868418" y="4263517"/>
            <a:ext cx="0" cy="10413"/>
          </a:xfrm>
          <a:custGeom>
            <a:avLst/>
            <a:gdLst/>
            <a:ahLst/>
            <a:cxnLst/>
            <a:rect l="l" t="t" r="r" b="b"/>
            <a:pathLst>
              <a:path h="10413">
                <a:moveTo>
                  <a:pt x="0" y="0"/>
                </a:moveTo>
                <a:lnTo>
                  <a:pt x="0" y="10413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8638032" y="426034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8890">
            <a:solidFill>
              <a:srgbClr val="8F8F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4868418" y="425589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890"/>
                </a:lnTo>
              </a:path>
            </a:pathLst>
          </a:custGeom>
          <a:ln w="8890">
            <a:solidFill>
              <a:srgbClr val="8F8F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8642604" y="4289425"/>
            <a:ext cx="0" cy="11937"/>
          </a:xfrm>
          <a:custGeom>
            <a:avLst/>
            <a:gdLst/>
            <a:ahLst/>
            <a:cxnLst/>
            <a:rect l="l" t="t" r="r" b="b"/>
            <a:pathLst>
              <a:path h="11937">
                <a:moveTo>
                  <a:pt x="0" y="0"/>
                </a:moveTo>
                <a:lnTo>
                  <a:pt x="0" y="11937"/>
                </a:lnTo>
              </a:path>
            </a:pathLst>
          </a:custGeom>
          <a:ln w="11938">
            <a:solidFill>
              <a:srgbClr val="6D6D6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4868418" y="4289425"/>
            <a:ext cx="0" cy="11937"/>
          </a:xfrm>
          <a:custGeom>
            <a:avLst/>
            <a:gdLst/>
            <a:ahLst/>
            <a:cxnLst/>
            <a:rect l="l" t="t" r="r" b="b"/>
            <a:pathLst>
              <a:path h="11937">
                <a:moveTo>
                  <a:pt x="0" y="0"/>
                </a:moveTo>
                <a:lnTo>
                  <a:pt x="0" y="11937"/>
                </a:lnTo>
              </a:path>
            </a:pathLst>
          </a:custGeom>
          <a:ln w="11938">
            <a:solidFill>
              <a:srgbClr val="6D6D6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8638032" y="428624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8890">
            <a:solidFill>
              <a:srgbClr val="75757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4868418" y="4281804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890"/>
                </a:lnTo>
              </a:path>
            </a:pathLst>
          </a:custGeom>
          <a:ln w="8890">
            <a:solidFill>
              <a:srgbClr val="75757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8642604" y="4272660"/>
            <a:ext cx="0" cy="10413"/>
          </a:xfrm>
          <a:custGeom>
            <a:avLst/>
            <a:gdLst/>
            <a:ahLst/>
            <a:cxnLst/>
            <a:rect l="l" t="t" r="r" b="b"/>
            <a:pathLst>
              <a:path h="10413">
                <a:moveTo>
                  <a:pt x="0" y="0"/>
                </a:moveTo>
                <a:lnTo>
                  <a:pt x="0" y="10414"/>
                </a:lnTo>
              </a:path>
            </a:pathLst>
          </a:custGeom>
          <a:ln w="10413">
            <a:solidFill>
              <a:srgbClr val="7D7D7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4868418" y="4272660"/>
            <a:ext cx="0" cy="10413"/>
          </a:xfrm>
          <a:custGeom>
            <a:avLst/>
            <a:gdLst/>
            <a:ahLst/>
            <a:cxnLst/>
            <a:rect l="l" t="t" r="r" b="b"/>
            <a:pathLst>
              <a:path h="10413">
                <a:moveTo>
                  <a:pt x="0" y="0"/>
                </a:moveTo>
                <a:lnTo>
                  <a:pt x="0" y="10414"/>
                </a:lnTo>
              </a:path>
            </a:pathLst>
          </a:custGeom>
          <a:ln w="10413">
            <a:solidFill>
              <a:srgbClr val="7D7D7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4864608" y="4343717"/>
            <a:ext cx="3782567" cy="0"/>
          </a:xfrm>
          <a:custGeom>
            <a:avLst/>
            <a:gdLst/>
            <a:ahLst/>
            <a:cxnLst/>
            <a:rect l="l" t="t" r="r" b="b"/>
            <a:pathLst>
              <a:path w="3782567">
                <a:moveTo>
                  <a:pt x="0" y="0"/>
                </a:moveTo>
                <a:lnTo>
                  <a:pt x="3782567" y="0"/>
                </a:lnTo>
              </a:path>
            </a:pathLst>
          </a:custGeom>
          <a:ln w="48513">
            <a:solidFill>
              <a:srgbClr val="6666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8638032" y="3799331"/>
            <a:ext cx="9144" cy="457200"/>
          </a:xfrm>
          <a:custGeom>
            <a:avLst/>
            <a:gdLst/>
            <a:ahLst/>
            <a:cxnLst/>
            <a:rect l="l" t="t" r="r" b="b"/>
            <a:pathLst>
              <a:path w="9144" h="457200">
                <a:moveTo>
                  <a:pt x="0" y="457200"/>
                </a:moveTo>
                <a:lnTo>
                  <a:pt x="9144" y="457200"/>
                </a:lnTo>
                <a:lnTo>
                  <a:pt x="914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4864608" y="3799331"/>
            <a:ext cx="7619" cy="457200"/>
          </a:xfrm>
          <a:custGeom>
            <a:avLst/>
            <a:gdLst/>
            <a:ahLst/>
            <a:cxnLst/>
            <a:rect l="l" t="t" r="r" b="b"/>
            <a:pathLst>
              <a:path w="7619" h="457200">
                <a:moveTo>
                  <a:pt x="0" y="457200"/>
                </a:moveTo>
                <a:lnTo>
                  <a:pt x="7619" y="457200"/>
                </a:lnTo>
                <a:lnTo>
                  <a:pt x="761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4872228" y="3732276"/>
            <a:ext cx="3765804" cy="606551"/>
          </a:xfrm>
          <a:custGeom>
            <a:avLst/>
            <a:gdLst/>
            <a:ahLst/>
            <a:cxnLst/>
            <a:rect l="l" t="t" r="r" b="b"/>
            <a:pathLst>
              <a:path w="3765804" h="606551">
                <a:moveTo>
                  <a:pt x="0" y="606551"/>
                </a:moveTo>
                <a:lnTo>
                  <a:pt x="3765804" y="606551"/>
                </a:lnTo>
                <a:lnTo>
                  <a:pt x="3765804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4872228" y="3732276"/>
            <a:ext cx="3765804" cy="606551"/>
          </a:xfrm>
          <a:custGeom>
            <a:avLst/>
            <a:gdLst/>
            <a:ahLst/>
            <a:cxnLst/>
            <a:rect l="l" t="t" r="r" b="b"/>
            <a:pathLst>
              <a:path w="3765804" h="606551">
                <a:moveTo>
                  <a:pt x="0" y="606551"/>
                </a:moveTo>
                <a:lnTo>
                  <a:pt x="3765804" y="606551"/>
                </a:lnTo>
                <a:lnTo>
                  <a:pt x="3765804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416450" y="363906"/>
            <a:ext cx="2311099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0"/>
              </a:lnSpc>
              <a:spcBef>
                <a:spcPts val="188"/>
              </a:spcBef>
            </a:pPr>
            <a:r>
              <a:rPr sz="2800" b="1" spc="-34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F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CoE </a:t>
            </a:r>
            <a:r>
              <a:rPr sz="2800" b="1" spc="-25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S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wi</a:t>
            </a:r>
            <a:r>
              <a:rPr sz="2800" b="1" spc="-44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ch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3540" y="1576630"/>
            <a:ext cx="20309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2140" y="1598066"/>
            <a:ext cx="3632736" cy="4430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7905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P</a:t>
            </a:r>
            <a:r>
              <a:rPr sz="4200" spc="-54" baseline="2925" dirty="0">
                <a:latin typeface="Calibri"/>
                <a:cs typeface="Calibri"/>
              </a:rPr>
              <a:t>r</a:t>
            </a:r>
            <a:r>
              <a:rPr sz="4200" spc="-9" baseline="2925" dirty="0">
                <a:latin typeface="Calibri"/>
                <a:cs typeface="Calibri"/>
              </a:rPr>
              <a:t>o</a:t>
            </a:r>
            <a:r>
              <a:rPr sz="4200" spc="0" baseline="2925" dirty="0">
                <a:latin typeface="Calibri"/>
                <a:cs typeface="Calibri"/>
              </a:rPr>
              <a:t>v</a:t>
            </a:r>
            <a:r>
              <a:rPr sz="4200" spc="-9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des</a:t>
            </a:r>
            <a:r>
              <a:rPr sz="4200" spc="25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both</a:t>
            </a:r>
            <a:r>
              <a:rPr sz="4200" spc="9" baseline="2925" dirty="0">
                <a:latin typeface="Calibri"/>
                <a:cs typeface="Calibri"/>
              </a:rPr>
              <a:t> </a:t>
            </a:r>
            <a:r>
              <a:rPr sz="4200" spc="-34" baseline="2925" dirty="0">
                <a:latin typeface="Calibri"/>
                <a:cs typeface="Calibri"/>
              </a:rPr>
              <a:t>E</a:t>
            </a:r>
            <a:r>
              <a:rPr sz="4200" spc="0" baseline="2925" dirty="0">
                <a:latin typeface="Calibri"/>
                <a:cs typeface="Calibri"/>
              </a:rPr>
              <a:t>the</a:t>
            </a:r>
            <a:r>
              <a:rPr sz="4200" spc="-14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n</a:t>
            </a:r>
            <a:r>
              <a:rPr sz="4200" spc="-19" baseline="2925" dirty="0">
                <a:latin typeface="Calibri"/>
                <a:cs typeface="Calibri"/>
              </a:rPr>
              <a:t>e</a:t>
            </a:r>
            <a:r>
              <a:rPr sz="4200" spc="0" baseline="2925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  <a:p>
            <a:pPr marL="12700" marR="27905">
              <a:lnSpc>
                <a:spcPts val="3025"/>
              </a:lnSpc>
              <a:spcBef>
                <a:spcPts val="3"/>
              </a:spcBef>
            </a:pPr>
            <a:r>
              <a:rPr sz="4200" spc="0" baseline="2925" dirty="0">
                <a:latin typeface="Calibri"/>
                <a:cs typeface="Calibri"/>
              </a:rPr>
              <a:t>and</a:t>
            </a:r>
            <a:r>
              <a:rPr sz="4200" spc="-32" baseline="2925" dirty="0">
                <a:latin typeface="Calibri"/>
                <a:cs typeface="Calibri"/>
              </a:rPr>
              <a:t> </a:t>
            </a:r>
            <a:r>
              <a:rPr sz="4200" spc="-25" baseline="2925" dirty="0">
                <a:latin typeface="Calibri"/>
                <a:cs typeface="Calibri"/>
              </a:rPr>
              <a:t>F</a:t>
            </a:r>
            <a:r>
              <a:rPr sz="4200" spc="0" baseline="2925" dirty="0">
                <a:latin typeface="Calibri"/>
                <a:cs typeface="Calibri"/>
              </a:rPr>
              <a:t>C</a:t>
            </a:r>
            <a:r>
              <a:rPr sz="4200" spc="-17" baseline="2925" dirty="0">
                <a:latin typeface="Calibri"/>
                <a:cs typeface="Calibri"/>
              </a:rPr>
              <a:t> </a:t>
            </a:r>
            <a:r>
              <a:rPr sz="4200" spc="-14" baseline="2925" dirty="0">
                <a:latin typeface="Calibri"/>
                <a:cs typeface="Calibri"/>
              </a:rPr>
              <a:t>s</a:t>
            </a:r>
            <a:r>
              <a:rPr sz="4200" spc="0" baseline="2925" dirty="0">
                <a:latin typeface="Calibri"/>
                <a:cs typeface="Calibri"/>
              </a:rPr>
              <a:t>wi</a:t>
            </a:r>
            <a:r>
              <a:rPr sz="4200" spc="-34" baseline="2925" dirty="0">
                <a:latin typeface="Calibri"/>
                <a:cs typeface="Calibri"/>
              </a:rPr>
              <a:t>t</a:t>
            </a:r>
            <a:r>
              <a:rPr sz="4200" spc="0" baseline="2925" dirty="0">
                <a:latin typeface="Calibri"/>
                <a:cs typeface="Calibri"/>
              </a:rPr>
              <a:t>ch</a:t>
            </a:r>
            <a:endParaRPr sz="2800">
              <a:latin typeface="Calibri"/>
              <a:cs typeface="Calibri"/>
            </a:endParaRPr>
          </a:p>
          <a:p>
            <a:pPr marL="12700" marR="27905">
              <a:lnSpc>
                <a:spcPts val="3025"/>
              </a:lnSpc>
            </a:pPr>
            <a:r>
              <a:rPr sz="4200" spc="0" baseline="2925" dirty="0">
                <a:latin typeface="Calibri"/>
                <a:cs typeface="Calibri"/>
              </a:rPr>
              <a:t>fu</a:t>
            </a:r>
            <a:r>
              <a:rPr sz="4200" spc="-9" baseline="2925" dirty="0">
                <a:latin typeface="Calibri"/>
                <a:cs typeface="Calibri"/>
              </a:rPr>
              <a:t>n</a:t>
            </a:r>
            <a:r>
              <a:rPr sz="4200" spc="0" baseline="2925" dirty="0">
                <a:latin typeface="Calibri"/>
                <a:cs typeface="Calibri"/>
              </a:rPr>
              <a:t>ctional</a:t>
            </a:r>
            <a:r>
              <a:rPr sz="4200" spc="-9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ties</a:t>
            </a:r>
            <a:endParaRPr sz="2800">
              <a:latin typeface="Calibri"/>
              <a:cs typeface="Calibri"/>
            </a:endParaRPr>
          </a:p>
          <a:p>
            <a:pPr marL="12700" marR="18384">
              <a:lnSpc>
                <a:spcPts val="3417"/>
              </a:lnSpc>
              <a:spcBef>
                <a:spcPts val="769"/>
              </a:spcBef>
            </a:pPr>
            <a:r>
              <a:rPr sz="2800" spc="0" dirty="0">
                <a:latin typeface="Calibri"/>
                <a:cs typeface="Calibri"/>
              </a:rPr>
              <a:t>Con</a:t>
            </a:r>
            <a:r>
              <a:rPr sz="2800" spc="-9" dirty="0">
                <a:latin typeface="Calibri"/>
                <a:cs typeface="Calibri"/>
              </a:rPr>
              <a:t>s</a:t>
            </a:r>
            <a:r>
              <a:rPr sz="2800" spc="0" dirty="0">
                <a:latin typeface="Calibri"/>
                <a:cs typeface="Calibri"/>
              </a:rPr>
              <a:t>i</a:t>
            </a:r>
            <a:r>
              <a:rPr sz="2800" spc="-44" dirty="0">
                <a:latin typeface="Calibri"/>
                <a:cs typeface="Calibri"/>
              </a:rPr>
              <a:t>s</a:t>
            </a:r>
            <a:r>
              <a:rPr sz="2800" spc="0" dirty="0">
                <a:latin typeface="Calibri"/>
                <a:cs typeface="Calibri"/>
              </a:rPr>
              <a:t>ts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of</a:t>
            </a:r>
            <a:r>
              <a:rPr sz="2800" spc="-9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279" dirty="0">
                <a:latin typeface="Calibri"/>
                <a:cs typeface="Calibri"/>
              </a:rPr>
              <a:t>F</a:t>
            </a:r>
            <a:r>
              <a:rPr sz="2800" spc="0" dirty="0">
                <a:latin typeface="Calibri"/>
                <a:cs typeface="Calibri"/>
              </a:rPr>
              <a:t>,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spc="-34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the</a:t>
            </a:r>
            <a:r>
              <a:rPr sz="2800" spc="-14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-19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t </a:t>
            </a:r>
            <a:endParaRPr sz="2800">
              <a:latin typeface="Calibri"/>
              <a:cs typeface="Calibri"/>
            </a:endParaRPr>
          </a:p>
          <a:p>
            <a:pPr marL="12700" marR="18384">
              <a:lnSpc>
                <a:spcPts val="3417"/>
              </a:lnSpc>
            </a:pPr>
            <a:r>
              <a:rPr sz="2800" spc="0" dirty="0">
                <a:latin typeface="Calibri"/>
                <a:cs typeface="Calibri"/>
              </a:rPr>
              <a:t>br</a:t>
            </a:r>
            <a:r>
              <a:rPr sz="2800" spc="-14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-25" dirty="0">
                <a:latin typeface="Calibri"/>
                <a:cs typeface="Calibri"/>
              </a:rPr>
              <a:t>g</a:t>
            </a:r>
            <a:r>
              <a:rPr sz="2800" spc="0" dirty="0">
                <a:latin typeface="Calibri"/>
                <a:cs typeface="Calibri"/>
              </a:rPr>
              <a:t>e,</a:t>
            </a:r>
            <a:r>
              <a:rPr sz="2800" spc="-33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and</a:t>
            </a:r>
            <a:r>
              <a:rPr sz="2800" spc="-32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14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t</a:t>
            </a:r>
            <a:r>
              <a:rPr sz="2800" spc="-24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of</a:t>
            </a:r>
            <a:r>
              <a:rPr sz="2800" spc="-23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CEE </a:t>
            </a:r>
            <a:endParaRPr sz="2800">
              <a:latin typeface="Calibri"/>
              <a:cs typeface="Calibri"/>
            </a:endParaRPr>
          </a:p>
          <a:p>
            <a:pPr marL="12700" marR="18384">
              <a:lnSpc>
                <a:spcPts val="3417"/>
              </a:lnSpc>
            </a:pPr>
            <a:r>
              <a:rPr sz="2800" spc="0" dirty="0">
                <a:latin typeface="Calibri"/>
                <a:cs typeface="Calibri"/>
              </a:rPr>
              <a:t>ports</a:t>
            </a:r>
            <a:r>
              <a:rPr sz="2800" spc="-44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and</a:t>
            </a:r>
            <a:r>
              <a:rPr sz="2800" spc="-32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17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ports </a:t>
            </a:r>
            <a:endParaRPr sz="2800">
              <a:latin typeface="Calibri"/>
              <a:cs typeface="Calibri"/>
            </a:endParaRPr>
          </a:p>
          <a:p>
            <a:pPr marL="12700" marR="18384">
              <a:lnSpc>
                <a:spcPts val="3417"/>
              </a:lnSpc>
            </a:pPr>
            <a:r>
              <a:rPr sz="2800" spc="0" dirty="0">
                <a:latin typeface="Calibri"/>
                <a:cs typeface="Calibri"/>
              </a:rPr>
              <a:t>(o</a:t>
            </a:r>
            <a:r>
              <a:rPr sz="2800" spc="-9" dirty="0">
                <a:latin typeface="Calibri"/>
                <a:cs typeface="Calibri"/>
              </a:rPr>
              <a:t>p</a:t>
            </a:r>
            <a:r>
              <a:rPr sz="2800" spc="0" dirty="0">
                <a:latin typeface="Calibri"/>
                <a:cs typeface="Calibri"/>
              </a:rPr>
              <a:t>tio</a:t>
            </a:r>
            <a:r>
              <a:rPr sz="2800" spc="-9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al)</a:t>
            </a:r>
            <a:endParaRPr sz="2800">
              <a:latin typeface="Calibri"/>
              <a:cs typeface="Calibri"/>
            </a:endParaRPr>
          </a:p>
          <a:p>
            <a:pPr marL="200694" algn="ctr">
              <a:lnSpc>
                <a:spcPct val="101725"/>
              </a:lnSpc>
            </a:pPr>
            <a:r>
              <a:rPr sz="2400" spc="0" dirty="0">
                <a:latin typeface="Arial"/>
                <a:cs typeface="Arial"/>
              </a:rPr>
              <a:t>•</a:t>
            </a:r>
            <a:r>
              <a:rPr sz="2400" spc="294" dirty="0">
                <a:latin typeface="Arial"/>
                <a:cs typeface="Arial"/>
              </a:rPr>
              <a:t> </a:t>
            </a:r>
            <a:r>
              <a:rPr sz="2400" spc="-25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CF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en</a:t>
            </a:r>
            <a:r>
              <a:rPr sz="2400" spc="-1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14" dirty="0">
                <a:latin typeface="Calibri"/>
                <a:cs typeface="Calibri"/>
              </a:rPr>
              <a:t>p</a:t>
            </a:r>
            <a:r>
              <a:rPr sz="2400" spc="0" dirty="0">
                <a:latin typeface="Calibri"/>
                <a:cs typeface="Calibri"/>
              </a:rPr>
              <a:t>sul</a:t>
            </a:r>
            <a:r>
              <a:rPr sz="2400" spc="-29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es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and de-</a:t>
            </a:r>
            <a:endParaRPr sz="2400">
              <a:latin typeface="Calibri"/>
              <a:cs typeface="Calibri"/>
            </a:endParaRPr>
          </a:p>
          <a:p>
            <a:pPr marL="434644" marR="229813" algn="ctr">
              <a:lnSpc>
                <a:spcPts val="2595"/>
              </a:lnSpc>
              <a:spcBef>
                <a:spcPts val="129"/>
              </a:spcBef>
            </a:pPr>
            <a:r>
              <a:rPr sz="3600" spc="0" baseline="3413" dirty="0">
                <a:latin typeface="Calibri"/>
                <a:cs typeface="Calibri"/>
              </a:rPr>
              <a:t>en</a:t>
            </a:r>
            <a:r>
              <a:rPr sz="3600" spc="-1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9" baseline="3413" dirty="0">
                <a:latin typeface="Calibri"/>
                <a:cs typeface="Calibri"/>
              </a:rPr>
              <a:t>p</a:t>
            </a:r>
            <a:r>
              <a:rPr sz="3600" spc="0" baseline="3413" dirty="0">
                <a:latin typeface="Calibri"/>
                <a:cs typeface="Calibri"/>
              </a:rPr>
              <a:t>sul</a:t>
            </a:r>
            <a:r>
              <a:rPr sz="3600" spc="-25" baseline="3413" dirty="0">
                <a:latin typeface="Calibri"/>
                <a:cs typeface="Calibri"/>
              </a:rPr>
              <a:t>at</a:t>
            </a:r>
            <a:r>
              <a:rPr sz="3600" spc="0" baseline="3413" dirty="0">
                <a:latin typeface="Calibri"/>
                <a:cs typeface="Calibri"/>
              </a:rPr>
              <a:t>es </a:t>
            </a:r>
            <a:r>
              <a:rPr sz="3600" spc="-25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C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f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am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12700" marR="204469">
              <a:lnSpc>
                <a:spcPts val="3020"/>
              </a:lnSpc>
              <a:spcBef>
                <a:spcPts val="884"/>
              </a:spcBef>
            </a:pPr>
            <a:r>
              <a:rPr sz="2800" spc="-39" dirty="0">
                <a:latin typeface="Calibri"/>
                <a:cs typeface="Calibri"/>
              </a:rPr>
              <a:t>F</a:t>
            </a:r>
            <a:r>
              <a:rPr sz="2800" spc="0" dirty="0">
                <a:latin typeface="Calibri"/>
                <a:cs typeface="Calibri"/>
              </a:rPr>
              <a:t>o</a:t>
            </a:r>
            <a:r>
              <a:rPr sz="2800" spc="9" dirty="0">
                <a:latin typeface="Calibri"/>
                <a:cs typeface="Calibri"/>
              </a:rPr>
              <a:t>r</a:t>
            </a:r>
            <a:r>
              <a:rPr sz="2800" spc="-29" dirty="0">
                <a:latin typeface="Calibri"/>
                <a:cs typeface="Calibri"/>
              </a:rPr>
              <a:t>w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-34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ds</a:t>
            </a:r>
            <a:r>
              <a:rPr sz="2800" spc="-91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f</a:t>
            </a:r>
            <a:r>
              <a:rPr sz="2800" spc="-64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ames</a:t>
            </a:r>
            <a:r>
              <a:rPr sz="2800" spc="-78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based on</a:t>
            </a:r>
            <a:r>
              <a:rPr sz="2800" spc="-19" dirty="0">
                <a:latin typeface="Calibri"/>
                <a:cs typeface="Calibri"/>
              </a:rPr>
              <a:t> </a:t>
            </a:r>
            <a:r>
              <a:rPr sz="2800" spc="-34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the</a:t>
            </a:r>
            <a:r>
              <a:rPr sz="2800" spc="-4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ty</a:t>
            </a:r>
            <a:r>
              <a:rPr sz="2800" spc="-9" dirty="0">
                <a:latin typeface="Calibri"/>
                <a:cs typeface="Calibri"/>
              </a:rPr>
              <a:t>p</a:t>
            </a:r>
            <a:r>
              <a:rPr sz="2800" spc="0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3540" y="2857044"/>
            <a:ext cx="20309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3540" y="5242986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938516" y="4837493"/>
            <a:ext cx="705612" cy="409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5"/>
              </a:spcBef>
            </a:pPr>
            <a:endParaRPr sz="550"/>
          </a:p>
          <a:p>
            <a:pPr marL="191769">
              <a:lnSpc>
                <a:spcPct val="101725"/>
              </a:lnSpc>
              <a:spcBef>
                <a:spcPts val="1000"/>
              </a:spcBef>
            </a:pP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b="1" spc="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4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spc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70448" y="4837493"/>
            <a:ext cx="704088" cy="409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object 32"/>
          <p:cNvSpPr txBox="1"/>
          <p:nvPr/>
        </p:nvSpPr>
        <p:spPr>
          <a:xfrm>
            <a:off x="7938516" y="1867217"/>
            <a:ext cx="705612" cy="4093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1" name="object 31"/>
          <p:cNvSpPr txBox="1"/>
          <p:nvPr/>
        </p:nvSpPr>
        <p:spPr>
          <a:xfrm>
            <a:off x="5870448" y="1867217"/>
            <a:ext cx="704088" cy="4093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6899148" y="1867217"/>
            <a:ext cx="705611" cy="4093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object 29"/>
          <p:cNvSpPr txBox="1"/>
          <p:nvPr/>
        </p:nvSpPr>
        <p:spPr>
          <a:xfrm>
            <a:off x="4649724" y="1863852"/>
            <a:ext cx="208787" cy="4126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4858512" y="1867217"/>
            <a:ext cx="705612" cy="4093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57"/>
              </a:spcBef>
            </a:pPr>
            <a:endParaRPr sz="1000"/>
          </a:p>
          <a:p>
            <a:pPr marL="124333">
              <a:lnSpc>
                <a:spcPct val="101725"/>
              </a:lnSpc>
            </a:pPr>
            <a:r>
              <a:rPr sz="1200" b="1" spc="-9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200" b="1" spc="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spc="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b="1" spc="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4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spc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64124" y="1863852"/>
            <a:ext cx="3342131" cy="4126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4"/>
              </a:spcBef>
            </a:pPr>
            <a:endParaRPr sz="1000"/>
          </a:p>
          <a:p>
            <a:pPr marL="430656">
              <a:lnSpc>
                <a:spcPct val="101725"/>
              </a:lnSpc>
            </a:pPr>
            <a:r>
              <a:rPr sz="1200" b="1" spc="-9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200" b="1" spc="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spc="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b="1" spc="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4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spc="0" dirty="0">
                <a:solidFill>
                  <a:srgbClr val="FFFFFF"/>
                </a:solidFill>
                <a:latin typeface="Calibri"/>
                <a:cs typeface="Calibri"/>
              </a:rPr>
              <a:t>t               </a:t>
            </a:r>
            <a:r>
              <a:rPr sz="1200" b="1" spc="20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9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200" b="1" spc="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spc="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b="1" spc="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4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spc="0" dirty="0">
                <a:solidFill>
                  <a:srgbClr val="FFFFFF"/>
                </a:solidFill>
                <a:latin typeface="Calibri"/>
                <a:cs typeface="Calibri"/>
              </a:rPr>
              <a:t>t                </a:t>
            </a:r>
            <a:r>
              <a:rPr sz="1200" b="1" spc="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9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200" b="1" spc="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spc="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b="1" spc="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4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spc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49724" y="2276538"/>
            <a:ext cx="566927" cy="1511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5216652" y="2276538"/>
            <a:ext cx="3689604" cy="1511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4649724" y="2427731"/>
            <a:ext cx="566927" cy="3093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5216652" y="2427731"/>
            <a:ext cx="3681984" cy="3093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4649724" y="2737104"/>
            <a:ext cx="221741" cy="601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4871466" y="2737104"/>
            <a:ext cx="3768090" cy="60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639556" y="2737104"/>
            <a:ext cx="259080" cy="601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4871466" y="2798064"/>
            <a:ext cx="3768090" cy="455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39623">
              <a:lnSpc>
                <a:spcPts val="2110"/>
              </a:lnSpc>
              <a:spcBef>
                <a:spcPts val="105"/>
              </a:spcBef>
            </a:pPr>
            <a:r>
              <a:rPr sz="2700" b="1" spc="0" baseline="1517" dirty="0">
                <a:solidFill>
                  <a:srgbClr val="FFFFFF"/>
                </a:solidFill>
                <a:latin typeface="Calibri"/>
                <a:cs typeface="Calibri"/>
              </a:rPr>
              <a:t>Fi</a:t>
            </a:r>
            <a:r>
              <a:rPr sz="2700" b="1" spc="9" baseline="1517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700" b="1" spc="-29" baseline="1517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700" b="1" spc="0" baseline="1517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700" b="1" spc="-14" baseline="151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>
                <a:solidFill>
                  <a:srgbClr val="FFFFFF"/>
                </a:solidFill>
                <a:latin typeface="Calibri"/>
                <a:cs typeface="Calibri"/>
              </a:rPr>
              <a:t>Cha</a:t>
            </a:r>
            <a:r>
              <a:rPr sz="2700" b="1" spc="4" baseline="1517" dirty="0">
                <a:solidFill>
                  <a:srgbClr val="FFFFFF"/>
                </a:solidFill>
                <a:latin typeface="Calibri"/>
                <a:cs typeface="Calibri"/>
              </a:rPr>
              <a:t>nne</a:t>
            </a:r>
            <a:r>
              <a:rPr sz="2700" b="1" spc="0" baseline="1517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700" b="1" spc="-9" baseline="151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b="1" spc="-19" baseline="1517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700" b="1" spc="0" baseline="1517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700" b="1" spc="9" baseline="1517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700" b="1" spc="-19" baseline="1517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700" b="1" spc="0" baseline="1517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700" b="1" spc="-29" baseline="1517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700" b="1" spc="-4" baseline="1517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700" b="1" spc="0" baseline="1517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700" b="1" spc="-24" baseline="151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700" b="1" spc="-4" baseline="1517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700" b="1" spc="0" baseline="1517" dirty="0">
                <a:solidFill>
                  <a:srgbClr val="FFFFFF"/>
                </a:solidFill>
                <a:latin typeface="Calibri"/>
                <a:cs typeface="Calibri"/>
              </a:rPr>
              <a:t>CF)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71466" y="3253740"/>
            <a:ext cx="3768090" cy="45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71466" y="3299459"/>
            <a:ext cx="3768090" cy="396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49724" y="3339084"/>
            <a:ext cx="4248912" cy="393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4649724" y="3732276"/>
            <a:ext cx="222503" cy="6065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4872228" y="3732276"/>
            <a:ext cx="3765804" cy="6065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25931">
              <a:lnSpc>
                <a:spcPct val="101725"/>
              </a:lnSpc>
              <a:spcBef>
                <a:spcPts val="455"/>
              </a:spcBef>
            </a:pP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b="1" spc="9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0" dirty="0">
                <a:solidFill>
                  <a:srgbClr val="FFFFFF"/>
                </a:solidFill>
                <a:latin typeface="Calibri"/>
                <a:cs typeface="Calibri"/>
              </a:rPr>
              <a:t>rn</a:t>
            </a:r>
            <a:r>
              <a:rPr sz="1800" b="1" spc="-1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FFFFFF"/>
                </a:solidFill>
                <a:latin typeface="Calibri"/>
                <a:cs typeface="Calibri"/>
              </a:rPr>
              <a:t>Brid</a:t>
            </a:r>
            <a:r>
              <a:rPr sz="1800" b="1" spc="-19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b="1" spc="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38032" y="3732276"/>
            <a:ext cx="260604" cy="6065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4649724" y="4338828"/>
            <a:ext cx="566927" cy="320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5216652" y="4338828"/>
            <a:ext cx="2040636" cy="320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7257288" y="4338828"/>
            <a:ext cx="1641348" cy="320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4649724" y="4658868"/>
            <a:ext cx="566927" cy="178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216652" y="4658868"/>
            <a:ext cx="2040636" cy="178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7257288" y="4658868"/>
            <a:ext cx="1648967" cy="178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649724" y="4837493"/>
            <a:ext cx="208787" cy="4126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858512" y="4837493"/>
            <a:ext cx="705612" cy="409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879" marR="64226" algn="ctr">
              <a:lnSpc>
                <a:spcPts val="1450"/>
              </a:lnSpc>
              <a:spcBef>
                <a:spcPts val="477"/>
              </a:spcBef>
            </a:pPr>
            <a:r>
              <a:rPr sz="1200" b="1" spc="-9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4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200" b="1" spc="-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4" dirty="0">
                <a:solidFill>
                  <a:srgbClr val="FFFFFF"/>
                </a:solidFill>
                <a:latin typeface="Calibri"/>
                <a:cs typeface="Calibri"/>
              </a:rPr>
              <a:t>rn</a:t>
            </a:r>
            <a:r>
              <a:rPr sz="1200" b="1" spc="-1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  <a:p>
            <a:pPr marL="205105" marR="184681" algn="ctr">
              <a:lnSpc>
                <a:spcPts val="1205"/>
              </a:lnSpc>
            </a:pPr>
            <a:r>
              <a:rPr sz="1800" b="1" spc="-25" baseline="455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b="1" spc="0" baseline="455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4" baseline="455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0" baseline="455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4124" y="4837493"/>
            <a:ext cx="1335024" cy="4126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3745" marR="368772" algn="ctr">
              <a:lnSpc>
                <a:spcPts val="1450"/>
              </a:lnSpc>
              <a:spcBef>
                <a:spcPts val="477"/>
              </a:spcBef>
            </a:pPr>
            <a:r>
              <a:rPr sz="1200" b="1" spc="-9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4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200" b="1" spc="-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4" dirty="0">
                <a:solidFill>
                  <a:srgbClr val="FFFFFF"/>
                </a:solidFill>
                <a:latin typeface="Calibri"/>
                <a:cs typeface="Calibri"/>
              </a:rPr>
              <a:t>rn</a:t>
            </a:r>
            <a:r>
              <a:rPr sz="1200" b="1" spc="-1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  <a:p>
            <a:pPr marL="528447" marR="490751" algn="ctr">
              <a:lnSpc>
                <a:spcPts val="1205"/>
              </a:lnSpc>
            </a:pPr>
            <a:r>
              <a:rPr sz="1800" b="1" spc="-25" baseline="455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b="1" spc="0" baseline="455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4" baseline="455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0" baseline="455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9148" y="4837493"/>
            <a:ext cx="705611" cy="4088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975" marR="58130" algn="ctr">
              <a:lnSpc>
                <a:spcPts val="1450"/>
              </a:lnSpc>
              <a:spcBef>
                <a:spcPts val="477"/>
              </a:spcBef>
            </a:pPr>
            <a:r>
              <a:rPr sz="1200" b="1" spc="-9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4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200" b="1" spc="-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4" dirty="0">
                <a:solidFill>
                  <a:srgbClr val="FFFFFF"/>
                </a:solidFill>
                <a:latin typeface="Calibri"/>
                <a:cs typeface="Calibri"/>
              </a:rPr>
              <a:t>rn</a:t>
            </a:r>
            <a:r>
              <a:rPr sz="1200" b="1" spc="-1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  <a:p>
            <a:pPr marL="196596" marR="193190" algn="ctr">
              <a:lnSpc>
                <a:spcPts val="1205"/>
              </a:lnSpc>
            </a:pPr>
            <a:r>
              <a:rPr sz="1800" b="1" spc="-25" baseline="455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b="1" spc="0" baseline="455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4" baseline="455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0" baseline="455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04759" y="4837493"/>
            <a:ext cx="1301496" cy="4126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0779">
              <a:lnSpc>
                <a:spcPct val="101725"/>
              </a:lnSpc>
              <a:spcBef>
                <a:spcPts val="405"/>
              </a:spcBef>
            </a:pPr>
            <a:r>
              <a:rPr sz="1200" b="1" spc="-9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4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200" b="1" spc="-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4" dirty="0">
                <a:solidFill>
                  <a:srgbClr val="FFFFFF"/>
                </a:solidFill>
                <a:latin typeface="Calibri"/>
                <a:cs typeface="Calibri"/>
              </a:rPr>
              <a:t>rn</a:t>
            </a:r>
            <a:r>
              <a:rPr sz="1200" b="1" spc="-1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object 1174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6466332" y="2531364"/>
            <a:ext cx="1786127" cy="2558795"/>
          </a:xfrm>
          <a:custGeom>
            <a:avLst/>
            <a:gdLst/>
            <a:ahLst/>
            <a:cxnLst/>
            <a:rect l="l" t="t" r="r" b="b"/>
            <a:pathLst>
              <a:path w="1786127" h="2558795">
                <a:moveTo>
                  <a:pt x="0" y="2558795"/>
                </a:moveTo>
                <a:lnTo>
                  <a:pt x="1786127" y="2558795"/>
                </a:lnTo>
                <a:lnTo>
                  <a:pt x="1786127" y="0"/>
                </a:lnTo>
                <a:lnTo>
                  <a:pt x="0" y="0"/>
                </a:lnTo>
                <a:lnTo>
                  <a:pt x="0" y="2558795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8193024" y="4764024"/>
            <a:ext cx="60959" cy="502919"/>
          </a:xfrm>
          <a:custGeom>
            <a:avLst/>
            <a:gdLst/>
            <a:ahLst/>
            <a:cxnLst/>
            <a:rect l="l" t="t" r="r" b="b"/>
            <a:pathLst>
              <a:path w="60959" h="502920">
                <a:moveTo>
                  <a:pt x="60959" y="402589"/>
                </a:moveTo>
                <a:lnTo>
                  <a:pt x="60959" y="0"/>
                </a:lnTo>
                <a:lnTo>
                  <a:pt x="0" y="121031"/>
                </a:lnTo>
                <a:lnTo>
                  <a:pt x="0" y="502919"/>
                </a:lnTo>
                <a:lnTo>
                  <a:pt x="60959" y="402589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8147304" y="4764024"/>
            <a:ext cx="97536" cy="120395"/>
          </a:xfrm>
          <a:custGeom>
            <a:avLst/>
            <a:gdLst/>
            <a:ahLst/>
            <a:cxnLst/>
            <a:rect l="l" t="t" r="r" b="b"/>
            <a:pathLst>
              <a:path w="97536" h="120396">
                <a:moveTo>
                  <a:pt x="96012" y="21589"/>
                </a:moveTo>
                <a:lnTo>
                  <a:pt x="97536" y="0"/>
                </a:lnTo>
                <a:lnTo>
                  <a:pt x="7874" y="0"/>
                </a:lnTo>
                <a:lnTo>
                  <a:pt x="0" y="100456"/>
                </a:lnTo>
                <a:lnTo>
                  <a:pt x="46609" y="100456"/>
                </a:lnTo>
                <a:lnTo>
                  <a:pt x="46609" y="120395"/>
                </a:lnTo>
                <a:lnTo>
                  <a:pt x="96012" y="21589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8243316" y="4764024"/>
            <a:ext cx="10667" cy="19812"/>
          </a:xfrm>
          <a:custGeom>
            <a:avLst/>
            <a:gdLst/>
            <a:ahLst/>
            <a:cxnLst/>
            <a:rect l="l" t="t" r="r" b="b"/>
            <a:pathLst>
              <a:path w="10667" h="19812">
                <a:moveTo>
                  <a:pt x="1777" y="0"/>
                </a:moveTo>
                <a:lnTo>
                  <a:pt x="0" y="19812"/>
                </a:lnTo>
                <a:lnTo>
                  <a:pt x="10667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8054340" y="4764024"/>
            <a:ext cx="100583" cy="99059"/>
          </a:xfrm>
          <a:custGeom>
            <a:avLst/>
            <a:gdLst/>
            <a:ahLst/>
            <a:cxnLst/>
            <a:rect l="l" t="t" r="r" b="b"/>
            <a:pathLst>
              <a:path w="100583" h="99059">
                <a:moveTo>
                  <a:pt x="92582" y="99059"/>
                </a:moveTo>
                <a:lnTo>
                  <a:pt x="100583" y="0"/>
                </a:lnTo>
                <a:lnTo>
                  <a:pt x="8000" y="0"/>
                </a:lnTo>
                <a:lnTo>
                  <a:pt x="0" y="99059"/>
                </a:lnTo>
                <a:lnTo>
                  <a:pt x="92582" y="99059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7962900" y="4764024"/>
            <a:ext cx="100583" cy="99059"/>
          </a:xfrm>
          <a:custGeom>
            <a:avLst/>
            <a:gdLst/>
            <a:ahLst/>
            <a:cxnLst/>
            <a:rect l="l" t="t" r="r" b="b"/>
            <a:pathLst>
              <a:path w="100583" h="99059">
                <a:moveTo>
                  <a:pt x="92455" y="99059"/>
                </a:moveTo>
                <a:lnTo>
                  <a:pt x="100583" y="0"/>
                </a:lnTo>
                <a:lnTo>
                  <a:pt x="8635" y="0"/>
                </a:lnTo>
                <a:lnTo>
                  <a:pt x="0" y="99059"/>
                </a:lnTo>
                <a:lnTo>
                  <a:pt x="92455" y="99059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7780020" y="4764024"/>
            <a:ext cx="100583" cy="99059"/>
          </a:xfrm>
          <a:custGeom>
            <a:avLst/>
            <a:gdLst/>
            <a:ahLst/>
            <a:cxnLst/>
            <a:rect l="l" t="t" r="r" b="b"/>
            <a:pathLst>
              <a:path w="100583" h="99059">
                <a:moveTo>
                  <a:pt x="91058" y="99059"/>
                </a:moveTo>
                <a:lnTo>
                  <a:pt x="100583" y="0"/>
                </a:lnTo>
                <a:lnTo>
                  <a:pt x="8508" y="0"/>
                </a:lnTo>
                <a:lnTo>
                  <a:pt x="0" y="99059"/>
                </a:lnTo>
                <a:lnTo>
                  <a:pt x="91058" y="99059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7871459" y="4764024"/>
            <a:ext cx="100584" cy="99059"/>
          </a:xfrm>
          <a:custGeom>
            <a:avLst/>
            <a:gdLst/>
            <a:ahLst/>
            <a:cxnLst/>
            <a:rect l="l" t="t" r="r" b="b"/>
            <a:pathLst>
              <a:path w="100584" h="99059">
                <a:moveTo>
                  <a:pt x="9525" y="0"/>
                </a:moveTo>
                <a:lnTo>
                  <a:pt x="0" y="99059"/>
                </a:lnTo>
                <a:lnTo>
                  <a:pt x="92075" y="99059"/>
                </a:lnTo>
                <a:lnTo>
                  <a:pt x="100584" y="0"/>
                </a:lnTo>
                <a:lnTo>
                  <a:pt x="9525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7598664" y="4764024"/>
            <a:ext cx="99059" cy="99059"/>
          </a:xfrm>
          <a:custGeom>
            <a:avLst/>
            <a:gdLst/>
            <a:ahLst/>
            <a:cxnLst/>
            <a:rect l="l" t="t" r="r" b="b"/>
            <a:pathLst>
              <a:path w="99059" h="99059">
                <a:moveTo>
                  <a:pt x="91058" y="99059"/>
                </a:moveTo>
                <a:lnTo>
                  <a:pt x="99059" y="0"/>
                </a:lnTo>
                <a:lnTo>
                  <a:pt x="9525" y="0"/>
                </a:lnTo>
                <a:lnTo>
                  <a:pt x="0" y="99059"/>
                </a:lnTo>
                <a:lnTo>
                  <a:pt x="91058" y="99059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7690104" y="4764024"/>
            <a:ext cx="97536" cy="99059"/>
          </a:xfrm>
          <a:custGeom>
            <a:avLst/>
            <a:gdLst/>
            <a:ahLst/>
            <a:cxnLst/>
            <a:rect l="l" t="t" r="r" b="b"/>
            <a:pathLst>
              <a:path w="97536" h="99059">
                <a:moveTo>
                  <a:pt x="7874" y="0"/>
                </a:moveTo>
                <a:lnTo>
                  <a:pt x="0" y="99059"/>
                </a:lnTo>
                <a:lnTo>
                  <a:pt x="89153" y="99059"/>
                </a:lnTo>
                <a:lnTo>
                  <a:pt x="97536" y="0"/>
                </a:lnTo>
                <a:lnTo>
                  <a:pt x="7874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6778752" y="4764024"/>
            <a:ext cx="737616" cy="99059"/>
          </a:xfrm>
          <a:custGeom>
            <a:avLst/>
            <a:gdLst/>
            <a:ahLst/>
            <a:cxnLst/>
            <a:rect l="l" t="t" r="r" b="b"/>
            <a:pathLst>
              <a:path w="737616" h="99059">
                <a:moveTo>
                  <a:pt x="729615" y="99059"/>
                </a:moveTo>
                <a:lnTo>
                  <a:pt x="737616" y="0"/>
                </a:lnTo>
                <a:lnTo>
                  <a:pt x="8508" y="0"/>
                </a:lnTo>
                <a:lnTo>
                  <a:pt x="0" y="99059"/>
                </a:lnTo>
                <a:lnTo>
                  <a:pt x="729615" y="99059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7508748" y="4764024"/>
            <a:ext cx="100583" cy="99059"/>
          </a:xfrm>
          <a:custGeom>
            <a:avLst/>
            <a:gdLst/>
            <a:ahLst/>
            <a:cxnLst/>
            <a:rect l="l" t="t" r="r" b="b"/>
            <a:pathLst>
              <a:path w="100583" h="99059">
                <a:moveTo>
                  <a:pt x="8000" y="0"/>
                </a:moveTo>
                <a:lnTo>
                  <a:pt x="0" y="99059"/>
                </a:lnTo>
                <a:lnTo>
                  <a:pt x="91058" y="99059"/>
                </a:lnTo>
                <a:lnTo>
                  <a:pt x="100583" y="0"/>
                </a:lnTo>
                <a:lnTo>
                  <a:pt x="8000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6687311" y="4764024"/>
            <a:ext cx="99060" cy="99059"/>
          </a:xfrm>
          <a:custGeom>
            <a:avLst/>
            <a:gdLst/>
            <a:ahLst/>
            <a:cxnLst/>
            <a:rect l="l" t="t" r="r" b="b"/>
            <a:pathLst>
              <a:path w="99060" h="99059">
                <a:moveTo>
                  <a:pt x="99060" y="0"/>
                </a:moveTo>
                <a:lnTo>
                  <a:pt x="9398" y="0"/>
                </a:lnTo>
                <a:lnTo>
                  <a:pt x="0" y="99059"/>
                </a:lnTo>
                <a:lnTo>
                  <a:pt x="90805" y="99059"/>
                </a:lnTo>
                <a:lnTo>
                  <a:pt x="99060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6595872" y="4764024"/>
            <a:ext cx="100583" cy="99059"/>
          </a:xfrm>
          <a:custGeom>
            <a:avLst/>
            <a:gdLst/>
            <a:ahLst/>
            <a:cxnLst/>
            <a:rect l="l" t="t" r="r" b="b"/>
            <a:pathLst>
              <a:path w="100583" h="99059">
                <a:moveTo>
                  <a:pt x="91058" y="99059"/>
                </a:moveTo>
                <a:lnTo>
                  <a:pt x="100583" y="0"/>
                </a:lnTo>
                <a:lnTo>
                  <a:pt x="8000" y="0"/>
                </a:lnTo>
                <a:lnTo>
                  <a:pt x="0" y="99059"/>
                </a:lnTo>
                <a:lnTo>
                  <a:pt x="91058" y="99059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6504432" y="4764024"/>
            <a:ext cx="99060" cy="99059"/>
          </a:xfrm>
          <a:custGeom>
            <a:avLst/>
            <a:gdLst/>
            <a:ahLst/>
            <a:cxnLst/>
            <a:rect l="l" t="t" r="r" b="b"/>
            <a:pathLst>
              <a:path w="99060" h="99059">
                <a:moveTo>
                  <a:pt x="91059" y="99059"/>
                </a:moveTo>
                <a:lnTo>
                  <a:pt x="99060" y="0"/>
                </a:lnTo>
                <a:lnTo>
                  <a:pt x="8509" y="0"/>
                </a:lnTo>
                <a:lnTo>
                  <a:pt x="0" y="99059"/>
                </a:lnTo>
                <a:lnTo>
                  <a:pt x="91059" y="99059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6403848" y="4846320"/>
            <a:ext cx="12191" cy="16763"/>
          </a:xfrm>
          <a:custGeom>
            <a:avLst/>
            <a:gdLst/>
            <a:ahLst/>
            <a:cxnLst/>
            <a:rect l="l" t="t" r="r" b="b"/>
            <a:pathLst>
              <a:path w="12191" h="16763">
                <a:moveTo>
                  <a:pt x="10032" y="16763"/>
                </a:moveTo>
                <a:lnTo>
                  <a:pt x="12191" y="0"/>
                </a:lnTo>
                <a:lnTo>
                  <a:pt x="0" y="16763"/>
                </a:lnTo>
                <a:lnTo>
                  <a:pt x="10032" y="16763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6412992" y="4764024"/>
            <a:ext cx="100584" cy="99059"/>
          </a:xfrm>
          <a:custGeom>
            <a:avLst/>
            <a:gdLst/>
            <a:ahLst/>
            <a:cxnLst/>
            <a:rect l="l" t="t" r="r" b="b"/>
            <a:pathLst>
              <a:path w="100584" h="99059">
                <a:moveTo>
                  <a:pt x="2159" y="80899"/>
                </a:moveTo>
                <a:lnTo>
                  <a:pt x="0" y="99059"/>
                </a:lnTo>
                <a:lnTo>
                  <a:pt x="91948" y="99059"/>
                </a:lnTo>
                <a:lnTo>
                  <a:pt x="100584" y="0"/>
                </a:lnTo>
                <a:lnTo>
                  <a:pt x="50546" y="0"/>
                </a:lnTo>
                <a:lnTo>
                  <a:pt x="2159" y="80899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6403848" y="4868418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11938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6403848" y="4920996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19557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6403848" y="4901946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21082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6403848" y="4882896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19557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6403848" y="4978146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21082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6403848" y="4959096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19557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6403848" y="4940046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21082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7655052" y="5017770"/>
            <a:ext cx="537972" cy="0"/>
          </a:xfrm>
          <a:custGeom>
            <a:avLst/>
            <a:gdLst/>
            <a:ahLst/>
            <a:cxnLst/>
            <a:rect l="l" t="t" r="r" b="b"/>
            <a:pathLst>
              <a:path w="537972">
                <a:moveTo>
                  <a:pt x="0" y="0"/>
                </a:moveTo>
                <a:lnTo>
                  <a:pt x="537972" y="0"/>
                </a:lnTo>
              </a:path>
            </a:pathLst>
          </a:custGeom>
          <a:ln w="21082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6403848" y="5017770"/>
            <a:ext cx="64007" cy="0"/>
          </a:xfrm>
          <a:custGeom>
            <a:avLst/>
            <a:gdLst/>
            <a:ahLst/>
            <a:cxnLst/>
            <a:rect l="l" t="t" r="r" b="b"/>
            <a:pathLst>
              <a:path w="64007">
                <a:moveTo>
                  <a:pt x="0" y="0"/>
                </a:moveTo>
                <a:lnTo>
                  <a:pt x="64007" y="0"/>
                </a:lnTo>
              </a:path>
            </a:pathLst>
          </a:custGeom>
          <a:ln w="21082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6403848" y="5228844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19557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7655052" y="5190744"/>
            <a:ext cx="537972" cy="0"/>
          </a:xfrm>
          <a:custGeom>
            <a:avLst/>
            <a:gdLst/>
            <a:ahLst/>
            <a:cxnLst/>
            <a:rect l="l" t="t" r="r" b="b"/>
            <a:pathLst>
              <a:path w="537972">
                <a:moveTo>
                  <a:pt x="0" y="0"/>
                </a:moveTo>
                <a:lnTo>
                  <a:pt x="537972" y="0"/>
                </a:lnTo>
              </a:path>
            </a:pathLst>
          </a:custGeom>
          <a:ln w="19557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6403848" y="5190744"/>
            <a:ext cx="64007" cy="0"/>
          </a:xfrm>
          <a:custGeom>
            <a:avLst/>
            <a:gdLst/>
            <a:ahLst/>
            <a:cxnLst/>
            <a:rect l="l" t="t" r="r" b="b"/>
            <a:pathLst>
              <a:path w="64007">
                <a:moveTo>
                  <a:pt x="0" y="0"/>
                </a:moveTo>
                <a:lnTo>
                  <a:pt x="64007" y="0"/>
                </a:lnTo>
              </a:path>
            </a:pathLst>
          </a:custGeom>
          <a:ln w="19557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6403848" y="5209794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21082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7655052" y="5027676"/>
            <a:ext cx="537972" cy="153924"/>
          </a:xfrm>
          <a:custGeom>
            <a:avLst/>
            <a:gdLst/>
            <a:ahLst/>
            <a:cxnLst/>
            <a:rect l="l" t="t" r="r" b="b"/>
            <a:pathLst>
              <a:path w="537972" h="153924">
                <a:moveTo>
                  <a:pt x="0" y="153924"/>
                </a:moveTo>
                <a:lnTo>
                  <a:pt x="537972" y="153924"/>
                </a:lnTo>
                <a:lnTo>
                  <a:pt x="537972" y="0"/>
                </a:lnTo>
                <a:lnTo>
                  <a:pt x="0" y="0"/>
                </a:lnTo>
                <a:lnTo>
                  <a:pt x="0" y="153924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6403848" y="5027676"/>
            <a:ext cx="64007" cy="153924"/>
          </a:xfrm>
          <a:custGeom>
            <a:avLst/>
            <a:gdLst/>
            <a:ahLst/>
            <a:cxnLst/>
            <a:rect l="l" t="t" r="r" b="b"/>
            <a:pathLst>
              <a:path w="64007" h="153924">
                <a:moveTo>
                  <a:pt x="0" y="153924"/>
                </a:moveTo>
                <a:lnTo>
                  <a:pt x="64007" y="153924"/>
                </a:lnTo>
                <a:lnTo>
                  <a:pt x="64007" y="0"/>
                </a:lnTo>
                <a:lnTo>
                  <a:pt x="0" y="0"/>
                </a:lnTo>
                <a:lnTo>
                  <a:pt x="0" y="153924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7655052" y="4997958"/>
            <a:ext cx="537972" cy="0"/>
          </a:xfrm>
          <a:custGeom>
            <a:avLst/>
            <a:gdLst/>
            <a:ahLst/>
            <a:cxnLst/>
            <a:rect l="l" t="t" r="r" b="b"/>
            <a:pathLst>
              <a:path w="537972">
                <a:moveTo>
                  <a:pt x="0" y="0"/>
                </a:moveTo>
                <a:lnTo>
                  <a:pt x="537972" y="0"/>
                </a:lnTo>
              </a:path>
            </a:pathLst>
          </a:custGeom>
          <a:ln w="21082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6403848" y="4997958"/>
            <a:ext cx="64007" cy="0"/>
          </a:xfrm>
          <a:custGeom>
            <a:avLst/>
            <a:gdLst/>
            <a:ahLst/>
            <a:cxnLst/>
            <a:rect l="l" t="t" r="r" b="b"/>
            <a:pathLst>
              <a:path w="64007">
                <a:moveTo>
                  <a:pt x="0" y="0"/>
                </a:moveTo>
                <a:lnTo>
                  <a:pt x="64007" y="0"/>
                </a:lnTo>
              </a:path>
            </a:pathLst>
          </a:custGeom>
          <a:ln w="21082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6403848" y="5262372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10413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6403848" y="5247894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21082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8193024" y="4764024"/>
            <a:ext cx="60959" cy="120395"/>
          </a:xfrm>
          <a:custGeom>
            <a:avLst/>
            <a:gdLst/>
            <a:ahLst/>
            <a:cxnLst/>
            <a:rect l="l" t="t" r="r" b="b"/>
            <a:pathLst>
              <a:path w="60959" h="120396">
                <a:moveTo>
                  <a:pt x="60959" y="0"/>
                </a:moveTo>
                <a:lnTo>
                  <a:pt x="0" y="120395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6403848" y="4863083"/>
            <a:ext cx="1789176" cy="21336"/>
          </a:xfrm>
          <a:custGeom>
            <a:avLst/>
            <a:gdLst/>
            <a:ahLst/>
            <a:cxnLst/>
            <a:rect l="l" t="t" r="r" b="b"/>
            <a:pathLst>
              <a:path w="1789176" h="21336">
                <a:moveTo>
                  <a:pt x="1789176" y="21336"/>
                </a:moveTo>
                <a:lnTo>
                  <a:pt x="1789176" y="0"/>
                </a:lnTo>
                <a:lnTo>
                  <a:pt x="0" y="0"/>
                </a:lnTo>
                <a:lnTo>
                  <a:pt x="1789176" y="21336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6403848" y="4863083"/>
            <a:ext cx="1789176" cy="21336"/>
          </a:xfrm>
          <a:custGeom>
            <a:avLst/>
            <a:gdLst/>
            <a:ahLst/>
            <a:cxnLst/>
            <a:rect l="l" t="t" r="r" b="b"/>
            <a:pathLst>
              <a:path w="1789176" h="21336">
                <a:moveTo>
                  <a:pt x="1789176" y="21336"/>
                </a:moveTo>
                <a:lnTo>
                  <a:pt x="1789176" y="0"/>
                </a:lnTo>
                <a:lnTo>
                  <a:pt x="0" y="0"/>
                </a:lnTo>
              </a:path>
            </a:pathLst>
          </a:custGeom>
          <a:ln w="30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8193024" y="4884420"/>
            <a:ext cx="1524" cy="382524"/>
          </a:xfrm>
          <a:custGeom>
            <a:avLst/>
            <a:gdLst/>
            <a:ahLst/>
            <a:cxnLst/>
            <a:rect l="l" t="t" r="r" b="b"/>
            <a:pathLst>
              <a:path w="1524" h="382524">
                <a:moveTo>
                  <a:pt x="0" y="382523"/>
                </a:moveTo>
                <a:lnTo>
                  <a:pt x="1524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6403848" y="4764024"/>
            <a:ext cx="1850135" cy="99059"/>
          </a:xfrm>
          <a:custGeom>
            <a:avLst/>
            <a:gdLst/>
            <a:ahLst/>
            <a:cxnLst/>
            <a:rect l="l" t="t" r="r" b="b"/>
            <a:pathLst>
              <a:path w="1850135" h="99059">
                <a:moveTo>
                  <a:pt x="0" y="99059"/>
                </a:moveTo>
                <a:lnTo>
                  <a:pt x="1850135" y="0"/>
                </a:lnTo>
                <a:lnTo>
                  <a:pt x="59309" y="0"/>
                </a:lnTo>
                <a:lnTo>
                  <a:pt x="0" y="99059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6403848" y="4764024"/>
            <a:ext cx="1850135" cy="99059"/>
          </a:xfrm>
          <a:custGeom>
            <a:avLst/>
            <a:gdLst/>
            <a:ahLst/>
            <a:cxnLst/>
            <a:rect l="l" t="t" r="r" b="b"/>
            <a:pathLst>
              <a:path w="1850135" h="99059">
                <a:moveTo>
                  <a:pt x="0" y="99059"/>
                </a:moveTo>
                <a:lnTo>
                  <a:pt x="59309" y="0"/>
                </a:lnTo>
                <a:lnTo>
                  <a:pt x="1850135" y="0"/>
                </a:lnTo>
              </a:path>
            </a:pathLst>
          </a:custGeom>
          <a:ln w="30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6403848" y="4863083"/>
            <a:ext cx="1789176" cy="403860"/>
          </a:xfrm>
          <a:custGeom>
            <a:avLst/>
            <a:gdLst/>
            <a:ahLst/>
            <a:cxnLst/>
            <a:rect l="l" t="t" r="r" b="b"/>
            <a:pathLst>
              <a:path w="1789176" h="403860">
                <a:moveTo>
                  <a:pt x="0" y="0"/>
                </a:moveTo>
                <a:lnTo>
                  <a:pt x="0" y="403860"/>
                </a:lnTo>
                <a:lnTo>
                  <a:pt x="1789176" y="403860"/>
                </a:lnTo>
                <a:lnTo>
                  <a:pt x="0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6403848" y="4863083"/>
            <a:ext cx="1789176" cy="403860"/>
          </a:xfrm>
          <a:custGeom>
            <a:avLst/>
            <a:gdLst/>
            <a:ahLst/>
            <a:cxnLst/>
            <a:rect l="l" t="t" r="r" b="b"/>
            <a:pathLst>
              <a:path w="1789176" h="403860">
                <a:moveTo>
                  <a:pt x="0" y="0"/>
                </a:moveTo>
                <a:lnTo>
                  <a:pt x="0" y="403860"/>
                </a:lnTo>
                <a:lnTo>
                  <a:pt x="1789176" y="403860"/>
                </a:lnTo>
              </a:path>
            </a:pathLst>
          </a:custGeom>
          <a:ln w="30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8193024" y="4764024"/>
            <a:ext cx="60959" cy="502919"/>
          </a:xfrm>
          <a:custGeom>
            <a:avLst/>
            <a:gdLst/>
            <a:ahLst/>
            <a:cxnLst/>
            <a:rect l="l" t="t" r="r" b="b"/>
            <a:pathLst>
              <a:path w="60959" h="502920">
                <a:moveTo>
                  <a:pt x="60959" y="0"/>
                </a:moveTo>
                <a:lnTo>
                  <a:pt x="0" y="502919"/>
                </a:lnTo>
                <a:lnTo>
                  <a:pt x="60959" y="402589"/>
                </a:lnTo>
                <a:lnTo>
                  <a:pt x="60959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8193024" y="4764024"/>
            <a:ext cx="60959" cy="502919"/>
          </a:xfrm>
          <a:custGeom>
            <a:avLst/>
            <a:gdLst/>
            <a:ahLst/>
            <a:cxnLst/>
            <a:rect l="l" t="t" r="r" b="b"/>
            <a:pathLst>
              <a:path w="60959" h="502920">
                <a:moveTo>
                  <a:pt x="60959" y="0"/>
                </a:moveTo>
                <a:lnTo>
                  <a:pt x="60959" y="402589"/>
                </a:lnTo>
                <a:lnTo>
                  <a:pt x="0" y="502919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6467856" y="4972812"/>
            <a:ext cx="1187196" cy="246887"/>
          </a:xfrm>
          <a:custGeom>
            <a:avLst/>
            <a:gdLst/>
            <a:ahLst/>
            <a:cxnLst/>
            <a:rect l="l" t="t" r="r" b="b"/>
            <a:pathLst>
              <a:path w="1187196" h="246887">
                <a:moveTo>
                  <a:pt x="0" y="246887"/>
                </a:moveTo>
                <a:lnTo>
                  <a:pt x="1187196" y="246887"/>
                </a:lnTo>
                <a:lnTo>
                  <a:pt x="118719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8147304" y="4204716"/>
            <a:ext cx="97536" cy="120395"/>
          </a:xfrm>
          <a:custGeom>
            <a:avLst/>
            <a:gdLst/>
            <a:ahLst/>
            <a:cxnLst/>
            <a:rect l="l" t="t" r="r" b="b"/>
            <a:pathLst>
              <a:path w="97536" h="120396">
                <a:moveTo>
                  <a:pt x="96012" y="21589"/>
                </a:moveTo>
                <a:lnTo>
                  <a:pt x="97536" y="0"/>
                </a:lnTo>
                <a:lnTo>
                  <a:pt x="7874" y="0"/>
                </a:lnTo>
                <a:lnTo>
                  <a:pt x="0" y="100456"/>
                </a:lnTo>
                <a:lnTo>
                  <a:pt x="46609" y="100456"/>
                </a:lnTo>
                <a:lnTo>
                  <a:pt x="46609" y="120395"/>
                </a:lnTo>
                <a:lnTo>
                  <a:pt x="96012" y="21589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8243316" y="4204716"/>
            <a:ext cx="10667" cy="21335"/>
          </a:xfrm>
          <a:custGeom>
            <a:avLst/>
            <a:gdLst/>
            <a:ahLst/>
            <a:cxnLst/>
            <a:rect l="l" t="t" r="r" b="b"/>
            <a:pathLst>
              <a:path w="10667" h="21335">
                <a:moveTo>
                  <a:pt x="1777" y="0"/>
                </a:moveTo>
                <a:lnTo>
                  <a:pt x="0" y="21335"/>
                </a:lnTo>
                <a:lnTo>
                  <a:pt x="10667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8054340" y="4204716"/>
            <a:ext cx="100583" cy="100583"/>
          </a:xfrm>
          <a:custGeom>
            <a:avLst/>
            <a:gdLst/>
            <a:ahLst/>
            <a:cxnLst/>
            <a:rect l="l" t="t" r="r" b="b"/>
            <a:pathLst>
              <a:path w="100583" h="100583">
                <a:moveTo>
                  <a:pt x="92582" y="100583"/>
                </a:moveTo>
                <a:lnTo>
                  <a:pt x="100583" y="0"/>
                </a:lnTo>
                <a:lnTo>
                  <a:pt x="8000" y="0"/>
                </a:lnTo>
                <a:lnTo>
                  <a:pt x="0" y="100583"/>
                </a:lnTo>
                <a:lnTo>
                  <a:pt x="92582" y="100583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7962900" y="4204716"/>
            <a:ext cx="100583" cy="100583"/>
          </a:xfrm>
          <a:custGeom>
            <a:avLst/>
            <a:gdLst/>
            <a:ahLst/>
            <a:cxnLst/>
            <a:rect l="l" t="t" r="r" b="b"/>
            <a:pathLst>
              <a:path w="100583" h="100583">
                <a:moveTo>
                  <a:pt x="92455" y="100583"/>
                </a:moveTo>
                <a:lnTo>
                  <a:pt x="100583" y="0"/>
                </a:lnTo>
                <a:lnTo>
                  <a:pt x="8635" y="0"/>
                </a:lnTo>
                <a:lnTo>
                  <a:pt x="0" y="100583"/>
                </a:lnTo>
                <a:lnTo>
                  <a:pt x="92455" y="100583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7780020" y="4204716"/>
            <a:ext cx="100583" cy="100583"/>
          </a:xfrm>
          <a:custGeom>
            <a:avLst/>
            <a:gdLst/>
            <a:ahLst/>
            <a:cxnLst/>
            <a:rect l="l" t="t" r="r" b="b"/>
            <a:pathLst>
              <a:path w="100583" h="100583">
                <a:moveTo>
                  <a:pt x="91058" y="100583"/>
                </a:moveTo>
                <a:lnTo>
                  <a:pt x="100583" y="0"/>
                </a:lnTo>
                <a:lnTo>
                  <a:pt x="8508" y="0"/>
                </a:lnTo>
                <a:lnTo>
                  <a:pt x="0" y="100583"/>
                </a:lnTo>
                <a:lnTo>
                  <a:pt x="91058" y="100583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7871459" y="4204716"/>
            <a:ext cx="100584" cy="100583"/>
          </a:xfrm>
          <a:custGeom>
            <a:avLst/>
            <a:gdLst/>
            <a:ahLst/>
            <a:cxnLst/>
            <a:rect l="l" t="t" r="r" b="b"/>
            <a:pathLst>
              <a:path w="100584" h="100583">
                <a:moveTo>
                  <a:pt x="9525" y="0"/>
                </a:moveTo>
                <a:lnTo>
                  <a:pt x="0" y="100583"/>
                </a:lnTo>
                <a:lnTo>
                  <a:pt x="92075" y="100583"/>
                </a:lnTo>
                <a:lnTo>
                  <a:pt x="100584" y="0"/>
                </a:lnTo>
                <a:lnTo>
                  <a:pt x="9525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7598664" y="4204716"/>
            <a:ext cx="99059" cy="100583"/>
          </a:xfrm>
          <a:custGeom>
            <a:avLst/>
            <a:gdLst/>
            <a:ahLst/>
            <a:cxnLst/>
            <a:rect l="l" t="t" r="r" b="b"/>
            <a:pathLst>
              <a:path w="99059" h="100583">
                <a:moveTo>
                  <a:pt x="91058" y="100583"/>
                </a:moveTo>
                <a:lnTo>
                  <a:pt x="99059" y="0"/>
                </a:lnTo>
                <a:lnTo>
                  <a:pt x="9525" y="0"/>
                </a:lnTo>
                <a:lnTo>
                  <a:pt x="0" y="100583"/>
                </a:lnTo>
                <a:lnTo>
                  <a:pt x="91058" y="100583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7690104" y="4204716"/>
            <a:ext cx="97536" cy="100583"/>
          </a:xfrm>
          <a:custGeom>
            <a:avLst/>
            <a:gdLst/>
            <a:ahLst/>
            <a:cxnLst/>
            <a:rect l="l" t="t" r="r" b="b"/>
            <a:pathLst>
              <a:path w="97536" h="100583">
                <a:moveTo>
                  <a:pt x="7874" y="0"/>
                </a:moveTo>
                <a:lnTo>
                  <a:pt x="0" y="100583"/>
                </a:lnTo>
                <a:lnTo>
                  <a:pt x="89153" y="100583"/>
                </a:lnTo>
                <a:lnTo>
                  <a:pt x="97536" y="0"/>
                </a:lnTo>
                <a:lnTo>
                  <a:pt x="7874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6778752" y="4204716"/>
            <a:ext cx="737616" cy="100583"/>
          </a:xfrm>
          <a:custGeom>
            <a:avLst/>
            <a:gdLst/>
            <a:ahLst/>
            <a:cxnLst/>
            <a:rect l="l" t="t" r="r" b="b"/>
            <a:pathLst>
              <a:path w="737616" h="100583">
                <a:moveTo>
                  <a:pt x="729615" y="100583"/>
                </a:moveTo>
                <a:lnTo>
                  <a:pt x="737616" y="0"/>
                </a:lnTo>
                <a:lnTo>
                  <a:pt x="8508" y="0"/>
                </a:lnTo>
                <a:lnTo>
                  <a:pt x="0" y="100583"/>
                </a:lnTo>
                <a:lnTo>
                  <a:pt x="729615" y="100583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7508748" y="4204716"/>
            <a:ext cx="100583" cy="100583"/>
          </a:xfrm>
          <a:custGeom>
            <a:avLst/>
            <a:gdLst/>
            <a:ahLst/>
            <a:cxnLst/>
            <a:rect l="l" t="t" r="r" b="b"/>
            <a:pathLst>
              <a:path w="100583" h="100583">
                <a:moveTo>
                  <a:pt x="8000" y="0"/>
                </a:moveTo>
                <a:lnTo>
                  <a:pt x="0" y="100583"/>
                </a:lnTo>
                <a:lnTo>
                  <a:pt x="91058" y="100583"/>
                </a:lnTo>
                <a:lnTo>
                  <a:pt x="100583" y="0"/>
                </a:lnTo>
                <a:lnTo>
                  <a:pt x="8000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6687311" y="4204716"/>
            <a:ext cx="99060" cy="100583"/>
          </a:xfrm>
          <a:custGeom>
            <a:avLst/>
            <a:gdLst/>
            <a:ahLst/>
            <a:cxnLst/>
            <a:rect l="l" t="t" r="r" b="b"/>
            <a:pathLst>
              <a:path w="99060" h="100583">
                <a:moveTo>
                  <a:pt x="99060" y="0"/>
                </a:moveTo>
                <a:lnTo>
                  <a:pt x="9398" y="0"/>
                </a:lnTo>
                <a:lnTo>
                  <a:pt x="0" y="100583"/>
                </a:lnTo>
                <a:lnTo>
                  <a:pt x="90805" y="100583"/>
                </a:lnTo>
                <a:lnTo>
                  <a:pt x="99060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6595872" y="4204716"/>
            <a:ext cx="100583" cy="100583"/>
          </a:xfrm>
          <a:custGeom>
            <a:avLst/>
            <a:gdLst/>
            <a:ahLst/>
            <a:cxnLst/>
            <a:rect l="l" t="t" r="r" b="b"/>
            <a:pathLst>
              <a:path w="100583" h="100583">
                <a:moveTo>
                  <a:pt x="91058" y="100583"/>
                </a:moveTo>
                <a:lnTo>
                  <a:pt x="100583" y="0"/>
                </a:lnTo>
                <a:lnTo>
                  <a:pt x="8000" y="0"/>
                </a:lnTo>
                <a:lnTo>
                  <a:pt x="0" y="100583"/>
                </a:lnTo>
                <a:lnTo>
                  <a:pt x="91058" y="100583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6504432" y="4204716"/>
            <a:ext cx="99060" cy="100583"/>
          </a:xfrm>
          <a:custGeom>
            <a:avLst/>
            <a:gdLst/>
            <a:ahLst/>
            <a:cxnLst/>
            <a:rect l="l" t="t" r="r" b="b"/>
            <a:pathLst>
              <a:path w="99060" h="100583">
                <a:moveTo>
                  <a:pt x="91059" y="100583"/>
                </a:moveTo>
                <a:lnTo>
                  <a:pt x="99060" y="0"/>
                </a:lnTo>
                <a:lnTo>
                  <a:pt x="8509" y="0"/>
                </a:lnTo>
                <a:lnTo>
                  <a:pt x="0" y="100583"/>
                </a:lnTo>
                <a:lnTo>
                  <a:pt x="91059" y="100583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6403848" y="4287012"/>
            <a:ext cx="12191" cy="18287"/>
          </a:xfrm>
          <a:custGeom>
            <a:avLst/>
            <a:gdLst/>
            <a:ahLst/>
            <a:cxnLst/>
            <a:rect l="l" t="t" r="r" b="b"/>
            <a:pathLst>
              <a:path w="12191" h="18287">
                <a:moveTo>
                  <a:pt x="10032" y="18287"/>
                </a:moveTo>
                <a:lnTo>
                  <a:pt x="12191" y="0"/>
                </a:lnTo>
                <a:lnTo>
                  <a:pt x="0" y="18287"/>
                </a:lnTo>
                <a:lnTo>
                  <a:pt x="10032" y="18287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6412992" y="4204716"/>
            <a:ext cx="100584" cy="100583"/>
          </a:xfrm>
          <a:custGeom>
            <a:avLst/>
            <a:gdLst/>
            <a:ahLst/>
            <a:cxnLst/>
            <a:rect l="l" t="t" r="r" b="b"/>
            <a:pathLst>
              <a:path w="100584" h="100583">
                <a:moveTo>
                  <a:pt x="2159" y="82168"/>
                </a:moveTo>
                <a:lnTo>
                  <a:pt x="0" y="100583"/>
                </a:lnTo>
                <a:lnTo>
                  <a:pt x="91948" y="100583"/>
                </a:lnTo>
                <a:lnTo>
                  <a:pt x="100584" y="0"/>
                </a:lnTo>
                <a:lnTo>
                  <a:pt x="50546" y="0"/>
                </a:lnTo>
                <a:lnTo>
                  <a:pt x="2159" y="82168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6403848" y="4309872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10413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6403848" y="4362450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21082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6403848" y="4343400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19557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6403848" y="4324350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21082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6403848" y="4419600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19557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6403848" y="4400550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21082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6403848" y="4381500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19557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8109204" y="445922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19557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6403848" y="4459224"/>
            <a:ext cx="64007" cy="0"/>
          </a:xfrm>
          <a:custGeom>
            <a:avLst/>
            <a:gdLst/>
            <a:ahLst/>
            <a:cxnLst/>
            <a:rect l="l" t="t" r="r" b="b"/>
            <a:pathLst>
              <a:path w="64007">
                <a:moveTo>
                  <a:pt x="0" y="0"/>
                </a:moveTo>
                <a:lnTo>
                  <a:pt x="64007" y="0"/>
                </a:lnTo>
              </a:path>
            </a:pathLst>
          </a:custGeom>
          <a:ln w="19557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6403848" y="4670298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21082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8109204" y="463219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21082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6403848" y="4632198"/>
            <a:ext cx="64007" cy="0"/>
          </a:xfrm>
          <a:custGeom>
            <a:avLst/>
            <a:gdLst/>
            <a:ahLst/>
            <a:cxnLst/>
            <a:rect l="l" t="t" r="r" b="b"/>
            <a:pathLst>
              <a:path w="64007">
                <a:moveTo>
                  <a:pt x="0" y="0"/>
                </a:moveTo>
                <a:lnTo>
                  <a:pt x="64007" y="0"/>
                </a:lnTo>
              </a:path>
            </a:pathLst>
          </a:custGeom>
          <a:ln w="21082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8109204" y="465124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19557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6403848" y="4651248"/>
            <a:ext cx="64007" cy="0"/>
          </a:xfrm>
          <a:custGeom>
            <a:avLst/>
            <a:gdLst/>
            <a:ahLst/>
            <a:cxnLst/>
            <a:rect l="l" t="t" r="r" b="b"/>
            <a:pathLst>
              <a:path w="64007">
                <a:moveTo>
                  <a:pt x="0" y="0"/>
                </a:moveTo>
                <a:lnTo>
                  <a:pt x="64007" y="0"/>
                </a:lnTo>
              </a:path>
            </a:pathLst>
          </a:custGeom>
          <a:ln w="19557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8109204" y="4468368"/>
            <a:ext cx="83820" cy="153924"/>
          </a:xfrm>
          <a:custGeom>
            <a:avLst/>
            <a:gdLst/>
            <a:ahLst/>
            <a:cxnLst/>
            <a:rect l="l" t="t" r="r" b="b"/>
            <a:pathLst>
              <a:path w="83820" h="153924">
                <a:moveTo>
                  <a:pt x="0" y="153923"/>
                </a:moveTo>
                <a:lnTo>
                  <a:pt x="83820" y="153923"/>
                </a:lnTo>
                <a:lnTo>
                  <a:pt x="83820" y="0"/>
                </a:lnTo>
                <a:lnTo>
                  <a:pt x="0" y="0"/>
                </a:lnTo>
                <a:lnTo>
                  <a:pt x="0" y="153923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6403848" y="4468368"/>
            <a:ext cx="64007" cy="153924"/>
          </a:xfrm>
          <a:custGeom>
            <a:avLst/>
            <a:gdLst/>
            <a:ahLst/>
            <a:cxnLst/>
            <a:rect l="l" t="t" r="r" b="b"/>
            <a:pathLst>
              <a:path w="64007" h="153924">
                <a:moveTo>
                  <a:pt x="0" y="153923"/>
                </a:moveTo>
                <a:lnTo>
                  <a:pt x="64007" y="153923"/>
                </a:lnTo>
                <a:lnTo>
                  <a:pt x="64007" y="0"/>
                </a:lnTo>
                <a:lnTo>
                  <a:pt x="0" y="0"/>
                </a:lnTo>
                <a:lnTo>
                  <a:pt x="0" y="153923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8109204" y="4439412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22606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6403848" y="4439412"/>
            <a:ext cx="64007" cy="0"/>
          </a:xfrm>
          <a:custGeom>
            <a:avLst/>
            <a:gdLst/>
            <a:ahLst/>
            <a:cxnLst/>
            <a:rect l="l" t="t" r="r" b="b"/>
            <a:pathLst>
              <a:path w="64007">
                <a:moveTo>
                  <a:pt x="0" y="0"/>
                </a:moveTo>
                <a:lnTo>
                  <a:pt x="64007" y="0"/>
                </a:lnTo>
              </a:path>
            </a:pathLst>
          </a:custGeom>
          <a:ln w="22606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6403848" y="4703064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10413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6403848" y="4689348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19557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8193024" y="4204716"/>
            <a:ext cx="60959" cy="502919"/>
          </a:xfrm>
          <a:custGeom>
            <a:avLst/>
            <a:gdLst/>
            <a:ahLst/>
            <a:cxnLst/>
            <a:rect l="l" t="t" r="r" b="b"/>
            <a:pathLst>
              <a:path w="60959" h="502920">
                <a:moveTo>
                  <a:pt x="60959" y="0"/>
                </a:moveTo>
                <a:lnTo>
                  <a:pt x="0" y="121030"/>
                </a:lnTo>
                <a:lnTo>
                  <a:pt x="0" y="502919"/>
                </a:lnTo>
                <a:lnTo>
                  <a:pt x="60959" y="402589"/>
                </a:lnTo>
                <a:lnTo>
                  <a:pt x="60959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8193024" y="4204716"/>
            <a:ext cx="60959" cy="120395"/>
          </a:xfrm>
          <a:custGeom>
            <a:avLst/>
            <a:gdLst/>
            <a:ahLst/>
            <a:cxnLst/>
            <a:rect l="l" t="t" r="r" b="b"/>
            <a:pathLst>
              <a:path w="60959" h="120396">
                <a:moveTo>
                  <a:pt x="0" y="120395"/>
                </a:moveTo>
                <a:lnTo>
                  <a:pt x="60959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8193024" y="4204716"/>
            <a:ext cx="60959" cy="502919"/>
          </a:xfrm>
          <a:custGeom>
            <a:avLst/>
            <a:gdLst/>
            <a:ahLst/>
            <a:cxnLst/>
            <a:rect l="l" t="t" r="r" b="b"/>
            <a:pathLst>
              <a:path w="60959" h="502920">
                <a:moveTo>
                  <a:pt x="60959" y="0"/>
                </a:moveTo>
                <a:lnTo>
                  <a:pt x="0" y="502919"/>
                </a:lnTo>
                <a:lnTo>
                  <a:pt x="60959" y="402589"/>
                </a:lnTo>
                <a:lnTo>
                  <a:pt x="60959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8193024" y="4204716"/>
            <a:ext cx="60959" cy="502919"/>
          </a:xfrm>
          <a:custGeom>
            <a:avLst/>
            <a:gdLst/>
            <a:ahLst/>
            <a:cxnLst/>
            <a:rect l="l" t="t" r="r" b="b"/>
            <a:pathLst>
              <a:path w="60959" h="502920">
                <a:moveTo>
                  <a:pt x="60959" y="0"/>
                </a:moveTo>
                <a:lnTo>
                  <a:pt x="60959" y="402589"/>
                </a:lnTo>
                <a:lnTo>
                  <a:pt x="0" y="502919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8193024" y="4325112"/>
            <a:ext cx="1524" cy="382524"/>
          </a:xfrm>
          <a:custGeom>
            <a:avLst/>
            <a:gdLst/>
            <a:ahLst/>
            <a:cxnLst/>
            <a:rect l="l" t="t" r="r" b="b"/>
            <a:pathLst>
              <a:path w="1524" h="382524">
                <a:moveTo>
                  <a:pt x="0" y="382524"/>
                </a:moveTo>
                <a:lnTo>
                  <a:pt x="1524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6403848" y="4204716"/>
            <a:ext cx="1850135" cy="100583"/>
          </a:xfrm>
          <a:custGeom>
            <a:avLst/>
            <a:gdLst/>
            <a:ahLst/>
            <a:cxnLst/>
            <a:rect l="l" t="t" r="r" b="b"/>
            <a:pathLst>
              <a:path w="1850135" h="100583">
                <a:moveTo>
                  <a:pt x="0" y="100583"/>
                </a:moveTo>
                <a:lnTo>
                  <a:pt x="1850135" y="0"/>
                </a:lnTo>
                <a:lnTo>
                  <a:pt x="59309" y="0"/>
                </a:lnTo>
                <a:lnTo>
                  <a:pt x="0" y="100583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6403848" y="4204716"/>
            <a:ext cx="1850135" cy="100583"/>
          </a:xfrm>
          <a:custGeom>
            <a:avLst/>
            <a:gdLst/>
            <a:ahLst/>
            <a:cxnLst/>
            <a:rect l="l" t="t" r="r" b="b"/>
            <a:pathLst>
              <a:path w="1850135" h="100583">
                <a:moveTo>
                  <a:pt x="0" y="100583"/>
                </a:moveTo>
                <a:lnTo>
                  <a:pt x="59309" y="0"/>
                </a:lnTo>
                <a:lnTo>
                  <a:pt x="1850135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6403848" y="4305300"/>
            <a:ext cx="1789176" cy="402336"/>
          </a:xfrm>
          <a:custGeom>
            <a:avLst/>
            <a:gdLst/>
            <a:ahLst/>
            <a:cxnLst/>
            <a:rect l="l" t="t" r="r" b="b"/>
            <a:pathLst>
              <a:path w="1789176" h="402336">
                <a:moveTo>
                  <a:pt x="0" y="0"/>
                </a:moveTo>
                <a:lnTo>
                  <a:pt x="0" y="402336"/>
                </a:lnTo>
                <a:lnTo>
                  <a:pt x="1789176" y="402336"/>
                </a:lnTo>
                <a:lnTo>
                  <a:pt x="0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6403848" y="4305300"/>
            <a:ext cx="1789176" cy="402336"/>
          </a:xfrm>
          <a:custGeom>
            <a:avLst/>
            <a:gdLst/>
            <a:ahLst/>
            <a:cxnLst/>
            <a:rect l="l" t="t" r="r" b="b"/>
            <a:pathLst>
              <a:path w="1789176" h="402336">
                <a:moveTo>
                  <a:pt x="0" y="0"/>
                </a:moveTo>
                <a:lnTo>
                  <a:pt x="0" y="402336"/>
                </a:lnTo>
                <a:lnTo>
                  <a:pt x="1789176" y="402336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6403848" y="4305300"/>
            <a:ext cx="1789176" cy="19812"/>
          </a:xfrm>
          <a:custGeom>
            <a:avLst/>
            <a:gdLst/>
            <a:ahLst/>
            <a:cxnLst/>
            <a:rect l="l" t="t" r="r" b="b"/>
            <a:pathLst>
              <a:path w="1789176" h="19812">
                <a:moveTo>
                  <a:pt x="1789176" y="19812"/>
                </a:moveTo>
                <a:lnTo>
                  <a:pt x="1789176" y="0"/>
                </a:lnTo>
                <a:lnTo>
                  <a:pt x="0" y="0"/>
                </a:lnTo>
                <a:lnTo>
                  <a:pt x="1789176" y="19812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6403848" y="4305300"/>
            <a:ext cx="1789176" cy="19812"/>
          </a:xfrm>
          <a:custGeom>
            <a:avLst/>
            <a:gdLst/>
            <a:ahLst/>
            <a:cxnLst/>
            <a:rect l="l" t="t" r="r" b="b"/>
            <a:pathLst>
              <a:path w="1789176" h="19812">
                <a:moveTo>
                  <a:pt x="1789176" y="19812"/>
                </a:moveTo>
                <a:lnTo>
                  <a:pt x="1789176" y="0"/>
                </a:lnTo>
                <a:lnTo>
                  <a:pt x="0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6467856" y="4416552"/>
            <a:ext cx="1641348" cy="245363"/>
          </a:xfrm>
          <a:custGeom>
            <a:avLst/>
            <a:gdLst/>
            <a:ahLst/>
            <a:cxnLst/>
            <a:rect l="l" t="t" r="r" b="b"/>
            <a:pathLst>
              <a:path w="1641348" h="245363">
                <a:moveTo>
                  <a:pt x="0" y="245364"/>
                </a:moveTo>
                <a:lnTo>
                  <a:pt x="1641348" y="245364"/>
                </a:lnTo>
                <a:lnTo>
                  <a:pt x="1641348" y="0"/>
                </a:lnTo>
                <a:lnTo>
                  <a:pt x="0" y="0"/>
                </a:lnTo>
                <a:lnTo>
                  <a:pt x="0" y="245364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8193024" y="3646931"/>
            <a:ext cx="60959" cy="502919"/>
          </a:xfrm>
          <a:custGeom>
            <a:avLst/>
            <a:gdLst/>
            <a:ahLst/>
            <a:cxnLst/>
            <a:rect l="l" t="t" r="r" b="b"/>
            <a:pathLst>
              <a:path w="60959" h="502920">
                <a:moveTo>
                  <a:pt x="60959" y="402590"/>
                </a:moveTo>
                <a:lnTo>
                  <a:pt x="60959" y="0"/>
                </a:lnTo>
                <a:lnTo>
                  <a:pt x="0" y="121539"/>
                </a:lnTo>
                <a:lnTo>
                  <a:pt x="0" y="502920"/>
                </a:lnTo>
                <a:lnTo>
                  <a:pt x="60959" y="40259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8147304" y="3646931"/>
            <a:ext cx="97536" cy="120395"/>
          </a:xfrm>
          <a:custGeom>
            <a:avLst/>
            <a:gdLst/>
            <a:ahLst/>
            <a:cxnLst/>
            <a:rect l="l" t="t" r="r" b="b"/>
            <a:pathLst>
              <a:path w="97536" h="120396">
                <a:moveTo>
                  <a:pt x="96012" y="21463"/>
                </a:moveTo>
                <a:lnTo>
                  <a:pt x="97536" y="0"/>
                </a:lnTo>
                <a:lnTo>
                  <a:pt x="7874" y="0"/>
                </a:lnTo>
                <a:lnTo>
                  <a:pt x="0" y="99949"/>
                </a:lnTo>
                <a:lnTo>
                  <a:pt x="46609" y="99949"/>
                </a:lnTo>
                <a:lnTo>
                  <a:pt x="46609" y="120396"/>
                </a:lnTo>
                <a:lnTo>
                  <a:pt x="96012" y="21463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8243316" y="3646931"/>
            <a:ext cx="10667" cy="19812"/>
          </a:xfrm>
          <a:custGeom>
            <a:avLst/>
            <a:gdLst/>
            <a:ahLst/>
            <a:cxnLst/>
            <a:rect l="l" t="t" r="r" b="b"/>
            <a:pathLst>
              <a:path w="10667" h="19812">
                <a:moveTo>
                  <a:pt x="1777" y="0"/>
                </a:moveTo>
                <a:lnTo>
                  <a:pt x="0" y="19812"/>
                </a:lnTo>
                <a:lnTo>
                  <a:pt x="10667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8054340" y="3646931"/>
            <a:ext cx="100583" cy="99060"/>
          </a:xfrm>
          <a:custGeom>
            <a:avLst/>
            <a:gdLst/>
            <a:ahLst/>
            <a:cxnLst/>
            <a:rect l="l" t="t" r="r" b="b"/>
            <a:pathLst>
              <a:path w="100583" h="99060">
                <a:moveTo>
                  <a:pt x="92582" y="99060"/>
                </a:moveTo>
                <a:lnTo>
                  <a:pt x="100583" y="0"/>
                </a:lnTo>
                <a:lnTo>
                  <a:pt x="8000" y="0"/>
                </a:lnTo>
                <a:lnTo>
                  <a:pt x="0" y="99060"/>
                </a:lnTo>
                <a:lnTo>
                  <a:pt x="92582" y="9906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7962900" y="3646931"/>
            <a:ext cx="100583" cy="99060"/>
          </a:xfrm>
          <a:custGeom>
            <a:avLst/>
            <a:gdLst/>
            <a:ahLst/>
            <a:cxnLst/>
            <a:rect l="l" t="t" r="r" b="b"/>
            <a:pathLst>
              <a:path w="100583" h="99060">
                <a:moveTo>
                  <a:pt x="92455" y="99060"/>
                </a:moveTo>
                <a:lnTo>
                  <a:pt x="100583" y="0"/>
                </a:lnTo>
                <a:lnTo>
                  <a:pt x="8635" y="0"/>
                </a:lnTo>
                <a:lnTo>
                  <a:pt x="0" y="99060"/>
                </a:lnTo>
                <a:lnTo>
                  <a:pt x="92455" y="9906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7780020" y="3646931"/>
            <a:ext cx="100583" cy="99060"/>
          </a:xfrm>
          <a:custGeom>
            <a:avLst/>
            <a:gdLst/>
            <a:ahLst/>
            <a:cxnLst/>
            <a:rect l="l" t="t" r="r" b="b"/>
            <a:pathLst>
              <a:path w="100583" h="99060">
                <a:moveTo>
                  <a:pt x="91058" y="99060"/>
                </a:moveTo>
                <a:lnTo>
                  <a:pt x="100583" y="0"/>
                </a:lnTo>
                <a:lnTo>
                  <a:pt x="8508" y="0"/>
                </a:lnTo>
                <a:lnTo>
                  <a:pt x="0" y="99060"/>
                </a:lnTo>
                <a:lnTo>
                  <a:pt x="91058" y="9906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7871459" y="3646931"/>
            <a:ext cx="100584" cy="99060"/>
          </a:xfrm>
          <a:custGeom>
            <a:avLst/>
            <a:gdLst/>
            <a:ahLst/>
            <a:cxnLst/>
            <a:rect l="l" t="t" r="r" b="b"/>
            <a:pathLst>
              <a:path w="100584" h="99060">
                <a:moveTo>
                  <a:pt x="9525" y="0"/>
                </a:moveTo>
                <a:lnTo>
                  <a:pt x="0" y="99060"/>
                </a:lnTo>
                <a:lnTo>
                  <a:pt x="92075" y="99060"/>
                </a:lnTo>
                <a:lnTo>
                  <a:pt x="100584" y="0"/>
                </a:lnTo>
                <a:lnTo>
                  <a:pt x="9525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7598664" y="3646931"/>
            <a:ext cx="99059" cy="99060"/>
          </a:xfrm>
          <a:custGeom>
            <a:avLst/>
            <a:gdLst/>
            <a:ahLst/>
            <a:cxnLst/>
            <a:rect l="l" t="t" r="r" b="b"/>
            <a:pathLst>
              <a:path w="99059" h="99060">
                <a:moveTo>
                  <a:pt x="91058" y="99060"/>
                </a:moveTo>
                <a:lnTo>
                  <a:pt x="99059" y="0"/>
                </a:lnTo>
                <a:lnTo>
                  <a:pt x="9525" y="0"/>
                </a:lnTo>
                <a:lnTo>
                  <a:pt x="0" y="99060"/>
                </a:lnTo>
                <a:lnTo>
                  <a:pt x="91058" y="9906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7690104" y="3646931"/>
            <a:ext cx="97536" cy="99060"/>
          </a:xfrm>
          <a:custGeom>
            <a:avLst/>
            <a:gdLst/>
            <a:ahLst/>
            <a:cxnLst/>
            <a:rect l="l" t="t" r="r" b="b"/>
            <a:pathLst>
              <a:path w="97536" h="99060">
                <a:moveTo>
                  <a:pt x="7874" y="0"/>
                </a:moveTo>
                <a:lnTo>
                  <a:pt x="0" y="99060"/>
                </a:lnTo>
                <a:lnTo>
                  <a:pt x="89153" y="99060"/>
                </a:lnTo>
                <a:lnTo>
                  <a:pt x="97536" y="0"/>
                </a:lnTo>
                <a:lnTo>
                  <a:pt x="7874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6778752" y="3646931"/>
            <a:ext cx="737616" cy="99060"/>
          </a:xfrm>
          <a:custGeom>
            <a:avLst/>
            <a:gdLst/>
            <a:ahLst/>
            <a:cxnLst/>
            <a:rect l="l" t="t" r="r" b="b"/>
            <a:pathLst>
              <a:path w="737616" h="99060">
                <a:moveTo>
                  <a:pt x="729615" y="99060"/>
                </a:moveTo>
                <a:lnTo>
                  <a:pt x="737616" y="0"/>
                </a:lnTo>
                <a:lnTo>
                  <a:pt x="8508" y="0"/>
                </a:lnTo>
                <a:lnTo>
                  <a:pt x="0" y="99060"/>
                </a:lnTo>
                <a:lnTo>
                  <a:pt x="729615" y="9906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7508748" y="3646931"/>
            <a:ext cx="100583" cy="99060"/>
          </a:xfrm>
          <a:custGeom>
            <a:avLst/>
            <a:gdLst/>
            <a:ahLst/>
            <a:cxnLst/>
            <a:rect l="l" t="t" r="r" b="b"/>
            <a:pathLst>
              <a:path w="100583" h="99060">
                <a:moveTo>
                  <a:pt x="8000" y="0"/>
                </a:moveTo>
                <a:lnTo>
                  <a:pt x="0" y="99060"/>
                </a:lnTo>
                <a:lnTo>
                  <a:pt x="91058" y="99060"/>
                </a:lnTo>
                <a:lnTo>
                  <a:pt x="100583" y="0"/>
                </a:lnTo>
                <a:lnTo>
                  <a:pt x="8000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6687311" y="3646931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9060" y="0"/>
                </a:moveTo>
                <a:lnTo>
                  <a:pt x="9398" y="0"/>
                </a:lnTo>
                <a:lnTo>
                  <a:pt x="0" y="99060"/>
                </a:lnTo>
                <a:lnTo>
                  <a:pt x="90805" y="99060"/>
                </a:lnTo>
                <a:lnTo>
                  <a:pt x="99060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6595872" y="3646931"/>
            <a:ext cx="100583" cy="99060"/>
          </a:xfrm>
          <a:custGeom>
            <a:avLst/>
            <a:gdLst/>
            <a:ahLst/>
            <a:cxnLst/>
            <a:rect l="l" t="t" r="r" b="b"/>
            <a:pathLst>
              <a:path w="100583" h="99060">
                <a:moveTo>
                  <a:pt x="91058" y="99060"/>
                </a:moveTo>
                <a:lnTo>
                  <a:pt x="100583" y="0"/>
                </a:lnTo>
                <a:lnTo>
                  <a:pt x="8000" y="0"/>
                </a:lnTo>
                <a:lnTo>
                  <a:pt x="0" y="99060"/>
                </a:lnTo>
                <a:lnTo>
                  <a:pt x="91058" y="9906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6504432" y="3646931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1059" y="99060"/>
                </a:moveTo>
                <a:lnTo>
                  <a:pt x="99060" y="0"/>
                </a:lnTo>
                <a:lnTo>
                  <a:pt x="8509" y="0"/>
                </a:lnTo>
                <a:lnTo>
                  <a:pt x="0" y="99060"/>
                </a:lnTo>
                <a:lnTo>
                  <a:pt x="91059" y="9906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6403848" y="3729228"/>
            <a:ext cx="12191" cy="16764"/>
          </a:xfrm>
          <a:custGeom>
            <a:avLst/>
            <a:gdLst/>
            <a:ahLst/>
            <a:cxnLst/>
            <a:rect l="l" t="t" r="r" b="b"/>
            <a:pathLst>
              <a:path w="12191" h="16764">
                <a:moveTo>
                  <a:pt x="10032" y="16764"/>
                </a:moveTo>
                <a:lnTo>
                  <a:pt x="12191" y="0"/>
                </a:lnTo>
                <a:lnTo>
                  <a:pt x="0" y="16764"/>
                </a:lnTo>
                <a:lnTo>
                  <a:pt x="10032" y="16764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6412992" y="3646931"/>
            <a:ext cx="100584" cy="99060"/>
          </a:xfrm>
          <a:custGeom>
            <a:avLst/>
            <a:gdLst/>
            <a:ahLst/>
            <a:cxnLst/>
            <a:rect l="l" t="t" r="r" b="b"/>
            <a:pathLst>
              <a:path w="100584" h="99060">
                <a:moveTo>
                  <a:pt x="2159" y="80899"/>
                </a:moveTo>
                <a:lnTo>
                  <a:pt x="0" y="99060"/>
                </a:lnTo>
                <a:lnTo>
                  <a:pt x="91948" y="99060"/>
                </a:lnTo>
                <a:lnTo>
                  <a:pt x="100584" y="0"/>
                </a:lnTo>
                <a:lnTo>
                  <a:pt x="50546" y="0"/>
                </a:lnTo>
                <a:lnTo>
                  <a:pt x="2159" y="80899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6403848" y="3750564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10413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6403848" y="3803142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21082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6403848" y="3784092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19557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6403848" y="3765042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21082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6403848" y="3860292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19557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6403848" y="3841242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21082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6403848" y="3822192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19557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7665719" y="3899916"/>
            <a:ext cx="527304" cy="0"/>
          </a:xfrm>
          <a:custGeom>
            <a:avLst/>
            <a:gdLst/>
            <a:ahLst/>
            <a:cxnLst/>
            <a:rect l="l" t="t" r="r" b="b"/>
            <a:pathLst>
              <a:path w="527304">
                <a:moveTo>
                  <a:pt x="0" y="0"/>
                </a:moveTo>
                <a:lnTo>
                  <a:pt x="527304" y="0"/>
                </a:lnTo>
              </a:path>
            </a:pathLst>
          </a:custGeom>
          <a:ln w="19557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6403848" y="3899916"/>
            <a:ext cx="64007" cy="0"/>
          </a:xfrm>
          <a:custGeom>
            <a:avLst/>
            <a:gdLst/>
            <a:ahLst/>
            <a:cxnLst/>
            <a:rect l="l" t="t" r="r" b="b"/>
            <a:pathLst>
              <a:path w="64007">
                <a:moveTo>
                  <a:pt x="0" y="0"/>
                </a:moveTo>
                <a:lnTo>
                  <a:pt x="64007" y="0"/>
                </a:lnTo>
              </a:path>
            </a:pathLst>
          </a:custGeom>
          <a:ln w="19557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6403848" y="4110990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21082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7665719" y="4072890"/>
            <a:ext cx="527304" cy="0"/>
          </a:xfrm>
          <a:custGeom>
            <a:avLst/>
            <a:gdLst/>
            <a:ahLst/>
            <a:cxnLst/>
            <a:rect l="l" t="t" r="r" b="b"/>
            <a:pathLst>
              <a:path w="527304">
                <a:moveTo>
                  <a:pt x="0" y="0"/>
                </a:moveTo>
                <a:lnTo>
                  <a:pt x="527304" y="0"/>
                </a:lnTo>
              </a:path>
            </a:pathLst>
          </a:custGeom>
          <a:ln w="21082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6403848" y="4072890"/>
            <a:ext cx="64007" cy="0"/>
          </a:xfrm>
          <a:custGeom>
            <a:avLst/>
            <a:gdLst/>
            <a:ahLst/>
            <a:cxnLst/>
            <a:rect l="l" t="t" r="r" b="b"/>
            <a:pathLst>
              <a:path w="64007">
                <a:moveTo>
                  <a:pt x="0" y="0"/>
                </a:moveTo>
                <a:lnTo>
                  <a:pt x="64007" y="0"/>
                </a:lnTo>
              </a:path>
            </a:pathLst>
          </a:custGeom>
          <a:ln w="21082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7665719" y="4091940"/>
            <a:ext cx="527304" cy="0"/>
          </a:xfrm>
          <a:custGeom>
            <a:avLst/>
            <a:gdLst/>
            <a:ahLst/>
            <a:cxnLst/>
            <a:rect l="l" t="t" r="r" b="b"/>
            <a:pathLst>
              <a:path w="527304">
                <a:moveTo>
                  <a:pt x="0" y="0"/>
                </a:moveTo>
                <a:lnTo>
                  <a:pt x="527304" y="0"/>
                </a:lnTo>
              </a:path>
            </a:pathLst>
          </a:custGeom>
          <a:ln w="19557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6403848" y="4091940"/>
            <a:ext cx="64007" cy="0"/>
          </a:xfrm>
          <a:custGeom>
            <a:avLst/>
            <a:gdLst/>
            <a:ahLst/>
            <a:cxnLst/>
            <a:rect l="l" t="t" r="r" b="b"/>
            <a:pathLst>
              <a:path w="64007">
                <a:moveTo>
                  <a:pt x="0" y="0"/>
                </a:moveTo>
                <a:lnTo>
                  <a:pt x="64007" y="0"/>
                </a:lnTo>
              </a:path>
            </a:pathLst>
          </a:custGeom>
          <a:ln w="19557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7665719" y="3909059"/>
            <a:ext cx="527304" cy="153924"/>
          </a:xfrm>
          <a:custGeom>
            <a:avLst/>
            <a:gdLst/>
            <a:ahLst/>
            <a:cxnLst/>
            <a:rect l="l" t="t" r="r" b="b"/>
            <a:pathLst>
              <a:path w="527304" h="153924">
                <a:moveTo>
                  <a:pt x="0" y="153924"/>
                </a:moveTo>
                <a:lnTo>
                  <a:pt x="527304" y="153924"/>
                </a:lnTo>
                <a:lnTo>
                  <a:pt x="527304" y="0"/>
                </a:lnTo>
                <a:lnTo>
                  <a:pt x="0" y="0"/>
                </a:lnTo>
                <a:lnTo>
                  <a:pt x="0" y="153924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6403848" y="3909059"/>
            <a:ext cx="64007" cy="153924"/>
          </a:xfrm>
          <a:custGeom>
            <a:avLst/>
            <a:gdLst/>
            <a:ahLst/>
            <a:cxnLst/>
            <a:rect l="l" t="t" r="r" b="b"/>
            <a:pathLst>
              <a:path w="64007" h="153924">
                <a:moveTo>
                  <a:pt x="0" y="153924"/>
                </a:moveTo>
                <a:lnTo>
                  <a:pt x="64007" y="153924"/>
                </a:lnTo>
                <a:lnTo>
                  <a:pt x="64007" y="0"/>
                </a:lnTo>
                <a:lnTo>
                  <a:pt x="0" y="0"/>
                </a:lnTo>
                <a:lnTo>
                  <a:pt x="0" y="153924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7665719" y="3880104"/>
            <a:ext cx="527304" cy="0"/>
          </a:xfrm>
          <a:custGeom>
            <a:avLst/>
            <a:gdLst/>
            <a:ahLst/>
            <a:cxnLst/>
            <a:rect l="l" t="t" r="r" b="b"/>
            <a:pathLst>
              <a:path w="527304">
                <a:moveTo>
                  <a:pt x="0" y="0"/>
                </a:moveTo>
                <a:lnTo>
                  <a:pt x="527304" y="0"/>
                </a:lnTo>
              </a:path>
            </a:pathLst>
          </a:custGeom>
          <a:ln w="22606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6403848" y="3880104"/>
            <a:ext cx="64007" cy="0"/>
          </a:xfrm>
          <a:custGeom>
            <a:avLst/>
            <a:gdLst/>
            <a:ahLst/>
            <a:cxnLst/>
            <a:rect l="l" t="t" r="r" b="b"/>
            <a:pathLst>
              <a:path w="64007">
                <a:moveTo>
                  <a:pt x="0" y="0"/>
                </a:moveTo>
                <a:lnTo>
                  <a:pt x="64007" y="0"/>
                </a:lnTo>
              </a:path>
            </a:pathLst>
          </a:custGeom>
          <a:ln w="22606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6403848" y="4144517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11938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6403848" y="4130040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19557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8193024" y="3646931"/>
            <a:ext cx="60959" cy="120395"/>
          </a:xfrm>
          <a:custGeom>
            <a:avLst/>
            <a:gdLst/>
            <a:ahLst/>
            <a:cxnLst/>
            <a:rect l="l" t="t" r="r" b="b"/>
            <a:pathLst>
              <a:path w="60959" h="120396">
                <a:moveTo>
                  <a:pt x="60959" y="0"/>
                </a:moveTo>
                <a:lnTo>
                  <a:pt x="0" y="120396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6403848" y="3745992"/>
            <a:ext cx="1789176" cy="21335"/>
          </a:xfrm>
          <a:custGeom>
            <a:avLst/>
            <a:gdLst/>
            <a:ahLst/>
            <a:cxnLst/>
            <a:rect l="l" t="t" r="r" b="b"/>
            <a:pathLst>
              <a:path w="1789176" h="21335">
                <a:moveTo>
                  <a:pt x="1789176" y="21335"/>
                </a:moveTo>
                <a:lnTo>
                  <a:pt x="1789176" y="0"/>
                </a:lnTo>
                <a:lnTo>
                  <a:pt x="0" y="0"/>
                </a:lnTo>
                <a:lnTo>
                  <a:pt x="1789176" y="21335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6403848" y="3745992"/>
            <a:ext cx="1789176" cy="21335"/>
          </a:xfrm>
          <a:custGeom>
            <a:avLst/>
            <a:gdLst/>
            <a:ahLst/>
            <a:cxnLst/>
            <a:rect l="l" t="t" r="r" b="b"/>
            <a:pathLst>
              <a:path w="1789176" h="21335">
                <a:moveTo>
                  <a:pt x="1789176" y="21335"/>
                </a:moveTo>
                <a:lnTo>
                  <a:pt x="1789176" y="0"/>
                </a:lnTo>
                <a:lnTo>
                  <a:pt x="0" y="0"/>
                </a:lnTo>
              </a:path>
            </a:pathLst>
          </a:custGeom>
          <a:ln w="30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8193024" y="3767328"/>
            <a:ext cx="1524" cy="382524"/>
          </a:xfrm>
          <a:custGeom>
            <a:avLst/>
            <a:gdLst/>
            <a:ahLst/>
            <a:cxnLst/>
            <a:rect l="l" t="t" r="r" b="b"/>
            <a:pathLst>
              <a:path w="1524" h="382524">
                <a:moveTo>
                  <a:pt x="0" y="382524"/>
                </a:moveTo>
                <a:lnTo>
                  <a:pt x="1524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6403848" y="3646931"/>
            <a:ext cx="1850135" cy="99060"/>
          </a:xfrm>
          <a:custGeom>
            <a:avLst/>
            <a:gdLst/>
            <a:ahLst/>
            <a:cxnLst/>
            <a:rect l="l" t="t" r="r" b="b"/>
            <a:pathLst>
              <a:path w="1850135" h="99060">
                <a:moveTo>
                  <a:pt x="0" y="99060"/>
                </a:moveTo>
                <a:lnTo>
                  <a:pt x="1850135" y="0"/>
                </a:lnTo>
                <a:lnTo>
                  <a:pt x="59309" y="0"/>
                </a:lnTo>
                <a:lnTo>
                  <a:pt x="0" y="9906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6403848" y="3646931"/>
            <a:ext cx="1850135" cy="99060"/>
          </a:xfrm>
          <a:custGeom>
            <a:avLst/>
            <a:gdLst/>
            <a:ahLst/>
            <a:cxnLst/>
            <a:rect l="l" t="t" r="r" b="b"/>
            <a:pathLst>
              <a:path w="1850135" h="99060">
                <a:moveTo>
                  <a:pt x="0" y="99060"/>
                </a:moveTo>
                <a:lnTo>
                  <a:pt x="59309" y="0"/>
                </a:lnTo>
                <a:lnTo>
                  <a:pt x="1850135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6403848" y="3745992"/>
            <a:ext cx="1789176" cy="403859"/>
          </a:xfrm>
          <a:custGeom>
            <a:avLst/>
            <a:gdLst/>
            <a:ahLst/>
            <a:cxnLst/>
            <a:rect l="l" t="t" r="r" b="b"/>
            <a:pathLst>
              <a:path w="1789176" h="403859">
                <a:moveTo>
                  <a:pt x="0" y="0"/>
                </a:moveTo>
                <a:lnTo>
                  <a:pt x="0" y="403859"/>
                </a:lnTo>
                <a:lnTo>
                  <a:pt x="1789176" y="403859"/>
                </a:lnTo>
                <a:lnTo>
                  <a:pt x="0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6403848" y="3745992"/>
            <a:ext cx="1789176" cy="403859"/>
          </a:xfrm>
          <a:custGeom>
            <a:avLst/>
            <a:gdLst/>
            <a:ahLst/>
            <a:cxnLst/>
            <a:rect l="l" t="t" r="r" b="b"/>
            <a:pathLst>
              <a:path w="1789176" h="403859">
                <a:moveTo>
                  <a:pt x="0" y="0"/>
                </a:moveTo>
                <a:lnTo>
                  <a:pt x="0" y="403859"/>
                </a:lnTo>
                <a:lnTo>
                  <a:pt x="1789176" y="403859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8193024" y="3646931"/>
            <a:ext cx="60959" cy="502919"/>
          </a:xfrm>
          <a:custGeom>
            <a:avLst/>
            <a:gdLst/>
            <a:ahLst/>
            <a:cxnLst/>
            <a:rect l="l" t="t" r="r" b="b"/>
            <a:pathLst>
              <a:path w="60959" h="502920">
                <a:moveTo>
                  <a:pt x="60959" y="0"/>
                </a:moveTo>
                <a:lnTo>
                  <a:pt x="0" y="502920"/>
                </a:lnTo>
                <a:lnTo>
                  <a:pt x="60959" y="402590"/>
                </a:lnTo>
                <a:lnTo>
                  <a:pt x="60959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8193024" y="3646931"/>
            <a:ext cx="60959" cy="502919"/>
          </a:xfrm>
          <a:custGeom>
            <a:avLst/>
            <a:gdLst/>
            <a:ahLst/>
            <a:cxnLst/>
            <a:rect l="l" t="t" r="r" b="b"/>
            <a:pathLst>
              <a:path w="60959" h="502920">
                <a:moveTo>
                  <a:pt x="60959" y="0"/>
                </a:moveTo>
                <a:lnTo>
                  <a:pt x="60959" y="402590"/>
                </a:lnTo>
                <a:lnTo>
                  <a:pt x="0" y="50292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6467856" y="3857244"/>
            <a:ext cx="1197863" cy="246887"/>
          </a:xfrm>
          <a:custGeom>
            <a:avLst/>
            <a:gdLst/>
            <a:ahLst/>
            <a:cxnLst/>
            <a:rect l="l" t="t" r="r" b="b"/>
            <a:pathLst>
              <a:path w="1197863" h="246887">
                <a:moveTo>
                  <a:pt x="0" y="246887"/>
                </a:moveTo>
                <a:lnTo>
                  <a:pt x="1197863" y="246887"/>
                </a:lnTo>
                <a:lnTo>
                  <a:pt x="1197863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8193024" y="3087624"/>
            <a:ext cx="60959" cy="502920"/>
          </a:xfrm>
          <a:custGeom>
            <a:avLst/>
            <a:gdLst/>
            <a:ahLst/>
            <a:cxnLst/>
            <a:rect l="l" t="t" r="r" b="b"/>
            <a:pathLst>
              <a:path w="60959" h="502920">
                <a:moveTo>
                  <a:pt x="60959" y="402463"/>
                </a:moveTo>
                <a:lnTo>
                  <a:pt x="60959" y="0"/>
                </a:lnTo>
                <a:lnTo>
                  <a:pt x="0" y="121158"/>
                </a:lnTo>
                <a:lnTo>
                  <a:pt x="0" y="502920"/>
                </a:lnTo>
                <a:lnTo>
                  <a:pt x="60959" y="402463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8147304" y="3087624"/>
            <a:ext cx="97536" cy="120396"/>
          </a:xfrm>
          <a:custGeom>
            <a:avLst/>
            <a:gdLst/>
            <a:ahLst/>
            <a:cxnLst/>
            <a:rect l="l" t="t" r="r" b="b"/>
            <a:pathLst>
              <a:path w="97536" h="120396">
                <a:moveTo>
                  <a:pt x="96012" y="21081"/>
                </a:moveTo>
                <a:lnTo>
                  <a:pt x="97536" y="0"/>
                </a:lnTo>
                <a:lnTo>
                  <a:pt x="7874" y="0"/>
                </a:lnTo>
                <a:lnTo>
                  <a:pt x="0" y="99949"/>
                </a:lnTo>
                <a:lnTo>
                  <a:pt x="46609" y="99949"/>
                </a:lnTo>
                <a:lnTo>
                  <a:pt x="46609" y="120396"/>
                </a:lnTo>
                <a:lnTo>
                  <a:pt x="96012" y="21081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8243316" y="3087624"/>
            <a:ext cx="10667" cy="19812"/>
          </a:xfrm>
          <a:custGeom>
            <a:avLst/>
            <a:gdLst/>
            <a:ahLst/>
            <a:cxnLst/>
            <a:rect l="l" t="t" r="r" b="b"/>
            <a:pathLst>
              <a:path w="10667" h="19812">
                <a:moveTo>
                  <a:pt x="1777" y="0"/>
                </a:moveTo>
                <a:lnTo>
                  <a:pt x="0" y="19812"/>
                </a:lnTo>
                <a:lnTo>
                  <a:pt x="10667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8054340" y="3087624"/>
            <a:ext cx="100583" cy="99060"/>
          </a:xfrm>
          <a:custGeom>
            <a:avLst/>
            <a:gdLst/>
            <a:ahLst/>
            <a:cxnLst/>
            <a:rect l="l" t="t" r="r" b="b"/>
            <a:pathLst>
              <a:path w="100583" h="99060">
                <a:moveTo>
                  <a:pt x="92582" y="99060"/>
                </a:moveTo>
                <a:lnTo>
                  <a:pt x="100583" y="0"/>
                </a:lnTo>
                <a:lnTo>
                  <a:pt x="8000" y="0"/>
                </a:lnTo>
                <a:lnTo>
                  <a:pt x="0" y="99060"/>
                </a:lnTo>
                <a:lnTo>
                  <a:pt x="92582" y="9906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7962900" y="3087624"/>
            <a:ext cx="100583" cy="99060"/>
          </a:xfrm>
          <a:custGeom>
            <a:avLst/>
            <a:gdLst/>
            <a:ahLst/>
            <a:cxnLst/>
            <a:rect l="l" t="t" r="r" b="b"/>
            <a:pathLst>
              <a:path w="100583" h="99060">
                <a:moveTo>
                  <a:pt x="92455" y="99060"/>
                </a:moveTo>
                <a:lnTo>
                  <a:pt x="100583" y="0"/>
                </a:lnTo>
                <a:lnTo>
                  <a:pt x="8635" y="0"/>
                </a:lnTo>
                <a:lnTo>
                  <a:pt x="0" y="99060"/>
                </a:lnTo>
                <a:lnTo>
                  <a:pt x="92455" y="9906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7780020" y="3087624"/>
            <a:ext cx="100583" cy="99060"/>
          </a:xfrm>
          <a:custGeom>
            <a:avLst/>
            <a:gdLst/>
            <a:ahLst/>
            <a:cxnLst/>
            <a:rect l="l" t="t" r="r" b="b"/>
            <a:pathLst>
              <a:path w="100583" h="99060">
                <a:moveTo>
                  <a:pt x="91058" y="99060"/>
                </a:moveTo>
                <a:lnTo>
                  <a:pt x="100583" y="0"/>
                </a:lnTo>
                <a:lnTo>
                  <a:pt x="8508" y="0"/>
                </a:lnTo>
                <a:lnTo>
                  <a:pt x="0" y="99060"/>
                </a:lnTo>
                <a:lnTo>
                  <a:pt x="91058" y="9906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7871459" y="3087624"/>
            <a:ext cx="100584" cy="99060"/>
          </a:xfrm>
          <a:custGeom>
            <a:avLst/>
            <a:gdLst/>
            <a:ahLst/>
            <a:cxnLst/>
            <a:rect l="l" t="t" r="r" b="b"/>
            <a:pathLst>
              <a:path w="100584" h="99060">
                <a:moveTo>
                  <a:pt x="9525" y="0"/>
                </a:moveTo>
                <a:lnTo>
                  <a:pt x="0" y="99060"/>
                </a:lnTo>
                <a:lnTo>
                  <a:pt x="92075" y="99060"/>
                </a:lnTo>
                <a:lnTo>
                  <a:pt x="100584" y="0"/>
                </a:lnTo>
                <a:lnTo>
                  <a:pt x="9525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7598664" y="3087624"/>
            <a:ext cx="99059" cy="99060"/>
          </a:xfrm>
          <a:custGeom>
            <a:avLst/>
            <a:gdLst/>
            <a:ahLst/>
            <a:cxnLst/>
            <a:rect l="l" t="t" r="r" b="b"/>
            <a:pathLst>
              <a:path w="99059" h="99060">
                <a:moveTo>
                  <a:pt x="91058" y="99060"/>
                </a:moveTo>
                <a:lnTo>
                  <a:pt x="99059" y="0"/>
                </a:lnTo>
                <a:lnTo>
                  <a:pt x="9525" y="0"/>
                </a:lnTo>
                <a:lnTo>
                  <a:pt x="0" y="99060"/>
                </a:lnTo>
                <a:lnTo>
                  <a:pt x="91058" y="9906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7690104" y="3087624"/>
            <a:ext cx="97536" cy="99060"/>
          </a:xfrm>
          <a:custGeom>
            <a:avLst/>
            <a:gdLst/>
            <a:ahLst/>
            <a:cxnLst/>
            <a:rect l="l" t="t" r="r" b="b"/>
            <a:pathLst>
              <a:path w="97536" h="99060">
                <a:moveTo>
                  <a:pt x="7874" y="0"/>
                </a:moveTo>
                <a:lnTo>
                  <a:pt x="0" y="99060"/>
                </a:lnTo>
                <a:lnTo>
                  <a:pt x="89153" y="99060"/>
                </a:lnTo>
                <a:lnTo>
                  <a:pt x="97536" y="0"/>
                </a:lnTo>
                <a:lnTo>
                  <a:pt x="7874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6778752" y="3087624"/>
            <a:ext cx="737616" cy="99060"/>
          </a:xfrm>
          <a:custGeom>
            <a:avLst/>
            <a:gdLst/>
            <a:ahLst/>
            <a:cxnLst/>
            <a:rect l="l" t="t" r="r" b="b"/>
            <a:pathLst>
              <a:path w="737616" h="99060">
                <a:moveTo>
                  <a:pt x="729615" y="99060"/>
                </a:moveTo>
                <a:lnTo>
                  <a:pt x="737616" y="0"/>
                </a:lnTo>
                <a:lnTo>
                  <a:pt x="8508" y="0"/>
                </a:lnTo>
                <a:lnTo>
                  <a:pt x="0" y="99060"/>
                </a:lnTo>
                <a:lnTo>
                  <a:pt x="729615" y="9906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7508748" y="3087624"/>
            <a:ext cx="100583" cy="99060"/>
          </a:xfrm>
          <a:custGeom>
            <a:avLst/>
            <a:gdLst/>
            <a:ahLst/>
            <a:cxnLst/>
            <a:rect l="l" t="t" r="r" b="b"/>
            <a:pathLst>
              <a:path w="100583" h="99060">
                <a:moveTo>
                  <a:pt x="8000" y="0"/>
                </a:moveTo>
                <a:lnTo>
                  <a:pt x="0" y="99060"/>
                </a:lnTo>
                <a:lnTo>
                  <a:pt x="91058" y="99060"/>
                </a:lnTo>
                <a:lnTo>
                  <a:pt x="100583" y="0"/>
                </a:lnTo>
                <a:lnTo>
                  <a:pt x="8000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6687311" y="3087624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9060" y="0"/>
                </a:moveTo>
                <a:lnTo>
                  <a:pt x="9398" y="0"/>
                </a:lnTo>
                <a:lnTo>
                  <a:pt x="0" y="99060"/>
                </a:lnTo>
                <a:lnTo>
                  <a:pt x="90805" y="99060"/>
                </a:lnTo>
                <a:lnTo>
                  <a:pt x="99060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6595872" y="3087624"/>
            <a:ext cx="100583" cy="99060"/>
          </a:xfrm>
          <a:custGeom>
            <a:avLst/>
            <a:gdLst/>
            <a:ahLst/>
            <a:cxnLst/>
            <a:rect l="l" t="t" r="r" b="b"/>
            <a:pathLst>
              <a:path w="100583" h="99060">
                <a:moveTo>
                  <a:pt x="91058" y="99060"/>
                </a:moveTo>
                <a:lnTo>
                  <a:pt x="100583" y="0"/>
                </a:lnTo>
                <a:lnTo>
                  <a:pt x="8000" y="0"/>
                </a:lnTo>
                <a:lnTo>
                  <a:pt x="0" y="99060"/>
                </a:lnTo>
                <a:lnTo>
                  <a:pt x="91058" y="9906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6504432" y="3087624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1059" y="99060"/>
                </a:moveTo>
                <a:lnTo>
                  <a:pt x="99060" y="0"/>
                </a:lnTo>
                <a:lnTo>
                  <a:pt x="8509" y="0"/>
                </a:lnTo>
                <a:lnTo>
                  <a:pt x="0" y="99060"/>
                </a:lnTo>
                <a:lnTo>
                  <a:pt x="91059" y="9906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6403848" y="3169920"/>
            <a:ext cx="12191" cy="16763"/>
          </a:xfrm>
          <a:custGeom>
            <a:avLst/>
            <a:gdLst/>
            <a:ahLst/>
            <a:cxnLst/>
            <a:rect l="l" t="t" r="r" b="b"/>
            <a:pathLst>
              <a:path w="12191" h="16763">
                <a:moveTo>
                  <a:pt x="10032" y="16763"/>
                </a:moveTo>
                <a:lnTo>
                  <a:pt x="12191" y="0"/>
                </a:lnTo>
                <a:lnTo>
                  <a:pt x="0" y="16763"/>
                </a:lnTo>
                <a:lnTo>
                  <a:pt x="10032" y="16763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6412992" y="3087624"/>
            <a:ext cx="100584" cy="99060"/>
          </a:xfrm>
          <a:custGeom>
            <a:avLst/>
            <a:gdLst/>
            <a:ahLst/>
            <a:cxnLst/>
            <a:rect l="l" t="t" r="r" b="b"/>
            <a:pathLst>
              <a:path w="100584" h="99060">
                <a:moveTo>
                  <a:pt x="2159" y="81279"/>
                </a:moveTo>
                <a:lnTo>
                  <a:pt x="0" y="99060"/>
                </a:lnTo>
                <a:lnTo>
                  <a:pt x="91948" y="99060"/>
                </a:lnTo>
                <a:lnTo>
                  <a:pt x="100584" y="0"/>
                </a:lnTo>
                <a:lnTo>
                  <a:pt x="50546" y="0"/>
                </a:lnTo>
                <a:lnTo>
                  <a:pt x="2159" y="81279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6" name="object 1096"/>
          <p:cNvSpPr/>
          <p:nvPr/>
        </p:nvSpPr>
        <p:spPr>
          <a:xfrm>
            <a:off x="6403848" y="3192018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11937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7" name="object 1097"/>
          <p:cNvSpPr/>
          <p:nvPr/>
        </p:nvSpPr>
        <p:spPr>
          <a:xfrm>
            <a:off x="6403848" y="3244596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19557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8" name="object 1098"/>
          <p:cNvSpPr/>
          <p:nvPr/>
        </p:nvSpPr>
        <p:spPr>
          <a:xfrm>
            <a:off x="6403848" y="3225546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21082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9" name="object 1099"/>
          <p:cNvSpPr/>
          <p:nvPr/>
        </p:nvSpPr>
        <p:spPr>
          <a:xfrm>
            <a:off x="6403848" y="3206496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19557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0" name="object 1100"/>
          <p:cNvSpPr/>
          <p:nvPr/>
        </p:nvSpPr>
        <p:spPr>
          <a:xfrm>
            <a:off x="6403848" y="3301746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21082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1" name="object 1101"/>
          <p:cNvSpPr/>
          <p:nvPr/>
        </p:nvSpPr>
        <p:spPr>
          <a:xfrm>
            <a:off x="6403848" y="3282696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19557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2" name="object 1102"/>
          <p:cNvSpPr/>
          <p:nvPr/>
        </p:nvSpPr>
        <p:spPr>
          <a:xfrm>
            <a:off x="6403848" y="3263646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21082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3" name="object 1103"/>
          <p:cNvSpPr/>
          <p:nvPr/>
        </p:nvSpPr>
        <p:spPr>
          <a:xfrm>
            <a:off x="7670292" y="3341370"/>
            <a:ext cx="522731" cy="0"/>
          </a:xfrm>
          <a:custGeom>
            <a:avLst/>
            <a:gdLst/>
            <a:ahLst/>
            <a:cxnLst/>
            <a:rect l="l" t="t" r="r" b="b"/>
            <a:pathLst>
              <a:path w="522731">
                <a:moveTo>
                  <a:pt x="0" y="0"/>
                </a:moveTo>
                <a:lnTo>
                  <a:pt x="522731" y="0"/>
                </a:lnTo>
              </a:path>
            </a:pathLst>
          </a:custGeom>
          <a:ln w="21082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4" name="object 1104"/>
          <p:cNvSpPr/>
          <p:nvPr/>
        </p:nvSpPr>
        <p:spPr>
          <a:xfrm>
            <a:off x="6403848" y="3341370"/>
            <a:ext cx="64007" cy="0"/>
          </a:xfrm>
          <a:custGeom>
            <a:avLst/>
            <a:gdLst/>
            <a:ahLst/>
            <a:cxnLst/>
            <a:rect l="l" t="t" r="r" b="b"/>
            <a:pathLst>
              <a:path w="64007">
                <a:moveTo>
                  <a:pt x="0" y="0"/>
                </a:moveTo>
                <a:lnTo>
                  <a:pt x="64007" y="0"/>
                </a:lnTo>
              </a:path>
            </a:pathLst>
          </a:custGeom>
          <a:ln w="21082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5" name="object 1105"/>
          <p:cNvSpPr/>
          <p:nvPr/>
        </p:nvSpPr>
        <p:spPr>
          <a:xfrm>
            <a:off x="6403848" y="3552444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19557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6" name="object 1106"/>
          <p:cNvSpPr/>
          <p:nvPr/>
        </p:nvSpPr>
        <p:spPr>
          <a:xfrm>
            <a:off x="7670292" y="3514344"/>
            <a:ext cx="522731" cy="0"/>
          </a:xfrm>
          <a:custGeom>
            <a:avLst/>
            <a:gdLst/>
            <a:ahLst/>
            <a:cxnLst/>
            <a:rect l="l" t="t" r="r" b="b"/>
            <a:pathLst>
              <a:path w="522731">
                <a:moveTo>
                  <a:pt x="0" y="0"/>
                </a:moveTo>
                <a:lnTo>
                  <a:pt x="522731" y="0"/>
                </a:lnTo>
              </a:path>
            </a:pathLst>
          </a:custGeom>
          <a:ln w="19557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7" name="object 1107"/>
          <p:cNvSpPr/>
          <p:nvPr/>
        </p:nvSpPr>
        <p:spPr>
          <a:xfrm>
            <a:off x="6403848" y="3514344"/>
            <a:ext cx="64007" cy="0"/>
          </a:xfrm>
          <a:custGeom>
            <a:avLst/>
            <a:gdLst/>
            <a:ahLst/>
            <a:cxnLst/>
            <a:rect l="l" t="t" r="r" b="b"/>
            <a:pathLst>
              <a:path w="64007">
                <a:moveTo>
                  <a:pt x="0" y="0"/>
                </a:moveTo>
                <a:lnTo>
                  <a:pt x="64007" y="0"/>
                </a:lnTo>
              </a:path>
            </a:pathLst>
          </a:custGeom>
          <a:ln w="19557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8" name="object 1108"/>
          <p:cNvSpPr/>
          <p:nvPr/>
        </p:nvSpPr>
        <p:spPr>
          <a:xfrm>
            <a:off x="7670292" y="3533394"/>
            <a:ext cx="522731" cy="0"/>
          </a:xfrm>
          <a:custGeom>
            <a:avLst/>
            <a:gdLst/>
            <a:ahLst/>
            <a:cxnLst/>
            <a:rect l="l" t="t" r="r" b="b"/>
            <a:pathLst>
              <a:path w="522731">
                <a:moveTo>
                  <a:pt x="0" y="0"/>
                </a:moveTo>
                <a:lnTo>
                  <a:pt x="522731" y="0"/>
                </a:lnTo>
              </a:path>
            </a:pathLst>
          </a:custGeom>
          <a:ln w="21082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9" name="object 1109"/>
          <p:cNvSpPr/>
          <p:nvPr/>
        </p:nvSpPr>
        <p:spPr>
          <a:xfrm>
            <a:off x="6403848" y="3533394"/>
            <a:ext cx="64007" cy="0"/>
          </a:xfrm>
          <a:custGeom>
            <a:avLst/>
            <a:gdLst/>
            <a:ahLst/>
            <a:cxnLst/>
            <a:rect l="l" t="t" r="r" b="b"/>
            <a:pathLst>
              <a:path w="64007">
                <a:moveTo>
                  <a:pt x="0" y="0"/>
                </a:moveTo>
                <a:lnTo>
                  <a:pt x="64007" y="0"/>
                </a:lnTo>
              </a:path>
            </a:pathLst>
          </a:custGeom>
          <a:ln w="21082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0" name="object 1110"/>
          <p:cNvSpPr/>
          <p:nvPr/>
        </p:nvSpPr>
        <p:spPr>
          <a:xfrm>
            <a:off x="7670292" y="3351276"/>
            <a:ext cx="522731" cy="153924"/>
          </a:xfrm>
          <a:custGeom>
            <a:avLst/>
            <a:gdLst/>
            <a:ahLst/>
            <a:cxnLst/>
            <a:rect l="l" t="t" r="r" b="b"/>
            <a:pathLst>
              <a:path w="522731" h="153924">
                <a:moveTo>
                  <a:pt x="0" y="153924"/>
                </a:moveTo>
                <a:lnTo>
                  <a:pt x="522731" y="153924"/>
                </a:lnTo>
                <a:lnTo>
                  <a:pt x="522731" y="0"/>
                </a:lnTo>
                <a:lnTo>
                  <a:pt x="0" y="0"/>
                </a:lnTo>
                <a:lnTo>
                  <a:pt x="0" y="153924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1" name="object 1111"/>
          <p:cNvSpPr/>
          <p:nvPr/>
        </p:nvSpPr>
        <p:spPr>
          <a:xfrm>
            <a:off x="6403848" y="3351276"/>
            <a:ext cx="64007" cy="153924"/>
          </a:xfrm>
          <a:custGeom>
            <a:avLst/>
            <a:gdLst/>
            <a:ahLst/>
            <a:cxnLst/>
            <a:rect l="l" t="t" r="r" b="b"/>
            <a:pathLst>
              <a:path w="64007" h="153924">
                <a:moveTo>
                  <a:pt x="0" y="153924"/>
                </a:moveTo>
                <a:lnTo>
                  <a:pt x="64007" y="153924"/>
                </a:lnTo>
                <a:lnTo>
                  <a:pt x="64007" y="0"/>
                </a:lnTo>
                <a:lnTo>
                  <a:pt x="0" y="0"/>
                </a:lnTo>
                <a:lnTo>
                  <a:pt x="0" y="153924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2" name="object 1112"/>
          <p:cNvSpPr/>
          <p:nvPr/>
        </p:nvSpPr>
        <p:spPr>
          <a:xfrm>
            <a:off x="7670292" y="3321557"/>
            <a:ext cx="522731" cy="0"/>
          </a:xfrm>
          <a:custGeom>
            <a:avLst/>
            <a:gdLst/>
            <a:ahLst/>
            <a:cxnLst/>
            <a:rect l="l" t="t" r="r" b="b"/>
            <a:pathLst>
              <a:path w="522731">
                <a:moveTo>
                  <a:pt x="0" y="0"/>
                </a:moveTo>
                <a:lnTo>
                  <a:pt x="522731" y="0"/>
                </a:lnTo>
              </a:path>
            </a:pathLst>
          </a:custGeom>
          <a:ln w="21082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3" name="object 1113"/>
          <p:cNvSpPr/>
          <p:nvPr/>
        </p:nvSpPr>
        <p:spPr>
          <a:xfrm>
            <a:off x="6403848" y="3321557"/>
            <a:ext cx="64007" cy="0"/>
          </a:xfrm>
          <a:custGeom>
            <a:avLst/>
            <a:gdLst/>
            <a:ahLst/>
            <a:cxnLst/>
            <a:rect l="l" t="t" r="r" b="b"/>
            <a:pathLst>
              <a:path w="64007">
                <a:moveTo>
                  <a:pt x="0" y="0"/>
                </a:moveTo>
                <a:lnTo>
                  <a:pt x="64007" y="0"/>
                </a:lnTo>
              </a:path>
            </a:pathLst>
          </a:custGeom>
          <a:ln w="21082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4" name="object 1114"/>
          <p:cNvSpPr/>
          <p:nvPr/>
        </p:nvSpPr>
        <p:spPr>
          <a:xfrm>
            <a:off x="6403848" y="3585972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10414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5" name="object 1115"/>
          <p:cNvSpPr/>
          <p:nvPr/>
        </p:nvSpPr>
        <p:spPr>
          <a:xfrm>
            <a:off x="6403848" y="3571494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21082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6" name="object 1116"/>
          <p:cNvSpPr/>
          <p:nvPr/>
        </p:nvSpPr>
        <p:spPr>
          <a:xfrm>
            <a:off x="8193024" y="3087624"/>
            <a:ext cx="60959" cy="120396"/>
          </a:xfrm>
          <a:custGeom>
            <a:avLst/>
            <a:gdLst/>
            <a:ahLst/>
            <a:cxnLst/>
            <a:rect l="l" t="t" r="r" b="b"/>
            <a:pathLst>
              <a:path w="60959" h="120396">
                <a:moveTo>
                  <a:pt x="60959" y="0"/>
                </a:moveTo>
                <a:lnTo>
                  <a:pt x="0" y="120396"/>
                </a:lnTo>
              </a:path>
            </a:pathLst>
          </a:custGeom>
          <a:ln w="30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7" name="object 1117"/>
          <p:cNvSpPr/>
          <p:nvPr/>
        </p:nvSpPr>
        <p:spPr>
          <a:xfrm>
            <a:off x="6403848" y="3186684"/>
            <a:ext cx="1789176" cy="21336"/>
          </a:xfrm>
          <a:custGeom>
            <a:avLst/>
            <a:gdLst/>
            <a:ahLst/>
            <a:cxnLst/>
            <a:rect l="l" t="t" r="r" b="b"/>
            <a:pathLst>
              <a:path w="1789176" h="21336">
                <a:moveTo>
                  <a:pt x="1789176" y="21336"/>
                </a:moveTo>
                <a:lnTo>
                  <a:pt x="1789176" y="0"/>
                </a:lnTo>
                <a:lnTo>
                  <a:pt x="0" y="0"/>
                </a:lnTo>
                <a:lnTo>
                  <a:pt x="1789176" y="21336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8" name="object 1118"/>
          <p:cNvSpPr/>
          <p:nvPr/>
        </p:nvSpPr>
        <p:spPr>
          <a:xfrm>
            <a:off x="6403848" y="3186684"/>
            <a:ext cx="1789176" cy="21336"/>
          </a:xfrm>
          <a:custGeom>
            <a:avLst/>
            <a:gdLst/>
            <a:ahLst/>
            <a:cxnLst/>
            <a:rect l="l" t="t" r="r" b="b"/>
            <a:pathLst>
              <a:path w="1789176" h="21336">
                <a:moveTo>
                  <a:pt x="1789176" y="21336"/>
                </a:moveTo>
                <a:lnTo>
                  <a:pt x="1789176" y="0"/>
                </a:lnTo>
                <a:lnTo>
                  <a:pt x="0" y="0"/>
                </a:lnTo>
              </a:path>
            </a:pathLst>
          </a:custGeom>
          <a:ln w="30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9" name="object 1119"/>
          <p:cNvSpPr/>
          <p:nvPr/>
        </p:nvSpPr>
        <p:spPr>
          <a:xfrm>
            <a:off x="8193024" y="3208020"/>
            <a:ext cx="1524" cy="382524"/>
          </a:xfrm>
          <a:custGeom>
            <a:avLst/>
            <a:gdLst/>
            <a:ahLst/>
            <a:cxnLst/>
            <a:rect l="l" t="t" r="r" b="b"/>
            <a:pathLst>
              <a:path w="1524" h="382524">
                <a:moveTo>
                  <a:pt x="0" y="382524"/>
                </a:moveTo>
                <a:lnTo>
                  <a:pt x="1524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0" name="object 1120"/>
          <p:cNvSpPr/>
          <p:nvPr/>
        </p:nvSpPr>
        <p:spPr>
          <a:xfrm>
            <a:off x="6403848" y="3087624"/>
            <a:ext cx="1850135" cy="99060"/>
          </a:xfrm>
          <a:custGeom>
            <a:avLst/>
            <a:gdLst/>
            <a:ahLst/>
            <a:cxnLst/>
            <a:rect l="l" t="t" r="r" b="b"/>
            <a:pathLst>
              <a:path w="1850135" h="99060">
                <a:moveTo>
                  <a:pt x="0" y="99060"/>
                </a:moveTo>
                <a:lnTo>
                  <a:pt x="1850135" y="0"/>
                </a:lnTo>
                <a:lnTo>
                  <a:pt x="59309" y="0"/>
                </a:lnTo>
                <a:lnTo>
                  <a:pt x="0" y="9906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1" name="object 1121"/>
          <p:cNvSpPr/>
          <p:nvPr/>
        </p:nvSpPr>
        <p:spPr>
          <a:xfrm>
            <a:off x="6403848" y="3087624"/>
            <a:ext cx="1850135" cy="99060"/>
          </a:xfrm>
          <a:custGeom>
            <a:avLst/>
            <a:gdLst/>
            <a:ahLst/>
            <a:cxnLst/>
            <a:rect l="l" t="t" r="r" b="b"/>
            <a:pathLst>
              <a:path w="1850135" h="99060">
                <a:moveTo>
                  <a:pt x="0" y="99060"/>
                </a:moveTo>
                <a:lnTo>
                  <a:pt x="59309" y="0"/>
                </a:lnTo>
                <a:lnTo>
                  <a:pt x="1850135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2" name="object 1122"/>
          <p:cNvSpPr/>
          <p:nvPr/>
        </p:nvSpPr>
        <p:spPr>
          <a:xfrm>
            <a:off x="6403848" y="3186684"/>
            <a:ext cx="1789176" cy="403860"/>
          </a:xfrm>
          <a:custGeom>
            <a:avLst/>
            <a:gdLst/>
            <a:ahLst/>
            <a:cxnLst/>
            <a:rect l="l" t="t" r="r" b="b"/>
            <a:pathLst>
              <a:path w="1789176" h="403860">
                <a:moveTo>
                  <a:pt x="0" y="0"/>
                </a:moveTo>
                <a:lnTo>
                  <a:pt x="0" y="403860"/>
                </a:lnTo>
                <a:lnTo>
                  <a:pt x="1789176" y="403860"/>
                </a:lnTo>
                <a:lnTo>
                  <a:pt x="0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3" name="object 1123"/>
          <p:cNvSpPr/>
          <p:nvPr/>
        </p:nvSpPr>
        <p:spPr>
          <a:xfrm>
            <a:off x="6403848" y="3186684"/>
            <a:ext cx="1789176" cy="403860"/>
          </a:xfrm>
          <a:custGeom>
            <a:avLst/>
            <a:gdLst/>
            <a:ahLst/>
            <a:cxnLst/>
            <a:rect l="l" t="t" r="r" b="b"/>
            <a:pathLst>
              <a:path w="1789176" h="403860">
                <a:moveTo>
                  <a:pt x="0" y="0"/>
                </a:moveTo>
                <a:lnTo>
                  <a:pt x="0" y="403860"/>
                </a:lnTo>
                <a:lnTo>
                  <a:pt x="1789176" y="403860"/>
                </a:lnTo>
              </a:path>
            </a:pathLst>
          </a:custGeom>
          <a:ln w="30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4" name="object 1124"/>
          <p:cNvSpPr/>
          <p:nvPr/>
        </p:nvSpPr>
        <p:spPr>
          <a:xfrm>
            <a:off x="8193024" y="3087624"/>
            <a:ext cx="60959" cy="502920"/>
          </a:xfrm>
          <a:custGeom>
            <a:avLst/>
            <a:gdLst/>
            <a:ahLst/>
            <a:cxnLst/>
            <a:rect l="l" t="t" r="r" b="b"/>
            <a:pathLst>
              <a:path w="60959" h="502920">
                <a:moveTo>
                  <a:pt x="60959" y="0"/>
                </a:moveTo>
                <a:lnTo>
                  <a:pt x="0" y="502920"/>
                </a:lnTo>
                <a:lnTo>
                  <a:pt x="60959" y="402463"/>
                </a:lnTo>
                <a:lnTo>
                  <a:pt x="60959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5" name="object 1125"/>
          <p:cNvSpPr/>
          <p:nvPr/>
        </p:nvSpPr>
        <p:spPr>
          <a:xfrm>
            <a:off x="8193024" y="3087624"/>
            <a:ext cx="60959" cy="502920"/>
          </a:xfrm>
          <a:custGeom>
            <a:avLst/>
            <a:gdLst/>
            <a:ahLst/>
            <a:cxnLst/>
            <a:rect l="l" t="t" r="r" b="b"/>
            <a:pathLst>
              <a:path w="60959" h="502920">
                <a:moveTo>
                  <a:pt x="60959" y="0"/>
                </a:moveTo>
                <a:lnTo>
                  <a:pt x="60959" y="402463"/>
                </a:lnTo>
                <a:lnTo>
                  <a:pt x="0" y="50292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6" name="object 1126"/>
          <p:cNvSpPr/>
          <p:nvPr/>
        </p:nvSpPr>
        <p:spPr>
          <a:xfrm>
            <a:off x="6467856" y="3297936"/>
            <a:ext cx="1202436" cy="246887"/>
          </a:xfrm>
          <a:custGeom>
            <a:avLst/>
            <a:gdLst/>
            <a:ahLst/>
            <a:cxnLst/>
            <a:rect l="l" t="t" r="r" b="b"/>
            <a:pathLst>
              <a:path w="1202436" h="246887">
                <a:moveTo>
                  <a:pt x="0" y="246887"/>
                </a:moveTo>
                <a:lnTo>
                  <a:pt x="1202436" y="246887"/>
                </a:lnTo>
                <a:lnTo>
                  <a:pt x="120243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7" name="object 1127"/>
          <p:cNvSpPr/>
          <p:nvPr/>
        </p:nvSpPr>
        <p:spPr>
          <a:xfrm>
            <a:off x="8147304" y="2528316"/>
            <a:ext cx="97536" cy="120396"/>
          </a:xfrm>
          <a:custGeom>
            <a:avLst/>
            <a:gdLst/>
            <a:ahLst/>
            <a:cxnLst/>
            <a:rect l="l" t="t" r="r" b="b"/>
            <a:pathLst>
              <a:path w="97536" h="120396">
                <a:moveTo>
                  <a:pt x="96012" y="21589"/>
                </a:moveTo>
                <a:lnTo>
                  <a:pt x="97536" y="0"/>
                </a:lnTo>
                <a:lnTo>
                  <a:pt x="7874" y="0"/>
                </a:lnTo>
                <a:lnTo>
                  <a:pt x="0" y="100457"/>
                </a:lnTo>
                <a:lnTo>
                  <a:pt x="46609" y="100457"/>
                </a:lnTo>
                <a:lnTo>
                  <a:pt x="46609" y="120396"/>
                </a:lnTo>
                <a:lnTo>
                  <a:pt x="96012" y="21589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8" name="object 1128"/>
          <p:cNvSpPr/>
          <p:nvPr/>
        </p:nvSpPr>
        <p:spPr>
          <a:xfrm>
            <a:off x="8243316" y="2528316"/>
            <a:ext cx="10667" cy="22860"/>
          </a:xfrm>
          <a:custGeom>
            <a:avLst/>
            <a:gdLst/>
            <a:ahLst/>
            <a:cxnLst/>
            <a:rect l="l" t="t" r="r" b="b"/>
            <a:pathLst>
              <a:path w="10667" h="22860">
                <a:moveTo>
                  <a:pt x="1777" y="0"/>
                </a:moveTo>
                <a:lnTo>
                  <a:pt x="0" y="22860"/>
                </a:lnTo>
                <a:lnTo>
                  <a:pt x="10667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9" name="object 1129"/>
          <p:cNvSpPr/>
          <p:nvPr/>
        </p:nvSpPr>
        <p:spPr>
          <a:xfrm>
            <a:off x="8054340" y="2528316"/>
            <a:ext cx="100583" cy="102108"/>
          </a:xfrm>
          <a:custGeom>
            <a:avLst/>
            <a:gdLst/>
            <a:ahLst/>
            <a:cxnLst/>
            <a:rect l="l" t="t" r="r" b="b"/>
            <a:pathLst>
              <a:path w="100583" h="102108">
                <a:moveTo>
                  <a:pt x="92582" y="102108"/>
                </a:moveTo>
                <a:lnTo>
                  <a:pt x="100583" y="0"/>
                </a:lnTo>
                <a:lnTo>
                  <a:pt x="8000" y="0"/>
                </a:lnTo>
                <a:lnTo>
                  <a:pt x="0" y="102108"/>
                </a:lnTo>
                <a:lnTo>
                  <a:pt x="92582" y="102108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0" name="object 1130"/>
          <p:cNvSpPr/>
          <p:nvPr/>
        </p:nvSpPr>
        <p:spPr>
          <a:xfrm>
            <a:off x="7962900" y="2528316"/>
            <a:ext cx="100583" cy="102108"/>
          </a:xfrm>
          <a:custGeom>
            <a:avLst/>
            <a:gdLst/>
            <a:ahLst/>
            <a:cxnLst/>
            <a:rect l="l" t="t" r="r" b="b"/>
            <a:pathLst>
              <a:path w="100583" h="102108">
                <a:moveTo>
                  <a:pt x="92455" y="102108"/>
                </a:moveTo>
                <a:lnTo>
                  <a:pt x="100583" y="0"/>
                </a:lnTo>
                <a:lnTo>
                  <a:pt x="8635" y="0"/>
                </a:lnTo>
                <a:lnTo>
                  <a:pt x="0" y="102108"/>
                </a:lnTo>
                <a:lnTo>
                  <a:pt x="92455" y="102108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1" name="object 1131"/>
          <p:cNvSpPr/>
          <p:nvPr/>
        </p:nvSpPr>
        <p:spPr>
          <a:xfrm>
            <a:off x="7780020" y="2528316"/>
            <a:ext cx="100583" cy="102108"/>
          </a:xfrm>
          <a:custGeom>
            <a:avLst/>
            <a:gdLst/>
            <a:ahLst/>
            <a:cxnLst/>
            <a:rect l="l" t="t" r="r" b="b"/>
            <a:pathLst>
              <a:path w="100583" h="102108">
                <a:moveTo>
                  <a:pt x="91058" y="102108"/>
                </a:moveTo>
                <a:lnTo>
                  <a:pt x="100583" y="0"/>
                </a:lnTo>
                <a:lnTo>
                  <a:pt x="8508" y="0"/>
                </a:lnTo>
                <a:lnTo>
                  <a:pt x="0" y="102108"/>
                </a:lnTo>
                <a:lnTo>
                  <a:pt x="91058" y="102108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2" name="object 1132"/>
          <p:cNvSpPr/>
          <p:nvPr/>
        </p:nvSpPr>
        <p:spPr>
          <a:xfrm>
            <a:off x="7871459" y="2528316"/>
            <a:ext cx="100584" cy="102108"/>
          </a:xfrm>
          <a:custGeom>
            <a:avLst/>
            <a:gdLst/>
            <a:ahLst/>
            <a:cxnLst/>
            <a:rect l="l" t="t" r="r" b="b"/>
            <a:pathLst>
              <a:path w="100584" h="102108">
                <a:moveTo>
                  <a:pt x="9525" y="0"/>
                </a:moveTo>
                <a:lnTo>
                  <a:pt x="0" y="102108"/>
                </a:lnTo>
                <a:lnTo>
                  <a:pt x="92075" y="102108"/>
                </a:lnTo>
                <a:lnTo>
                  <a:pt x="100584" y="0"/>
                </a:lnTo>
                <a:lnTo>
                  <a:pt x="9525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3" name="object 1133"/>
          <p:cNvSpPr/>
          <p:nvPr/>
        </p:nvSpPr>
        <p:spPr>
          <a:xfrm>
            <a:off x="7598664" y="2528316"/>
            <a:ext cx="99059" cy="102108"/>
          </a:xfrm>
          <a:custGeom>
            <a:avLst/>
            <a:gdLst/>
            <a:ahLst/>
            <a:cxnLst/>
            <a:rect l="l" t="t" r="r" b="b"/>
            <a:pathLst>
              <a:path w="99059" h="102108">
                <a:moveTo>
                  <a:pt x="91058" y="102108"/>
                </a:moveTo>
                <a:lnTo>
                  <a:pt x="99059" y="0"/>
                </a:lnTo>
                <a:lnTo>
                  <a:pt x="9525" y="0"/>
                </a:lnTo>
                <a:lnTo>
                  <a:pt x="0" y="102108"/>
                </a:lnTo>
                <a:lnTo>
                  <a:pt x="91058" y="102108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4" name="object 1134"/>
          <p:cNvSpPr/>
          <p:nvPr/>
        </p:nvSpPr>
        <p:spPr>
          <a:xfrm>
            <a:off x="7690104" y="2528316"/>
            <a:ext cx="97536" cy="102108"/>
          </a:xfrm>
          <a:custGeom>
            <a:avLst/>
            <a:gdLst/>
            <a:ahLst/>
            <a:cxnLst/>
            <a:rect l="l" t="t" r="r" b="b"/>
            <a:pathLst>
              <a:path w="97536" h="102108">
                <a:moveTo>
                  <a:pt x="7874" y="0"/>
                </a:moveTo>
                <a:lnTo>
                  <a:pt x="0" y="102108"/>
                </a:lnTo>
                <a:lnTo>
                  <a:pt x="89153" y="102108"/>
                </a:lnTo>
                <a:lnTo>
                  <a:pt x="97536" y="0"/>
                </a:lnTo>
                <a:lnTo>
                  <a:pt x="7874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5" name="object 1135"/>
          <p:cNvSpPr/>
          <p:nvPr/>
        </p:nvSpPr>
        <p:spPr>
          <a:xfrm>
            <a:off x="6778752" y="2528316"/>
            <a:ext cx="737616" cy="102108"/>
          </a:xfrm>
          <a:custGeom>
            <a:avLst/>
            <a:gdLst/>
            <a:ahLst/>
            <a:cxnLst/>
            <a:rect l="l" t="t" r="r" b="b"/>
            <a:pathLst>
              <a:path w="737616" h="102108">
                <a:moveTo>
                  <a:pt x="729615" y="102108"/>
                </a:moveTo>
                <a:lnTo>
                  <a:pt x="737616" y="0"/>
                </a:lnTo>
                <a:lnTo>
                  <a:pt x="8508" y="0"/>
                </a:lnTo>
                <a:lnTo>
                  <a:pt x="0" y="102108"/>
                </a:lnTo>
                <a:lnTo>
                  <a:pt x="729615" y="102108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6" name="object 1136"/>
          <p:cNvSpPr/>
          <p:nvPr/>
        </p:nvSpPr>
        <p:spPr>
          <a:xfrm>
            <a:off x="7508748" y="2528316"/>
            <a:ext cx="100583" cy="102108"/>
          </a:xfrm>
          <a:custGeom>
            <a:avLst/>
            <a:gdLst/>
            <a:ahLst/>
            <a:cxnLst/>
            <a:rect l="l" t="t" r="r" b="b"/>
            <a:pathLst>
              <a:path w="100583" h="102108">
                <a:moveTo>
                  <a:pt x="8000" y="0"/>
                </a:moveTo>
                <a:lnTo>
                  <a:pt x="0" y="102108"/>
                </a:lnTo>
                <a:lnTo>
                  <a:pt x="91058" y="102108"/>
                </a:lnTo>
                <a:lnTo>
                  <a:pt x="100583" y="0"/>
                </a:lnTo>
                <a:lnTo>
                  <a:pt x="8000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7" name="object 1137"/>
          <p:cNvSpPr/>
          <p:nvPr/>
        </p:nvSpPr>
        <p:spPr>
          <a:xfrm>
            <a:off x="6687311" y="2528316"/>
            <a:ext cx="99060" cy="102108"/>
          </a:xfrm>
          <a:custGeom>
            <a:avLst/>
            <a:gdLst/>
            <a:ahLst/>
            <a:cxnLst/>
            <a:rect l="l" t="t" r="r" b="b"/>
            <a:pathLst>
              <a:path w="99060" h="102108">
                <a:moveTo>
                  <a:pt x="99060" y="0"/>
                </a:moveTo>
                <a:lnTo>
                  <a:pt x="9398" y="0"/>
                </a:lnTo>
                <a:lnTo>
                  <a:pt x="0" y="102108"/>
                </a:lnTo>
                <a:lnTo>
                  <a:pt x="90805" y="102108"/>
                </a:lnTo>
                <a:lnTo>
                  <a:pt x="99060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8" name="object 1138"/>
          <p:cNvSpPr/>
          <p:nvPr/>
        </p:nvSpPr>
        <p:spPr>
          <a:xfrm>
            <a:off x="6595872" y="2528316"/>
            <a:ext cx="100583" cy="102108"/>
          </a:xfrm>
          <a:custGeom>
            <a:avLst/>
            <a:gdLst/>
            <a:ahLst/>
            <a:cxnLst/>
            <a:rect l="l" t="t" r="r" b="b"/>
            <a:pathLst>
              <a:path w="100583" h="102108">
                <a:moveTo>
                  <a:pt x="91058" y="102108"/>
                </a:moveTo>
                <a:lnTo>
                  <a:pt x="100583" y="0"/>
                </a:lnTo>
                <a:lnTo>
                  <a:pt x="8000" y="0"/>
                </a:lnTo>
                <a:lnTo>
                  <a:pt x="0" y="102108"/>
                </a:lnTo>
                <a:lnTo>
                  <a:pt x="91058" y="102108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9" name="object 1139"/>
          <p:cNvSpPr/>
          <p:nvPr/>
        </p:nvSpPr>
        <p:spPr>
          <a:xfrm>
            <a:off x="6504432" y="2528316"/>
            <a:ext cx="99060" cy="102108"/>
          </a:xfrm>
          <a:custGeom>
            <a:avLst/>
            <a:gdLst/>
            <a:ahLst/>
            <a:cxnLst/>
            <a:rect l="l" t="t" r="r" b="b"/>
            <a:pathLst>
              <a:path w="99060" h="102108">
                <a:moveTo>
                  <a:pt x="91059" y="102108"/>
                </a:moveTo>
                <a:lnTo>
                  <a:pt x="99060" y="0"/>
                </a:lnTo>
                <a:lnTo>
                  <a:pt x="8509" y="0"/>
                </a:lnTo>
                <a:lnTo>
                  <a:pt x="0" y="102108"/>
                </a:lnTo>
                <a:lnTo>
                  <a:pt x="91059" y="102108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0" name="object 1140"/>
          <p:cNvSpPr/>
          <p:nvPr/>
        </p:nvSpPr>
        <p:spPr>
          <a:xfrm>
            <a:off x="6403848" y="2610612"/>
            <a:ext cx="12191" cy="19812"/>
          </a:xfrm>
          <a:custGeom>
            <a:avLst/>
            <a:gdLst/>
            <a:ahLst/>
            <a:cxnLst/>
            <a:rect l="l" t="t" r="r" b="b"/>
            <a:pathLst>
              <a:path w="12191" h="19812">
                <a:moveTo>
                  <a:pt x="10032" y="19812"/>
                </a:moveTo>
                <a:lnTo>
                  <a:pt x="12191" y="0"/>
                </a:lnTo>
                <a:lnTo>
                  <a:pt x="0" y="19812"/>
                </a:lnTo>
                <a:lnTo>
                  <a:pt x="10032" y="19812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1" name="object 1141"/>
          <p:cNvSpPr/>
          <p:nvPr/>
        </p:nvSpPr>
        <p:spPr>
          <a:xfrm>
            <a:off x="6412992" y="2528316"/>
            <a:ext cx="100584" cy="102108"/>
          </a:xfrm>
          <a:custGeom>
            <a:avLst/>
            <a:gdLst/>
            <a:ahLst/>
            <a:cxnLst/>
            <a:rect l="l" t="t" r="r" b="b"/>
            <a:pathLst>
              <a:path w="100584" h="102108">
                <a:moveTo>
                  <a:pt x="2159" y="83438"/>
                </a:moveTo>
                <a:lnTo>
                  <a:pt x="0" y="102108"/>
                </a:lnTo>
                <a:lnTo>
                  <a:pt x="91948" y="102108"/>
                </a:lnTo>
                <a:lnTo>
                  <a:pt x="100584" y="0"/>
                </a:lnTo>
                <a:lnTo>
                  <a:pt x="50546" y="0"/>
                </a:lnTo>
                <a:lnTo>
                  <a:pt x="2159" y="83438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2" name="object 1142"/>
          <p:cNvSpPr/>
          <p:nvPr/>
        </p:nvSpPr>
        <p:spPr>
          <a:xfrm>
            <a:off x="6403848" y="2634233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8890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3" name="object 1143"/>
          <p:cNvSpPr/>
          <p:nvPr/>
        </p:nvSpPr>
        <p:spPr>
          <a:xfrm>
            <a:off x="6403848" y="2686811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22606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4" name="object 1144"/>
          <p:cNvSpPr/>
          <p:nvPr/>
        </p:nvSpPr>
        <p:spPr>
          <a:xfrm>
            <a:off x="6403848" y="2667000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19557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5" name="object 1145"/>
          <p:cNvSpPr/>
          <p:nvPr/>
        </p:nvSpPr>
        <p:spPr>
          <a:xfrm>
            <a:off x="6403848" y="2647950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21081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6" name="object 1146"/>
          <p:cNvSpPr/>
          <p:nvPr/>
        </p:nvSpPr>
        <p:spPr>
          <a:xfrm>
            <a:off x="6403848" y="2744724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19557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7" name="object 1147"/>
          <p:cNvSpPr/>
          <p:nvPr/>
        </p:nvSpPr>
        <p:spPr>
          <a:xfrm>
            <a:off x="6403848" y="2725674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21082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8" name="object 1148"/>
          <p:cNvSpPr/>
          <p:nvPr/>
        </p:nvSpPr>
        <p:spPr>
          <a:xfrm>
            <a:off x="6403848" y="2706624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19557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9" name="object 1149"/>
          <p:cNvSpPr/>
          <p:nvPr/>
        </p:nvSpPr>
        <p:spPr>
          <a:xfrm>
            <a:off x="8116824" y="2782824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557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0" name="object 1150"/>
          <p:cNvSpPr/>
          <p:nvPr/>
        </p:nvSpPr>
        <p:spPr>
          <a:xfrm>
            <a:off x="6403848" y="2782824"/>
            <a:ext cx="64007" cy="0"/>
          </a:xfrm>
          <a:custGeom>
            <a:avLst/>
            <a:gdLst/>
            <a:ahLst/>
            <a:cxnLst/>
            <a:rect l="l" t="t" r="r" b="b"/>
            <a:pathLst>
              <a:path w="64007">
                <a:moveTo>
                  <a:pt x="0" y="0"/>
                </a:moveTo>
                <a:lnTo>
                  <a:pt x="64007" y="0"/>
                </a:lnTo>
              </a:path>
            </a:pathLst>
          </a:custGeom>
          <a:ln w="19557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1" name="object 1151"/>
          <p:cNvSpPr/>
          <p:nvPr/>
        </p:nvSpPr>
        <p:spPr>
          <a:xfrm>
            <a:off x="6403848" y="2993898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21082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2" name="object 1152"/>
          <p:cNvSpPr/>
          <p:nvPr/>
        </p:nvSpPr>
        <p:spPr>
          <a:xfrm>
            <a:off x="8116824" y="2955798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21082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3" name="object 1153"/>
          <p:cNvSpPr/>
          <p:nvPr/>
        </p:nvSpPr>
        <p:spPr>
          <a:xfrm>
            <a:off x="6403848" y="2955798"/>
            <a:ext cx="64007" cy="0"/>
          </a:xfrm>
          <a:custGeom>
            <a:avLst/>
            <a:gdLst/>
            <a:ahLst/>
            <a:cxnLst/>
            <a:rect l="l" t="t" r="r" b="b"/>
            <a:pathLst>
              <a:path w="64007">
                <a:moveTo>
                  <a:pt x="0" y="0"/>
                </a:moveTo>
                <a:lnTo>
                  <a:pt x="64007" y="0"/>
                </a:lnTo>
              </a:path>
            </a:pathLst>
          </a:custGeom>
          <a:ln w="21082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4" name="object 1154"/>
          <p:cNvSpPr/>
          <p:nvPr/>
        </p:nvSpPr>
        <p:spPr>
          <a:xfrm>
            <a:off x="8116824" y="2974848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557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5" name="object 1155"/>
          <p:cNvSpPr/>
          <p:nvPr/>
        </p:nvSpPr>
        <p:spPr>
          <a:xfrm>
            <a:off x="6403848" y="2974848"/>
            <a:ext cx="64007" cy="0"/>
          </a:xfrm>
          <a:custGeom>
            <a:avLst/>
            <a:gdLst/>
            <a:ahLst/>
            <a:cxnLst/>
            <a:rect l="l" t="t" r="r" b="b"/>
            <a:pathLst>
              <a:path w="64007">
                <a:moveTo>
                  <a:pt x="0" y="0"/>
                </a:moveTo>
                <a:lnTo>
                  <a:pt x="64007" y="0"/>
                </a:lnTo>
              </a:path>
            </a:pathLst>
          </a:custGeom>
          <a:ln w="19557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6" name="object 1156"/>
          <p:cNvSpPr/>
          <p:nvPr/>
        </p:nvSpPr>
        <p:spPr>
          <a:xfrm>
            <a:off x="8116824" y="2791967"/>
            <a:ext cx="76200" cy="153924"/>
          </a:xfrm>
          <a:custGeom>
            <a:avLst/>
            <a:gdLst/>
            <a:ahLst/>
            <a:cxnLst/>
            <a:rect l="l" t="t" r="r" b="b"/>
            <a:pathLst>
              <a:path w="76200" h="153924">
                <a:moveTo>
                  <a:pt x="0" y="153924"/>
                </a:moveTo>
                <a:lnTo>
                  <a:pt x="76200" y="153924"/>
                </a:lnTo>
                <a:lnTo>
                  <a:pt x="76200" y="0"/>
                </a:lnTo>
                <a:lnTo>
                  <a:pt x="0" y="0"/>
                </a:lnTo>
                <a:lnTo>
                  <a:pt x="0" y="153924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7" name="object 1157"/>
          <p:cNvSpPr/>
          <p:nvPr/>
        </p:nvSpPr>
        <p:spPr>
          <a:xfrm>
            <a:off x="6403848" y="2791967"/>
            <a:ext cx="64007" cy="153924"/>
          </a:xfrm>
          <a:custGeom>
            <a:avLst/>
            <a:gdLst/>
            <a:ahLst/>
            <a:cxnLst/>
            <a:rect l="l" t="t" r="r" b="b"/>
            <a:pathLst>
              <a:path w="64007" h="153924">
                <a:moveTo>
                  <a:pt x="0" y="153924"/>
                </a:moveTo>
                <a:lnTo>
                  <a:pt x="64007" y="153924"/>
                </a:lnTo>
                <a:lnTo>
                  <a:pt x="64007" y="0"/>
                </a:lnTo>
                <a:lnTo>
                  <a:pt x="0" y="0"/>
                </a:lnTo>
                <a:lnTo>
                  <a:pt x="0" y="153924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8" name="object 1158"/>
          <p:cNvSpPr/>
          <p:nvPr/>
        </p:nvSpPr>
        <p:spPr>
          <a:xfrm>
            <a:off x="8116824" y="2763774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21082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9" name="object 1159"/>
          <p:cNvSpPr/>
          <p:nvPr/>
        </p:nvSpPr>
        <p:spPr>
          <a:xfrm>
            <a:off x="6403848" y="2763774"/>
            <a:ext cx="64007" cy="0"/>
          </a:xfrm>
          <a:custGeom>
            <a:avLst/>
            <a:gdLst/>
            <a:ahLst/>
            <a:cxnLst/>
            <a:rect l="l" t="t" r="r" b="b"/>
            <a:pathLst>
              <a:path w="64007">
                <a:moveTo>
                  <a:pt x="0" y="0"/>
                </a:moveTo>
                <a:lnTo>
                  <a:pt x="64007" y="0"/>
                </a:lnTo>
              </a:path>
            </a:pathLst>
          </a:custGeom>
          <a:ln w="21082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0" name="object 1160"/>
          <p:cNvSpPr/>
          <p:nvPr/>
        </p:nvSpPr>
        <p:spPr>
          <a:xfrm>
            <a:off x="6403848" y="3026664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10414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1" name="object 1161"/>
          <p:cNvSpPr/>
          <p:nvPr/>
        </p:nvSpPr>
        <p:spPr>
          <a:xfrm>
            <a:off x="6403848" y="3012948"/>
            <a:ext cx="1789176" cy="0"/>
          </a:xfrm>
          <a:custGeom>
            <a:avLst/>
            <a:gdLst/>
            <a:ahLst/>
            <a:cxnLst/>
            <a:rect l="l" t="t" r="r" b="b"/>
            <a:pathLst>
              <a:path w="1789176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19557">
            <a:solidFill>
              <a:srgbClr val="B4C6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2" name="object 1162"/>
          <p:cNvSpPr/>
          <p:nvPr/>
        </p:nvSpPr>
        <p:spPr>
          <a:xfrm>
            <a:off x="8193024" y="2528316"/>
            <a:ext cx="60959" cy="502920"/>
          </a:xfrm>
          <a:custGeom>
            <a:avLst/>
            <a:gdLst/>
            <a:ahLst/>
            <a:cxnLst/>
            <a:rect l="l" t="t" r="r" b="b"/>
            <a:pathLst>
              <a:path w="60959" h="502920">
                <a:moveTo>
                  <a:pt x="60959" y="0"/>
                </a:moveTo>
                <a:lnTo>
                  <a:pt x="0" y="121158"/>
                </a:lnTo>
                <a:lnTo>
                  <a:pt x="0" y="502920"/>
                </a:lnTo>
                <a:lnTo>
                  <a:pt x="60959" y="402971"/>
                </a:lnTo>
                <a:lnTo>
                  <a:pt x="60959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3" name="object 1163"/>
          <p:cNvSpPr/>
          <p:nvPr/>
        </p:nvSpPr>
        <p:spPr>
          <a:xfrm>
            <a:off x="8193024" y="2528316"/>
            <a:ext cx="60959" cy="120396"/>
          </a:xfrm>
          <a:custGeom>
            <a:avLst/>
            <a:gdLst/>
            <a:ahLst/>
            <a:cxnLst/>
            <a:rect l="l" t="t" r="r" b="b"/>
            <a:pathLst>
              <a:path w="60959" h="120396">
                <a:moveTo>
                  <a:pt x="0" y="120396"/>
                </a:moveTo>
                <a:lnTo>
                  <a:pt x="60959" y="0"/>
                </a:lnTo>
              </a:path>
            </a:pathLst>
          </a:custGeom>
          <a:ln w="30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4" name="object 1164"/>
          <p:cNvSpPr/>
          <p:nvPr/>
        </p:nvSpPr>
        <p:spPr>
          <a:xfrm>
            <a:off x="8193024" y="2528316"/>
            <a:ext cx="60959" cy="502920"/>
          </a:xfrm>
          <a:custGeom>
            <a:avLst/>
            <a:gdLst/>
            <a:ahLst/>
            <a:cxnLst/>
            <a:rect l="l" t="t" r="r" b="b"/>
            <a:pathLst>
              <a:path w="60959" h="502920">
                <a:moveTo>
                  <a:pt x="60959" y="0"/>
                </a:moveTo>
                <a:lnTo>
                  <a:pt x="0" y="502920"/>
                </a:lnTo>
                <a:lnTo>
                  <a:pt x="60959" y="402971"/>
                </a:lnTo>
                <a:lnTo>
                  <a:pt x="60959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5" name="object 1165"/>
          <p:cNvSpPr/>
          <p:nvPr/>
        </p:nvSpPr>
        <p:spPr>
          <a:xfrm>
            <a:off x="8193024" y="2528316"/>
            <a:ext cx="60959" cy="502920"/>
          </a:xfrm>
          <a:custGeom>
            <a:avLst/>
            <a:gdLst/>
            <a:ahLst/>
            <a:cxnLst/>
            <a:rect l="l" t="t" r="r" b="b"/>
            <a:pathLst>
              <a:path w="60959" h="502920">
                <a:moveTo>
                  <a:pt x="60959" y="0"/>
                </a:moveTo>
                <a:lnTo>
                  <a:pt x="60959" y="402971"/>
                </a:lnTo>
                <a:lnTo>
                  <a:pt x="0" y="50292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6" name="object 1166"/>
          <p:cNvSpPr/>
          <p:nvPr/>
        </p:nvSpPr>
        <p:spPr>
          <a:xfrm>
            <a:off x="8193024" y="2648712"/>
            <a:ext cx="1524" cy="382524"/>
          </a:xfrm>
          <a:custGeom>
            <a:avLst/>
            <a:gdLst/>
            <a:ahLst/>
            <a:cxnLst/>
            <a:rect l="l" t="t" r="r" b="b"/>
            <a:pathLst>
              <a:path w="1524" h="382524">
                <a:moveTo>
                  <a:pt x="0" y="382524"/>
                </a:moveTo>
                <a:lnTo>
                  <a:pt x="1524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7" name="object 1167"/>
          <p:cNvSpPr/>
          <p:nvPr/>
        </p:nvSpPr>
        <p:spPr>
          <a:xfrm>
            <a:off x="6403848" y="2528316"/>
            <a:ext cx="1850135" cy="102108"/>
          </a:xfrm>
          <a:custGeom>
            <a:avLst/>
            <a:gdLst/>
            <a:ahLst/>
            <a:cxnLst/>
            <a:rect l="l" t="t" r="r" b="b"/>
            <a:pathLst>
              <a:path w="1850135" h="102108">
                <a:moveTo>
                  <a:pt x="0" y="102108"/>
                </a:moveTo>
                <a:lnTo>
                  <a:pt x="1850135" y="0"/>
                </a:lnTo>
                <a:lnTo>
                  <a:pt x="59309" y="0"/>
                </a:lnTo>
                <a:lnTo>
                  <a:pt x="0" y="102108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8" name="object 1168"/>
          <p:cNvSpPr/>
          <p:nvPr/>
        </p:nvSpPr>
        <p:spPr>
          <a:xfrm>
            <a:off x="6403848" y="2528316"/>
            <a:ext cx="1850135" cy="102108"/>
          </a:xfrm>
          <a:custGeom>
            <a:avLst/>
            <a:gdLst/>
            <a:ahLst/>
            <a:cxnLst/>
            <a:rect l="l" t="t" r="r" b="b"/>
            <a:pathLst>
              <a:path w="1850135" h="102108">
                <a:moveTo>
                  <a:pt x="0" y="102108"/>
                </a:moveTo>
                <a:lnTo>
                  <a:pt x="59309" y="0"/>
                </a:lnTo>
                <a:lnTo>
                  <a:pt x="1850135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9" name="object 1169"/>
          <p:cNvSpPr/>
          <p:nvPr/>
        </p:nvSpPr>
        <p:spPr>
          <a:xfrm>
            <a:off x="6403848" y="2630424"/>
            <a:ext cx="1789176" cy="400812"/>
          </a:xfrm>
          <a:custGeom>
            <a:avLst/>
            <a:gdLst/>
            <a:ahLst/>
            <a:cxnLst/>
            <a:rect l="l" t="t" r="r" b="b"/>
            <a:pathLst>
              <a:path w="1789176" h="400812">
                <a:moveTo>
                  <a:pt x="0" y="0"/>
                </a:moveTo>
                <a:lnTo>
                  <a:pt x="0" y="400812"/>
                </a:lnTo>
                <a:lnTo>
                  <a:pt x="1789176" y="400812"/>
                </a:lnTo>
                <a:lnTo>
                  <a:pt x="0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0" name="object 1170"/>
          <p:cNvSpPr/>
          <p:nvPr/>
        </p:nvSpPr>
        <p:spPr>
          <a:xfrm>
            <a:off x="6403848" y="2630424"/>
            <a:ext cx="1789176" cy="400812"/>
          </a:xfrm>
          <a:custGeom>
            <a:avLst/>
            <a:gdLst/>
            <a:ahLst/>
            <a:cxnLst/>
            <a:rect l="l" t="t" r="r" b="b"/>
            <a:pathLst>
              <a:path w="1789176" h="400812">
                <a:moveTo>
                  <a:pt x="0" y="0"/>
                </a:moveTo>
                <a:lnTo>
                  <a:pt x="0" y="400812"/>
                </a:lnTo>
                <a:lnTo>
                  <a:pt x="1789176" y="400812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1" name="object 1171"/>
          <p:cNvSpPr/>
          <p:nvPr/>
        </p:nvSpPr>
        <p:spPr>
          <a:xfrm>
            <a:off x="6403848" y="2630424"/>
            <a:ext cx="1789176" cy="18287"/>
          </a:xfrm>
          <a:custGeom>
            <a:avLst/>
            <a:gdLst/>
            <a:ahLst/>
            <a:cxnLst/>
            <a:rect l="l" t="t" r="r" b="b"/>
            <a:pathLst>
              <a:path w="1789176" h="18287">
                <a:moveTo>
                  <a:pt x="1789176" y="18287"/>
                </a:moveTo>
                <a:lnTo>
                  <a:pt x="1789176" y="0"/>
                </a:lnTo>
                <a:lnTo>
                  <a:pt x="0" y="0"/>
                </a:lnTo>
                <a:lnTo>
                  <a:pt x="1789176" y="18287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2" name="object 1172"/>
          <p:cNvSpPr/>
          <p:nvPr/>
        </p:nvSpPr>
        <p:spPr>
          <a:xfrm>
            <a:off x="6403848" y="2630424"/>
            <a:ext cx="1789176" cy="18287"/>
          </a:xfrm>
          <a:custGeom>
            <a:avLst/>
            <a:gdLst/>
            <a:ahLst/>
            <a:cxnLst/>
            <a:rect l="l" t="t" r="r" b="b"/>
            <a:pathLst>
              <a:path w="1789176" h="18287">
                <a:moveTo>
                  <a:pt x="1789176" y="18287"/>
                </a:moveTo>
                <a:lnTo>
                  <a:pt x="1789176" y="0"/>
                </a:lnTo>
                <a:lnTo>
                  <a:pt x="0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3" name="object 1173"/>
          <p:cNvSpPr/>
          <p:nvPr/>
        </p:nvSpPr>
        <p:spPr>
          <a:xfrm>
            <a:off x="6467856" y="2740152"/>
            <a:ext cx="1648968" cy="245363"/>
          </a:xfrm>
          <a:custGeom>
            <a:avLst/>
            <a:gdLst/>
            <a:ahLst/>
            <a:cxnLst/>
            <a:rect l="l" t="t" r="r" b="b"/>
            <a:pathLst>
              <a:path w="1648968" h="245363">
                <a:moveTo>
                  <a:pt x="0" y="245363"/>
                </a:moveTo>
                <a:lnTo>
                  <a:pt x="1648968" y="245363"/>
                </a:lnTo>
                <a:lnTo>
                  <a:pt x="1648968" y="0"/>
                </a:lnTo>
                <a:lnTo>
                  <a:pt x="0" y="0"/>
                </a:lnTo>
                <a:lnTo>
                  <a:pt x="0" y="245363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926591" y="1965959"/>
            <a:ext cx="1507236" cy="3779520"/>
          </a:xfrm>
          <a:custGeom>
            <a:avLst/>
            <a:gdLst/>
            <a:ahLst/>
            <a:cxnLst/>
            <a:rect l="l" t="t" r="r" b="b"/>
            <a:pathLst>
              <a:path w="1507236" h="3779520">
                <a:moveTo>
                  <a:pt x="0" y="3779520"/>
                </a:moveTo>
                <a:lnTo>
                  <a:pt x="1507236" y="3779520"/>
                </a:lnTo>
                <a:lnTo>
                  <a:pt x="1507236" y="0"/>
                </a:lnTo>
                <a:lnTo>
                  <a:pt x="0" y="0"/>
                </a:lnTo>
                <a:lnTo>
                  <a:pt x="0" y="377952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2359152" y="4764024"/>
            <a:ext cx="82296" cy="120395"/>
          </a:xfrm>
          <a:custGeom>
            <a:avLst/>
            <a:gdLst/>
            <a:ahLst/>
            <a:cxnLst/>
            <a:rect l="l" t="t" r="r" b="b"/>
            <a:pathLst>
              <a:path w="82296" h="120396">
                <a:moveTo>
                  <a:pt x="81787" y="21589"/>
                </a:moveTo>
                <a:lnTo>
                  <a:pt x="82296" y="0"/>
                </a:lnTo>
                <a:lnTo>
                  <a:pt x="6858" y="0"/>
                </a:lnTo>
                <a:lnTo>
                  <a:pt x="0" y="100456"/>
                </a:lnTo>
                <a:lnTo>
                  <a:pt x="39624" y="100456"/>
                </a:lnTo>
                <a:lnTo>
                  <a:pt x="39624" y="120395"/>
                </a:lnTo>
                <a:lnTo>
                  <a:pt x="81787" y="21589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2439924" y="4764024"/>
            <a:ext cx="7619" cy="19812"/>
          </a:xfrm>
          <a:custGeom>
            <a:avLst/>
            <a:gdLst/>
            <a:ahLst/>
            <a:cxnLst/>
            <a:rect l="l" t="t" r="r" b="b"/>
            <a:pathLst>
              <a:path w="7619" h="19812">
                <a:moveTo>
                  <a:pt x="507" y="0"/>
                </a:moveTo>
                <a:lnTo>
                  <a:pt x="0" y="19812"/>
                </a:lnTo>
                <a:lnTo>
                  <a:pt x="7619" y="0"/>
                </a:lnTo>
                <a:lnTo>
                  <a:pt x="507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2281428" y="4764024"/>
            <a:ext cx="83820" cy="99059"/>
          </a:xfrm>
          <a:custGeom>
            <a:avLst/>
            <a:gdLst/>
            <a:ahLst/>
            <a:cxnLst/>
            <a:rect l="l" t="t" r="r" b="b"/>
            <a:pathLst>
              <a:path w="83820" h="99059">
                <a:moveTo>
                  <a:pt x="76962" y="99059"/>
                </a:moveTo>
                <a:lnTo>
                  <a:pt x="83820" y="0"/>
                </a:lnTo>
                <a:lnTo>
                  <a:pt x="6858" y="0"/>
                </a:lnTo>
                <a:lnTo>
                  <a:pt x="0" y="99059"/>
                </a:lnTo>
                <a:lnTo>
                  <a:pt x="76962" y="99059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2205228" y="4764024"/>
            <a:ext cx="82296" cy="99059"/>
          </a:xfrm>
          <a:custGeom>
            <a:avLst/>
            <a:gdLst/>
            <a:ahLst/>
            <a:cxnLst/>
            <a:rect l="l" t="t" r="r" b="b"/>
            <a:pathLst>
              <a:path w="82296" h="99059">
                <a:moveTo>
                  <a:pt x="75565" y="99059"/>
                </a:moveTo>
                <a:lnTo>
                  <a:pt x="82296" y="0"/>
                </a:lnTo>
                <a:lnTo>
                  <a:pt x="6731" y="0"/>
                </a:lnTo>
                <a:lnTo>
                  <a:pt x="0" y="99059"/>
                </a:lnTo>
                <a:lnTo>
                  <a:pt x="75565" y="99059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2051304" y="4764024"/>
            <a:ext cx="83819" cy="99059"/>
          </a:xfrm>
          <a:custGeom>
            <a:avLst/>
            <a:gdLst/>
            <a:ahLst/>
            <a:cxnLst/>
            <a:rect l="l" t="t" r="r" b="b"/>
            <a:pathLst>
              <a:path w="83819" h="99059">
                <a:moveTo>
                  <a:pt x="75437" y="99059"/>
                </a:moveTo>
                <a:lnTo>
                  <a:pt x="83819" y="0"/>
                </a:lnTo>
                <a:lnTo>
                  <a:pt x="6857" y="0"/>
                </a:lnTo>
                <a:lnTo>
                  <a:pt x="0" y="99059"/>
                </a:lnTo>
                <a:lnTo>
                  <a:pt x="75437" y="99059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2127504" y="4764024"/>
            <a:ext cx="83819" cy="99059"/>
          </a:xfrm>
          <a:custGeom>
            <a:avLst/>
            <a:gdLst/>
            <a:ahLst/>
            <a:cxnLst/>
            <a:rect l="l" t="t" r="r" b="b"/>
            <a:pathLst>
              <a:path w="83819" h="99059">
                <a:moveTo>
                  <a:pt x="8381" y="0"/>
                </a:moveTo>
                <a:lnTo>
                  <a:pt x="0" y="99059"/>
                </a:lnTo>
                <a:lnTo>
                  <a:pt x="76962" y="99059"/>
                </a:lnTo>
                <a:lnTo>
                  <a:pt x="83819" y="0"/>
                </a:lnTo>
                <a:lnTo>
                  <a:pt x="8381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1897380" y="4764024"/>
            <a:ext cx="83819" cy="99059"/>
          </a:xfrm>
          <a:custGeom>
            <a:avLst/>
            <a:gdLst/>
            <a:ahLst/>
            <a:cxnLst/>
            <a:rect l="l" t="t" r="r" b="b"/>
            <a:pathLst>
              <a:path w="83819" h="99059">
                <a:moveTo>
                  <a:pt x="76962" y="99059"/>
                </a:moveTo>
                <a:lnTo>
                  <a:pt x="83819" y="0"/>
                </a:lnTo>
                <a:lnTo>
                  <a:pt x="8000" y="0"/>
                </a:lnTo>
                <a:lnTo>
                  <a:pt x="0" y="99059"/>
                </a:lnTo>
                <a:lnTo>
                  <a:pt x="76962" y="99059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1973580" y="4764024"/>
            <a:ext cx="83819" cy="99059"/>
          </a:xfrm>
          <a:custGeom>
            <a:avLst/>
            <a:gdLst/>
            <a:ahLst/>
            <a:cxnLst/>
            <a:rect l="l" t="t" r="r" b="b"/>
            <a:pathLst>
              <a:path w="83819" h="99059">
                <a:moveTo>
                  <a:pt x="6857" y="0"/>
                </a:moveTo>
                <a:lnTo>
                  <a:pt x="0" y="99059"/>
                </a:lnTo>
                <a:lnTo>
                  <a:pt x="76962" y="99059"/>
                </a:lnTo>
                <a:lnTo>
                  <a:pt x="83819" y="0"/>
                </a:lnTo>
                <a:lnTo>
                  <a:pt x="6857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1207008" y="4764024"/>
            <a:ext cx="620267" cy="99059"/>
          </a:xfrm>
          <a:custGeom>
            <a:avLst/>
            <a:gdLst/>
            <a:ahLst/>
            <a:cxnLst/>
            <a:rect l="l" t="t" r="r" b="b"/>
            <a:pathLst>
              <a:path w="620267" h="99059">
                <a:moveTo>
                  <a:pt x="613410" y="99059"/>
                </a:moveTo>
                <a:lnTo>
                  <a:pt x="620267" y="0"/>
                </a:lnTo>
                <a:lnTo>
                  <a:pt x="6857" y="0"/>
                </a:lnTo>
                <a:lnTo>
                  <a:pt x="0" y="99059"/>
                </a:lnTo>
                <a:lnTo>
                  <a:pt x="613410" y="99059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1821180" y="4764024"/>
            <a:ext cx="83819" cy="99059"/>
          </a:xfrm>
          <a:custGeom>
            <a:avLst/>
            <a:gdLst/>
            <a:ahLst/>
            <a:cxnLst/>
            <a:rect l="l" t="t" r="r" b="b"/>
            <a:pathLst>
              <a:path w="83819" h="99059">
                <a:moveTo>
                  <a:pt x="6857" y="0"/>
                </a:moveTo>
                <a:lnTo>
                  <a:pt x="0" y="99059"/>
                </a:lnTo>
                <a:lnTo>
                  <a:pt x="75945" y="99059"/>
                </a:lnTo>
                <a:lnTo>
                  <a:pt x="83819" y="0"/>
                </a:lnTo>
                <a:lnTo>
                  <a:pt x="6857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1129284" y="4764024"/>
            <a:ext cx="83819" cy="99059"/>
          </a:xfrm>
          <a:custGeom>
            <a:avLst/>
            <a:gdLst/>
            <a:ahLst/>
            <a:cxnLst/>
            <a:rect l="l" t="t" r="r" b="b"/>
            <a:pathLst>
              <a:path w="83819" h="99059">
                <a:moveTo>
                  <a:pt x="83819" y="0"/>
                </a:moveTo>
                <a:lnTo>
                  <a:pt x="8381" y="0"/>
                </a:lnTo>
                <a:lnTo>
                  <a:pt x="0" y="99059"/>
                </a:lnTo>
                <a:lnTo>
                  <a:pt x="77012" y="99059"/>
                </a:lnTo>
                <a:lnTo>
                  <a:pt x="83819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1051560" y="4764024"/>
            <a:ext cx="85343" cy="99059"/>
          </a:xfrm>
          <a:custGeom>
            <a:avLst/>
            <a:gdLst/>
            <a:ahLst/>
            <a:cxnLst/>
            <a:rect l="l" t="t" r="r" b="b"/>
            <a:pathLst>
              <a:path w="85343" h="99059">
                <a:moveTo>
                  <a:pt x="76860" y="99059"/>
                </a:moveTo>
                <a:lnTo>
                  <a:pt x="85343" y="0"/>
                </a:lnTo>
                <a:lnTo>
                  <a:pt x="7950" y="0"/>
                </a:lnTo>
                <a:lnTo>
                  <a:pt x="0" y="99059"/>
                </a:lnTo>
                <a:lnTo>
                  <a:pt x="76860" y="99059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975360" y="4764024"/>
            <a:ext cx="83820" cy="99059"/>
          </a:xfrm>
          <a:custGeom>
            <a:avLst/>
            <a:gdLst/>
            <a:ahLst/>
            <a:cxnLst/>
            <a:rect l="l" t="t" r="r" b="b"/>
            <a:pathLst>
              <a:path w="83820" h="99059">
                <a:moveTo>
                  <a:pt x="75907" y="99059"/>
                </a:moveTo>
                <a:lnTo>
                  <a:pt x="83820" y="0"/>
                </a:lnTo>
                <a:lnTo>
                  <a:pt x="6858" y="0"/>
                </a:lnTo>
                <a:lnTo>
                  <a:pt x="0" y="99059"/>
                </a:lnTo>
                <a:lnTo>
                  <a:pt x="75907" y="99059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890016" y="4846320"/>
            <a:ext cx="10668" cy="16763"/>
          </a:xfrm>
          <a:custGeom>
            <a:avLst/>
            <a:gdLst/>
            <a:ahLst/>
            <a:cxnLst/>
            <a:rect l="l" t="t" r="r" b="b"/>
            <a:pathLst>
              <a:path w="10668" h="16763">
                <a:moveTo>
                  <a:pt x="8293" y="16763"/>
                </a:moveTo>
                <a:lnTo>
                  <a:pt x="10668" y="0"/>
                </a:lnTo>
                <a:lnTo>
                  <a:pt x="0" y="16763"/>
                </a:lnTo>
                <a:lnTo>
                  <a:pt x="8293" y="16763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899160" y="4764024"/>
            <a:ext cx="83820" cy="99059"/>
          </a:xfrm>
          <a:custGeom>
            <a:avLst/>
            <a:gdLst/>
            <a:ahLst/>
            <a:cxnLst/>
            <a:rect l="l" t="t" r="r" b="b"/>
            <a:pathLst>
              <a:path w="83820" h="99059">
                <a:moveTo>
                  <a:pt x="2120" y="80899"/>
                </a:moveTo>
                <a:lnTo>
                  <a:pt x="0" y="99059"/>
                </a:lnTo>
                <a:lnTo>
                  <a:pt x="76923" y="99059"/>
                </a:lnTo>
                <a:lnTo>
                  <a:pt x="83820" y="0"/>
                </a:lnTo>
                <a:lnTo>
                  <a:pt x="42443" y="0"/>
                </a:lnTo>
                <a:lnTo>
                  <a:pt x="2120" y="80899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890016" y="4868418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11938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890016" y="4920996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890016" y="4901946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890016" y="4882896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890016" y="4978146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890016" y="4959096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890016" y="4940046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2017776" y="501777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890016" y="5017770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890016" y="5228844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2017776" y="5190744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890016" y="5190744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890016" y="5209794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2017776" y="5027676"/>
            <a:ext cx="381000" cy="153924"/>
          </a:xfrm>
          <a:custGeom>
            <a:avLst/>
            <a:gdLst/>
            <a:ahLst/>
            <a:cxnLst/>
            <a:rect l="l" t="t" r="r" b="b"/>
            <a:pathLst>
              <a:path w="381000" h="153924">
                <a:moveTo>
                  <a:pt x="0" y="153924"/>
                </a:moveTo>
                <a:lnTo>
                  <a:pt x="381000" y="153924"/>
                </a:lnTo>
                <a:lnTo>
                  <a:pt x="381000" y="0"/>
                </a:lnTo>
                <a:lnTo>
                  <a:pt x="0" y="0"/>
                </a:lnTo>
                <a:lnTo>
                  <a:pt x="0" y="153924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890016" y="5027676"/>
            <a:ext cx="77724" cy="153924"/>
          </a:xfrm>
          <a:custGeom>
            <a:avLst/>
            <a:gdLst/>
            <a:ahLst/>
            <a:cxnLst/>
            <a:rect l="l" t="t" r="r" b="b"/>
            <a:pathLst>
              <a:path w="77724" h="153924">
                <a:moveTo>
                  <a:pt x="0" y="153924"/>
                </a:moveTo>
                <a:lnTo>
                  <a:pt x="77724" y="153924"/>
                </a:lnTo>
                <a:lnTo>
                  <a:pt x="77724" y="0"/>
                </a:lnTo>
                <a:lnTo>
                  <a:pt x="0" y="0"/>
                </a:lnTo>
                <a:lnTo>
                  <a:pt x="0" y="153924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2017776" y="4997958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890016" y="499795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890016" y="5262372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10413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890016" y="5247894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2398776" y="4764024"/>
            <a:ext cx="48768" cy="502919"/>
          </a:xfrm>
          <a:custGeom>
            <a:avLst/>
            <a:gdLst/>
            <a:ahLst/>
            <a:cxnLst/>
            <a:rect l="l" t="t" r="r" b="b"/>
            <a:pathLst>
              <a:path w="48768" h="502920">
                <a:moveTo>
                  <a:pt x="48768" y="0"/>
                </a:moveTo>
                <a:lnTo>
                  <a:pt x="0" y="121031"/>
                </a:lnTo>
                <a:lnTo>
                  <a:pt x="0" y="502919"/>
                </a:lnTo>
                <a:lnTo>
                  <a:pt x="48768" y="402589"/>
                </a:lnTo>
                <a:lnTo>
                  <a:pt x="48768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2398776" y="4764024"/>
            <a:ext cx="48768" cy="120395"/>
          </a:xfrm>
          <a:custGeom>
            <a:avLst/>
            <a:gdLst/>
            <a:ahLst/>
            <a:cxnLst/>
            <a:rect l="l" t="t" r="r" b="b"/>
            <a:pathLst>
              <a:path w="48768" h="120396">
                <a:moveTo>
                  <a:pt x="0" y="120395"/>
                </a:moveTo>
                <a:lnTo>
                  <a:pt x="48768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2398776" y="4764024"/>
            <a:ext cx="48768" cy="502919"/>
          </a:xfrm>
          <a:custGeom>
            <a:avLst/>
            <a:gdLst/>
            <a:ahLst/>
            <a:cxnLst/>
            <a:rect l="l" t="t" r="r" b="b"/>
            <a:pathLst>
              <a:path w="48768" h="502920">
                <a:moveTo>
                  <a:pt x="48768" y="0"/>
                </a:moveTo>
                <a:lnTo>
                  <a:pt x="0" y="502919"/>
                </a:lnTo>
                <a:lnTo>
                  <a:pt x="48768" y="402589"/>
                </a:lnTo>
                <a:lnTo>
                  <a:pt x="48768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2398776" y="4764024"/>
            <a:ext cx="48768" cy="502919"/>
          </a:xfrm>
          <a:custGeom>
            <a:avLst/>
            <a:gdLst/>
            <a:ahLst/>
            <a:cxnLst/>
            <a:rect l="l" t="t" r="r" b="b"/>
            <a:pathLst>
              <a:path w="48768" h="502920">
                <a:moveTo>
                  <a:pt x="48768" y="0"/>
                </a:moveTo>
                <a:lnTo>
                  <a:pt x="48768" y="402589"/>
                </a:lnTo>
                <a:lnTo>
                  <a:pt x="0" y="502919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2398776" y="4884420"/>
            <a:ext cx="1524" cy="382524"/>
          </a:xfrm>
          <a:custGeom>
            <a:avLst/>
            <a:gdLst/>
            <a:ahLst/>
            <a:cxnLst/>
            <a:rect l="l" t="t" r="r" b="b"/>
            <a:pathLst>
              <a:path w="1524" h="382524">
                <a:moveTo>
                  <a:pt x="0" y="382523"/>
                </a:moveTo>
                <a:lnTo>
                  <a:pt x="1524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890016" y="4764024"/>
            <a:ext cx="1557528" cy="99059"/>
          </a:xfrm>
          <a:custGeom>
            <a:avLst/>
            <a:gdLst/>
            <a:ahLst/>
            <a:cxnLst/>
            <a:rect l="l" t="t" r="r" b="b"/>
            <a:pathLst>
              <a:path w="1557528" h="99059">
                <a:moveTo>
                  <a:pt x="0" y="99059"/>
                </a:moveTo>
                <a:lnTo>
                  <a:pt x="1557528" y="0"/>
                </a:lnTo>
                <a:lnTo>
                  <a:pt x="49745" y="0"/>
                </a:lnTo>
                <a:lnTo>
                  <a:pt x="0" y="99059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890016" y="4764024"/>
            <a:ext cx="1557528" cy="99059"/>
          </a:xfrm>
          <a:custGeom>
            <a:avLst/>
            <a:gdLst/>
            <a:ahLst/>
            <a:cxnLst/>
            <a:rect l="l" t="t" r="r" b="b"/>
            <a:pathLst>
              <a:path w="1557528" h="99059">
                <a:moveTo>
                  <a:pt x="0" y="99059"/>
                </a:moveTo>
                <a:lnTo>
                  <a:pt x="49745" y="0"/>
                </a:lnTo>
                <a:lnTo>
                  <a:pt x="1557528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890016" y="4863083"/>
            <a:ext cx="1508760" cy="403860"/>
          </a:xfrm>
          <a:custGeom>
            <a:avLst/>
            <a:gdLst/>
            <a:ahLst/>
            <a:cxnLst/>
            <a:rect l="l" t="t" r="r" b="b"/>
            <a:pathLst>
              <a:path w="1508760" h="403860">
                <a:moveTo>
                  <a:pt x="0" y="0"/>
                </a:moveTo>
                <a:lnTo>
                  <a:pt x="0" y="403860"/>
                </a:lnTo>
                <a:lnTo>
                  <a:pt x="1508760" y="403860"/>
                </a:lnTo>
                <a:lnTo>
                  <a:pt x="0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890016" y="4863083"/>
            <a:ext cx="1508760" cy="403860"/>
          </a:xfrm>
          <a:custGeom>
            <a:avLst/>
            <a:gdLst/>
            <a:ahLst/>
            <a:cxnLst/>
            <a:rect l="l" t="t" r="r" b="b"/>
            <a:pathLst>
              <a:path w="1508760" h="403860">
                <a:moveTo>
                  <a:pt x="0" y="0"/>
                </a:moveTo>
                <a:lnTo>
                  <a:pt x="0" y="403860"/>
                </a:lnTo>
                <a:lnTo>
                  <a:pt x="1508760" y="403860"/>
                </a:lnTo>
              </a:path>
            </a:pathLst>
          </a:custGeom>
          <a:ln w="30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890016" y="4863083"/>
            <a:ext cx="1508760" cy="21336"/>
          </a:xfrm>
          <a:custGeom>
            <a:avLst/>
            <a:gdLst/>
            <a:ahLst/>
            <a:cxnLst/>
            <a:rect l="l" t="t" r="r" b="b"/>
            <a:pathLst>
              <a:path w="1508760" h="21336">
                <a:moveTo>
                  <a:pt x="1508760" y="21336"/>
                </a:moveTo>
                <a:lnTo>
                  <a:pt x="1508760" y="0"/>
                </a:lnTo>
                <a:lnTo>
                  <a:pt x="0" y="0"/>
                </a:lnTo>
                <a:lnTo>
                  <a:pt x="1508760" y="21336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890016" y="4863083"/>
            <a:ext cx="1508760" cy="21336"/>
          </a:xfrm>
          <a:custGeom>
            <a:avLst/>
            <a:gdLst/>
            <a:ahLst/>
            <a:cxnLst/>
            <a:rect l="l" t="t" r="r" b="b"/>
            <a:pathLst>
              <a:path w="1508760" h="21336">
                <a:moveTo>
                  <a:pt x="1508760" y="21336"/>
                </a:moveTo>
                <a:lnTo>
                  <a:pt x="1508760" y="0"/>
                </a:lnTo>
                <a:lnTo>
                  <a:pt x="0" y="0"/>
                </a:lnTo>
              </a:path>
            </a:pathLst>
          </a:custGeom>
          <a:ln w="30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967740" y="4972812"/>
            <a:ext cx="1050036" cy="246887"/>
          </a:xfrm>
          <a:custGeom>
            <a:avLst/>
            <a:gdLst/>
            <a:ahLst/>
            <a:cxnLst/>
            <a:rect l="l" t="t" r="r" b="b"/>
            <a:pathLst>
              <a:path w="1050036" h="246887">
                <a:moveTo>
                  <a:pt x="0" y="246887"/>
                </a:moveTo>
                <a:lnTo>
                  <a:pt x="1050036" y="246887"/>
                </a:lnTo>
                <a:lnTo>
                  <a:pt x="105003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2359152" y="1970532"/>
            <a:ext cx="82296" cy="120395"/>
          </a:xfrm>
          <a:custGeom>
            <a:avLst/>
            <a:gdLst/>
            <a:ahLst/>
            <a:cxnLst/>
            <a:rect l="l" t="t" r="r" b="b"/>
            <a:pathLst>
              <a:path w="82296" h="120395">
                <a:moveTo>
                  <a:pt x="81787" y="21589"/>
                </a:moveTo>
                <a:lnTo>
                  <a:pt x="82296" y="0"/>
                </a:lnTo>
                <a:lnTo>
                  <a:pt x="6858" y="0"/>
                </a:lnTo>
                <a:lnTo>
                  <a:pt x="0" y="100456"/>
                </a:lnTo>
                <a:lnTo>
                  <a:pt x="39624" y="100456"/>
                </a:lnTo>
                <a:lnTo>
                  <a:pt x="39624" y="120395"/>
                </a:lnTo>
                <a:lnTo>
                  <a:pt x="81787" y="21589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2439924" y="1970532"/>
            <a:ext cx="7619" cy="21335"/>
          </a:xfrm>
          <a:custGeom>
            <a:avLst/>
            <a:gdLst/>
            <a:ahLst/>
            <a:cxnLst/>
            <a:rect l="l" t="t" r="r" b="b"/>
            <a:pathLst>
              <a:path w="7619" h="21335">
                <a:moveTo>
                  <a:pt x="507" y="0"/>
                </a:moveTo>
                <a:lnTo>
                  <a:pt x="0" y="21335"/>
                </a:lnTo>
                <a:lnTo>
                  <a:pt x="7619" y="0"/>
                </a:lnTo>
                <a:lnTo>
                  <a:pt x="507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2281428" y="1970532"/>
            <a:ext cx="83820" cy="100583"/>
          </a:xfrm>
          <a:custGeom>
            <a:avLst/>
            <a:gdLst/>
            <a:ahLst/>
            <a:cxnLst/>
            <a:rect l="l" t="t" r="r" b="b"/>
            <a:pathLst>
              <a:path w="83820" h="100583">
                <a:moveTo>
                  <a:pt x="76962" y="100583"/>
                </a:moveTo>
                <a:lnTo>
                  <a:pt x="83820" y="0"/>
                </a:lnTo>
                <a:lnTo>
                  <a:pt x="6858" y="0"/>
                </a:lnTo>
                <a:lnTo>
                  <a:pt x="0" y="100583"/>
                </a:lnTo>
                <a:lnTo>
                  <a:pt x="76962" y="100583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2205228" y="1970532"/>
            <a:ext cx="82296" cy="100583"/>
          </a:xfrm>
          <a:custGeom>
            <a:avLst/>
            <a:gdLst/>
            <a:ahLst/>
            <a:cxnLst/>
            <a:rect l="l" t="t" r="r" b="b"/>
            <a:pathLst>
              <a:path w="82296" h="100583">
                <a:moveTo>
                  <a:pt x="75565" y="100583"/>
                </a:moveTo>
                <a:lnTo>
                  <a:pt x="82296" y="0"/>
                </a:lnTo>
                <a:lnTo>
                  <a:pt x="6731" y="0"/>
                </a:lnTo>
                <a:lnTo>
                  <a:pt x="0" y="100583"/>
                </a:lnTo>
                <a:lnTo>
                  <a:pt x="75565" y="100583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2051304" y="1970532"/>
            <a:ext cx="83819" cy="100583"/>
          </a:xfrm>
          <a:custGeom>
            <a:avLst/>
            <a:gdLst/>
            <a:ahLst/>
            <a:cxnLst/>
            <a:rect l="l" t="t" r="r" b="b"/>
            <a:pathLst>
              <a:path w="83819" h="100583">
                <a:moveTo>
                  <a:pt x="75437" y="100583"/>
                </a:moveTo>
                <a:lnTo>
                  <a:pt x="83819" y="0"/>
                </a:lnTo>
                <a:lnTo>
                  <a:pt x="6857" y="0"/>
                </a:lnTo>
                <a:lnTo>
                  <a:pt x="0" y="100583"/>
                </a:lnTo>
                <a:lnTo>
                  <a:pt x="75437" y="100583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2127504" y="1970532"/>
            <a:ext cx="83819" cy="100583"/>
          </a:xfrm>
          <a:custGeom>
            <a:avLst/>
            <a:gdLst/>
            <a:ahLst/>
            <a:cxnLst/>
            <a:rect l="l" t="t" r="r" b="b"/>
            <a:pathLst>
              <a:path w="83819" h="100583">
                <a:moveTo>
                  <a:pt x="8381" y="0"/>
                </a:moveTo>
                <a:lnTo>
                  <a:pt x="0" y="100583"/>
                </a:lnTo>
                <a:lnTo>
                  <a:pt x="76962" y="100583"/>
                </a:lnTo>
                <a:lnTo>
                  <a:pt x="83819" y="0"/>
                </a:lnTo>
                <a:lnTo>
                  <a:pt x="8381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1897380" y="1970532"/>
            <a:ext cx="83819" cy="100583"/>
          </a:xfrm>
          <a:custGeom>
            <a:avLst/>
            <a:gdLst/>
            <a:ahLst/>
            <a:cxnLst/>
            <a:rect l="l" t="t" r="r" b="b"/>
            <a:pathLst>
              <a:path w="83819" h="100583">
                <a:moveTo>
                  <a:pt x="76962" y="100583"/>
                </a:moveTo>
                <a:lnTo>
                  <a:pt x="83819" y="0"/>
                </a:lnTo>
                <a:lnTo>
                  <a:pt x="8000" y="0"/>
                </a:lnTo>
                <a:lnTo>
                  <a:pt x="0" y="100583"/>
                </a:lnTo>
                <a:lnTo>
                  <a:pt x="76962" y="100583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1973580" y="1970532"/>
            <a:ext cx="83819" cy="100583"/>
          </a:xfrm>
          <a:custGeom>
            <a:avLst/>
            <a:gdLst/>
            <a:ahLst/>
            <a:cxnLst/>
            <a:rect l="l" t="t" r="r" b="b"/>
            <a:pathLst>
              <a:path w="83819" h="100583">
                <a:moveTo>
                  <a:pt x="6857" y="0"/>
                </a:moveTo>
                <a:lnTo>
                  <a:pt x="0" y="100583"/>
                </a:lnTo>
                <a:lnTo>
                  <a:pt x="76962" y="100583"/>
                </a:lnTo>
                <a:lnTo>
                  <a:pt x="83819" y="0"/>
                </a:lnTo>
                <a:lnTo>
                  <a:pt x="6857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1207008" y="1970532"/>
            <a:ext cx="620267" cy="100583"/>
          </a:xfrm>
          <a:custGeom>
            <a:avLst/>
            <a:gdLst/>
            <a:ahLst/>
            <a:cxnLst/>
            <a:rect l="l" t="t" r="r" b="b"/>
            <a:pathLst>
              <a:path w="620267" h="100583">
                <a:moveTo>
                  <a:pt x="613410" y="100583"/>
                </a:moveTo>
                <a:lnTo>
                  <a:pt x="620267" y="0"/>
                </a:lnTo>
                <a:lnTo>
                  <a:pt x="6857" y="0"/>
                </a:lnTo>
                <a:lnTo>
                  <a:pt x="0" y="100583"/>
                </a:lnTo>
                <a:lnTo>
                  <a:pt x="613410" y="100583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1821180" y="1970532"/>
            <a:ext cx="83819" cy="100583"/>
          </a:xfrm>
          <a:custGeom>
            <a:avLst/>
            <a:gdLst/>
            <a:ahLst/>
            <a:cxnLst/>
            <a:rect l="l" t="t" r="r" b="b"/>
            <a:pathLst>
              <a:path w="83819" h="100583">
                <a:moveTo>
                  <a:pt x="6857" y="0"/>
                </a:moveTo>
                <a:lnTo>
                  <a:pt x="0" y="100583"/>
                </a:lnTo>
                <a:lnTo>
                  <a:pt x="75945" y="100583"/>
                </a:lnTo>
                <a:lnTo>
                  <a:pt x="83819" y="0"/>
                </a:lnTo>
                <a:lnTo>
                  <a:pt x="6857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1129284" y="1970532"/>
            <a:ext cx="83819" cy="100583"/>
          </a:xfrm>
          <a:custGeom>
            <a:avLst/>
            <a:gdLst/>
            <a:ahLst/>
            <a:cxnLst/>
            <a:rect l="l" t="t" r="r" b="b"/>
            <a:pathLst>
              <a:path w="83819" h="100583">
                <a:moveTo>
                  <a:pt x="83819" y="0"/>
                </a:moveTo>
                <a:lnTo>
                  <a:pt x="8381" y="0"/>
                </a:lnTo>
                <a:lnTo>
                  <a:pt x="0" y="100583"/>
                </a:lnTo>
                <a:lnTo>
                  <a:pt x="77012" y="100583"/>
                </a:lnTo>
                <a:lnTo>
                  <a:pt x="83819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1051560" y="1970532"/>
            <a:ext cx="85343" cy="100583"/>
          </a:xfrm>
          <a:custGeom>
            <a:avLst/>
            <a:gdLst/>
            <a:ahLst/>
            <a:cxnLst/>
            <a:rect l="l" t="t" r="r" b="b"/>
            <a:pathLst>
              <a:path w="85343" h="100583">
                <a:moveTo>
                  <a:pt x="76860" y="100583"/>
                </a:moveTo>
                <a:lnTo>
                  <a:pt x="85343" y="0"/>
                </a:lnTo>
                <a:lnTo>
                  <a:pt x="7950" y="0"/>
                </a:lnTo>
                <a:lnTo>
                  <a:pt x="0" y="100583"/>
                </a:lnTo>
                <a:lnTo>
                  <a:pt x="76860" y="100583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975360" y="1970532"/>
            <a:ext cx="83820" cy="100583"/>
          </a:xfrm>
          <a:custGeom>
            <a:avLst/>
            <a:gdLst/>
            <a:ahLst/>
            <a:cxnLst/>
            <a:rect l="l" t="t" r="r" b="b"/>
            <a:pathLst>
              <a:path w="83820" h="100583">
                <a:moveTo>
                  <a:pt x="75907" y="100583"/>
                </a:moveTo>
                <a:lnTo>
                  <a:pt x="83820" y="0"/>
                </a:lnTo>
                <a:lnTo>
                  <a:pt x="6858" y="0"/>
                </a:lnTo>
                <a:lnTo>
                  <a:pt x="0" y="100583"/>
                </a:lnTo>
                <a:lnTo>
                  <a:pt x="75907" y="100583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890016" y="2052827"/>
            <a:ext cx="10668" cy="18287"/>
          </a:xfrm>
          <a:custGeom>
            <a:avLst/>
            <a:gdLst/>
            <a:ahLst/>
            <a:cxnLst/>
            <a:rect l="l" t="t" r="r" b="b"/>
            <a:pathLst>
              <a:path w="10668" h="18287">
                <a:moveTo>
                  <a:pt x="8293" y="18287"/>
                </a:moveTo>
                <a:lnTo>
                  <a:pt x="10668" y="0"/>
                </a:lnTo>
                <a:lnTo>
                  <a:pt x="0" y="18287"/>
                </a:lnTo>
                <a:lnTo>
                  <a:pt x="8293" y="18287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899160" y="1970532"/>
            <a:ext cx="83820" cy="100583"/>
          </a:xfrm>
          <a:custGeom>
            <a:avLst/>
            <a:gdLst/>
            <a:ahLst/>
            <a:cxnLst/>
            <a:rect l="l" t="t" r="r" b="b"/>
            <a:pathLst>
              <a:path w="83820" h="100583">
                <a:moveTo>
                  <a:pt x="2120" y="82168"/>
                </a:moveTo>
                <a:lnTo>
                  <a:pt x="0" y="100583"/>
                </a:lnTo>
                <a:lnTo>
                  <a:pt x="76923" y="100583"/>
                </a:lnTo>
                <a:lnTo>
                  <a:pt x="83820" y="0"/>
                </a:lnTo>
                <a:lnTo>
                  <a:pt x="42443" y="0"/>
                </a:lnTo>
                <a:lnTo>
                  <a:pt x="2120" y="82168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890016" y="2074925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8890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890016" y="2127504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22606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890016" y="2107692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890016" y="2088642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890016" y="2185416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890016" y="2166366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890016" y="2147316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2250948" y="2223516"/>
            <a:ext cx="147827" cy="0"/>
          </a:xfrm>
          <a:custGeom>
            <a:avLst/>
            <a:gdLst/>
            <a:ahLst/>
            <a:cxnLst/>
            <a:rect l="l" t="t" r="r" b="b"/>
            <a:pathLst>
              <a:path w="147827">
                <a:moveTo>
                  <a:pt x="0" y="0"/>
                </a:moveTo>
                <a:lnTo>
                  <a:pt x="147827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890016" y="2223516"/>
            <a:ext cx="129540" cy="0"/>
          </a:xfrm>
          <a:custGeom>
            <a:avLst/>
            <a:gdLst/>
            <a:ahLst/>
            <a:cxnLst/>
            <a:rect l="l" t="t" r="r" b="b"/>
            <a:pathLst>
              <a:path w="129540">
                <a:moveTo>
                  <a:pt x="0" y="0"/>
                </a:moveTo>
                <a:lnTo>
                  <a:pt x="129540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890016" y="2436876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2250948" y="2398776"/>
            <a:ext cx="147827" cy="0"/>
          </a:xfrm>
          <a:custGeom>
            <a:avLst/>
            <a:gdLst/>
            <a:ahLst/>
            <a:cxnLst/>
            <a:rect l="l" t="t" r="r" b="b"/>
            <a:pathLst>
              <a:path w="147827">
                <a:moveTo>
                  <a:pt x="0" y="0"/>
                </a:moveTo>
                <a:lnTo>
                  <a:pt x="147827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890016" y="2398776"/>
            <a:ext cx="129540" cy="0"/>
          </a:xfrm>
          <a:custGeom>
            <a:avLst/>
            <a:gdLst/>
            <a:ahLst/>
            <a:cxnLst/>
            <a:rect l="l" t="t" r="r" b="b"/>
            <a:pathLst>
              <a:path w="129540">
                <a:moveTo>
                  <a:pt x="0" y="0"/>
                </a:moveTo>
                <a:lnTo>
                  <a:pt x="129540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890016" y="2417826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2250948" y="2232660"/>
            <a:ext cx="147827" cy="156972"/>
          </a:xfrm>
          <a:custGeom>
            <a:avLst/>
            <a:gdLst/>
            <a:ahLst/>
            <a:cxnLst/>
            <a:rect l="l" t="t" r="r" b="b"/>
            <a:pathLst>
              <a:path w="147827" h="156972">
                <a:moveTo>
                  <a:pt x="0" y="156972"/>
                </a:moveTo>
                <a:lnTo>
                  <a:pt x="147827" y="156972"/>
                </a:lnTo>
                <a:lnTo>
                  <a:pt x="147827" y="0"/>
                </a:lnTo>
                <a:lnTo>
                  <a:pt x="0" y="0"/>
                </a:lnTo>
                <a:lnTo>
                  <a:pt x="0" y="156972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890016" y="2232660"/>
            <a:ext cx="129540" cy="156972"/>
          </a:xfrm>
          <a:custGeom>
            <a:avLst/>
            <a:gdLst/>
            <a:ahLst/>
            <a:cxnLst/>
            <a:rect l="l" t="t" r="r" b="b"/>
            <a:pathLst>
              <a:path w="129540" h="156972">
                <a:moveTo>
                  <a:pt x="0" y="156972"/>
                </a:moveTo>
                <a:lnTo>
                  <a:pt x="129540" y="156972"/>
                </a:lnTo>
                <a:lnTo>
                  <a:pt x="129540" y="0"/>
                </a:lnTo>
                <a:lnTo>
                  <a:pt x="0" y="0"/>
                </a:lnTo>
                <a:lnTo>
                  <a:pt x="0" y="156972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2250948" y="2204466"/>
            <a:ext cx="147827" cy="0"/>
          </a:xfrm>
          <a:custGeom>
            <a:avLst/>
            <a:gdLst/>
            <a:ahLst/>
            <a:cxnLst/>
            <a:rect l="l" t="t" r="r" b="b"/>
            <a:pathLst>
              <a:path w="147827">
                <a:moveTo>
                  <a:pt x="0" y="0"/>
                </a:moveTo>
                <a:lnTo>
                  <a:pt x="147827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890016" y="2204466"/>
            <a:ext cx="129540" cy="0"/>
          </a:xfrm>
          <a:custGeom>
            <a:avLst/>
            <a:gdLst/>
            <a:ahLst/>
            <a:cxnLst/>
            <a:rect l="l" t="t" r="r" b="b"/>
            <a:pathLst>
              <a:path w="129540">
                <a:moveTo>
                  <a:pt x="0" y="0"/>
                </a:moveTo>
                <a:lnTo>
                  <a:pt x="129540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890016" y="2469641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8890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890016" y="2455926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2398776" y="1970532"/>
            <a:ext cx="48768" cy="502919"/>
          </a:xfrm>
          <a:custGeom>
            <a:avLst/>
            <a:gdLst/>
            <a:ahLst/>
            <a:cxnLst/>
            <a:rect l="l" t="t" r="r" b="b"/>
            <a:pathLst>
              <a:path w="48768" h="502919">
                <a:moveTo>
                  <a:pt x="48768" y="0"/>
                </a:moveTo>
                <a:lnTo>
                  <a:pt x="0" y="121157"/>
                </a:lnTo>
                <a:lnTo>
                  <a:pt x="0" y="502919"/>
                </a:lnTo>
                <a:lnTo>
                  <a:pt x="48768" y="402970"/>
                </a:lnTo>
                <a:lnTo>
                  <a:pt x="48768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2398776" y="1970532"/>
            <a:ext cx="48768" cy="120395"/>
          </a:xfrm>
          <a:custGeom>
            <a:avLst/>
            <a:gdLst/>
            <a:ahLst/>
            <a:cxnLst/>
            <a:rect l="l" t="t" r="r" b="b"/>
            <a:pathLst>
              <a:path w="48768" h="120395">
                <a:moveTo>
                  <a:pt x="0" y="120395"/>
                </a:moveTo>
                <a:lnTo>
                  <a:pt x="48768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2398776" y="1970532"/>
            <a:ext cx="48768" cy="502919"/>
          </a:xfrm>
          <a:custGeom>
            <a:avLst/>
            <a:gdLst/>
            <a:ahLst/>
            <a:cxnLst/>
            <a:rect l="l" t="t" r="r" b="b"/>
            <a:pathLst>
              <a:path w="48768" h="502919">
                <a:moveTo>
                  <a:pt x="48768" y="0"/>
                </a:moveTo>
                <a:lnTo>
                  <a:pt x="0" y="502919"/>
                </a:lnTo>
                <a:lnTo>
                  <a:pt x="48768" y="402970"/>
                </a:lnTo>
                <a:lnTo>
                  <a:pt x="48768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2398776" y="1970532"/>
            <a:ext cx="48768" cy="502919"/>
          </a:xfrm>
          <a:custGeom>
            <a:avLst/>
            <a:gdLst/>
            <a:ahLst/>
            <a:cxnLst/>
            <a:rect l="l" t="t" r="r" b="b"/>
            <a:pathLst>
              <a:path w="48768" h="502919">
                <a:moveTo>
                  <a:pt x="48768" y="0"/>
                </a:moveTo>
                <a:lnTo>
                  <a:pt x="48768" y="402970"/>
                </a:lnTo>
                <a:lnTo>
                  <a:pt x="0" y="502919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2398776" y="2090927"/>
            <a:ext cx="1524" cy="382524"/>
          </a:xfrm>
          <a:custGeom>
            <a:avLst/>
            <a:gdLst/>
            <a:ahLst/>
            <a:cxnLst/>
            <a:rect l="l" t="t" r="r" b="b"/>
            <a:pathLst>
              <a:path w="1524" h="382524">
                <a:moveTo>
                  <a:pt x="0" y="382524"/>
                </a:moveTo>
                <a:lnTo>
                  <a:pt x="1524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890016" y="1970532"/>
            <a:ext cx="1557528" cy="100583"/>
          </a:xfrm>
          <a:custGeom>
            <a:avLst/>
            <a:gdLst/>
            <a:ahLst/>
            <a:cxnLst/>
            <a:rect l="l" t="t" r="r" b="b"/>
            <a:pathLst>
              <a:path w="1557528" h="100583">
                <a:moveTo>
                  <a:pt x="0" y="100583"/>
                </a:moveTo>
                <a:lnTo>
                  <a:pt x="1557528" y="0"/>
                </a:lnTo>
                <a:lnTo>
                  <a:pt x="49745" y="0"/>
                </a:lnTo>
                <a:lnTo>
                  <a:pt x="0" y="100583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890016" y="1970532"/>
            <a:ext cx="1557528" cy="100583"/>
          </a:xfrm>
          <a:custGeom>
            <a:avLst/>
            <a:gdLst/>
            <a:ahLst/>
            <a:cxnLst/>
            <a:rect l="l" t="t" r="r" b="b"/>
            <a:pathLst>
              <a:path w="1557528" h="100583">
                <a:moveTo>
                  <a:pt x="0" y="100583"/>
                </a:moveTo>
                <a:lnTo>
                  <a:pt x="49745" y="0"/>
                </a:lnTo>
                <a:lnTo>
                  <a:pt x="1557528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890016" y="2071115"/>
            <a:ext cx="1508760" cy="402336"/>
          </a:xfrm>
          <a:custGeom>
            <a:avLst/>
            <a:gdLst/>
            <a:ahLst/>
            <a:cxnLst/>
            <a:rect l="l" t="t" r="r" b="b"/>
            <a:pathLst>
              <a:path w="1508760" h="402336">
                <a:moveTo>
                  <a:pt x="0" y="0"/>
                </a:moveTo>
                <a:lnTo>
                  <a:pt x="0" y="402336"/>
                </a:lnTo>
                <a:lnTo>
                  <a:pt x="1508760" y="402336"/>
                </a:lnTo>
                <a:lnTo>
                  <a:pt x="0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890016" y="2071115"/>
            <a:ext cx="1508760" cy="402336"/>
          </a:xfrm>
          <a:custGeom>
            <a:avLst/>
            <a:gdLst/>
            <a:ahLst/>
            <a:cxnLst/>
            <a:rect l="l" t="t" r="r" b="b"/>
            <a:pathLst>
              <a:path w="1508760" h="402336">
                <a:moveTo>
                  <a:pt x="0" y="0"/>
                </a:moveTo>
                <a:lnTo>
                  <a:pt x="0" y="402336"/>
                </a:lnTo>
                <a:lnTo>
                  <a:pt x="1508760" y="402336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890016" y="2071115"/>
            <a:ext cx="1508760" cy="19812"/>
          </a:xfrm>
          <a:custGeom>
            <a:avLst/>
            <a:gdLst/>
            <a:ahLst/>
            <a:cxnLst/>
            <a:rect l="l" t="t" r="r" b="b"/>
            <a:pathLst>
              <a:path w="1508760" h="19812">
                <a:moveTo>
                  <a:pt x="1508760" y="19812"/>
                </a:moveTo>
                <a:lnTo>
                  <a:pt x="1508760" y="0"/>
                </a:lnTo>
                <a:lnTo>
                  <a:pt x="0" y="0"/>
                </a:lnTo>
                <a:lnTo>
                  <a:pt x="1508760" y="19812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890016" y="2071115"/>
            <a:ext cx="1508760" cy="19812"/>
          </a:xfrm>
          <a:custGeom>
            <a:avLst/>
            <a:gdLst/>
            <a:ahLst/>
            <a:cxnLst/>
            <a:rect l="l" t="t" r="r" b="b"/>
            <a:pathLst>
              <a:path w="1508760" h="19812">
                <a:moveTo>
                  <a:pt x="1508760" y="19812"/>
                </a:moveTo>
                <a:lnTo>
                  <a:pt x="1508760" y="0"/>
                </a:lnTo>
                <a:lnTo>
                  <a:pt x="0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1019556" y="2180844"/>
            <a:ext cx="1231392" cy="246887"/>
          </a:xfrm>
          <a:custGeom>
            <a:avLst/>
            <a:gdLst/>
            <a:ahLst/>
            <a:cxnLst/>
            <a:rect l="l" t="t" r="r" b="b"/>
            <a:pathLst>
              <a:path w="1231392" h="246887">
                <a:moveTo>
                  <a:pt x="0" y="246887"/>
                </a:moveTo>
                <a:lnTo>
                  <a:pt x="1231392" y="246887"/>
                </a:lnTo>
                <a:lnTo>
                  <a:pt x="1231392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2398776" y="2528316"/>
            <a:ext cx="48768" cy="502920"/>
          </a:xfrm>
          <a:custGeom>
            <a:avLst/>
            <a:gdLst/>
            <a:ahLst/>
            <a:cxnLst/>
            <a:rect l="l" t="t" r="r" b="b"/>
            <a:pathLst>
              <a:path w="48768" h="502920">
                <a:moveTo>
                  <a:pt x="48768" y="402971"/>
                </a:moveTo>
                <a:lnTo>
                  <a:pt x="48768" y="0"/>
                </a:lnTo>
                <a:lnTo>
                  <a:pt x="0" y="121158"/>
                </a:lnTo>
                <a:lnTo>
                  <a:pt x="0" y="502920"/>
                </a:lnTo>
                <a:lnTo>
                  <a:pt x="48768" y="402971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2359152" y="2528316"/>
            <a:ext cx="82296" cy="120396"/>
          </a:xfrm>
          <a:custGeom>
            <a:avLst/>
            <a:gdLst/>
            <a:ahLst/>
            <a:cxnLst/>
            <a:rect l="l" t="t" r="r" b="b"/>
            <a:pathLst>
              <a:path w="82296" h="120396">
                <a:moveTo>
                  <a:pt x="81787" y="21589"/>
                </a:moveTo>
                <a:lnTo>
                  <a:pt x="82296" y="0"/>
                </a:lnTo>
                <a:lnTo>
                  <a:pt x="6858" y="0"/>
                </a:lnTo>
                <a:lnTo>
                  <a:pt x="0" y="100457"/>
                </a:lnTo>
                <a:lnTo>
                  <a:pt x="39624" y="100457"/>
                </a:lnTo>
                <a:lnTo>
                  <a:pt x="39624" y="120396"/>
                </a:lnTo>
                <a:lnTo>
                  <a:pt x="81787" y="21589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2439924" y="2528316"/>
            <a:ext cx="7619" cy="22860"/>
          </a:xfrm>
          <a:custGeom>
            <a:avLst/>
            <a:gdLst/>
            <a:ahLst/>
            <a:cxnLst/>
            <a:rect l="l" t="t" r="r" b="b"/>
            <a:pathLst>
              <a:path w="7619" h="22860">
                <a:moveTo>
                  <a:pt x="507" y="0"/>
                </a:moveTo>
                <a:lnTo>
                  <a:pt x="0" y="22860"/>
                </a:lnTo>
                <a:lnTo>
                  <a:pt x="7619" y="0"/>
                </a:lnTo>
                <a:lnTo>
                  <a:pt x="507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2281428" y="2528316"/>
            <a:ext cx="83820" cy="102108"/>
          </a:xfrm>
          <a:custGeom>
            <a:avLst/>
            <a:gdLst/>
            <a:ahLst/>
            <a:cxnLst/>
            <a:rect l="l" t="t" r="r" b="b"/>
            <a:pathLst>
              <a:path w="83820" h="102108">
                <a:moveTo>
                  <a:pt x="76962" y="102108"/>
                </a:moveTo>
                <a:lnTo>
                  <a:pt x="83820" y="0"/>
                </a:lnTo>
                <a:lnTo>
                  <a:pt x="6858" y="0"/>
                </a:lnTo>
                <a:lnTo>
                  <a:pt x="0" y="102108"/>
                </a:lnTo>
                <a:lnTo>
                  <a:pt x="76962" y="102108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2205228" y="2528316"/>
            <a:ext cx="82296" cy="102108"/>
          </a:xfrm>
          <a:custGeom>
            <a:avLst/>
            <a:gdLst/>
            <a:ahLst/>
            <a:cxnLst/>
            <a:rect l="l" t="t" r="r" b="b"/>
            <a:pathLst>
              <a:path w="82296" h="102108">
                <a:moveTo>
                  <a:pt x="75565" y="102108"/>
                </a:moveTo>
                <a:lnTo>
                  <a:pt x="82296" y="0"/>
                </a:lnTo>
                <a:lnTo>
                  <a:pt x="6731" y="0"/>
                </a:lnTo>
                <a:lnTo>
                  <a:pt x="0" y="102108"/>
                </a:lnTo>
                <a:lnTo>
                  <a:pt x="75565" y="102108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2051304" y="2528316"/>
            <a:ext cx="83819" cy="102108"/>
          </a:xfrm>
          <a:custGeom>
            <a:avLst/>
            <a:gdLst/>
            <a:ahLst/>
            <a:cxnLst/>
            <a:rect l="l" t="t" r="r" b="b"/>
            <a:pathLst>
              <a:path w="83819" h="102108">
                <a:moveTo>
                  <a:pt x="75437" y="102108"/>
                </a:moveTo>
                <a:lnTo>
                  <a:pt x="83819" y="0"/>
                </a:lnTo>
                <a:lnTo>
                  <a:pt x="6857" y="0"/>
                </a:lnTo>
                <a:lnTo>
                  <a:pt x="0" y="102108"/>
                </a:lnTo>
                <a:lnTo>
                  <a:pt x="75437" y="102108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2127504" y="2528316"/>
            <a:ext cx="83819" cy="102108"/>
          </a:xfrm>
          <a:custGeom>
            <a:avLst/>
            <a:gdLst/>
            <a:ahLst/>
            <a:cxnLst/>
            <a:rect l="l" t="t" r="r" b="b"/>
            <a:pathLst>
              <a:path w="83819" h="102108">
                <a:moveTo>
                  <a:pt x="8381" y="0"/>
                </a:moveTo>
                <a:lnTo>
                  <a:pt x="0" y="102108"/>
                </a:lnTo>
                <a:lnTo>
                  <a:pt x="76962" y="102108"/>
                </a:lnTo>
                <a:lnTo>
                  <a:pt x="83819" y="0"/>
                </a:lnTo>
                <a:lnTo>
                  <a:pt x="8381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1897380" y="2528316"/>
            <a:ext cx="83819" cy="102108"/>
          </a:xfrm>
          <a:custGeom>
            <a:avLst/>
            <a:gdLst/>
            <a:ahLst/>
            <a:cxnLst/>
            <a:rect l="l" t="t" r="r" b="b"/>
            <a:pathLst>
              <a:path w="83819" h="102108">
                <a:moveTo>
                  <a:pt x="76962" y="102108"/>
                </a:moveTo>
                <a:lnTo>
                  <a:pt x="83819" y="0"/>
                </a:lnTo>
                <a:lnTo>
                  <a:pt x="8000" y="0"/>
                </a:lnTo>
                <a:lnTo>
                  <a:pt x="0" y="102108"/>
                </a:lnTo>
                <a:lnTo>
                  <a:pt x="76962" y="102108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1973580" y="2528316"/>
            <a:ext cx="83819" cy="102108"/>
          </a:xfrm>
          <a:custGeom>
            <a:avLst/>
            <a:gdLst/>
            <a:ahLst/>
            <a:cxnLst/>
            <a:rect l="l" t="t" r="r" b="b"/>
            <a:pathLst>
              <a:path w="83819" h="102108">
                <a:moveTo>
                  <a:pt x="6857" y="0"/>
                </a:moveTo>
                <a:lnTo>
                  <a:pt x="0" y="102108"/>
                </a:lnTo>
                <a:lnTo>
                  <a:pt x="76962" y="102108"/>
                </a:lnTo>
                <a:lnTo>
                  <a:pt x="83819" y="0"/>
                </a:lnTo>
                <a:lnTo>
                  <a:pt x="6857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1207008" y="2528316"/>
            <a:ext cx="620267" cy="102108"/>
          </a:xfrm>
          <a:custGeom>
            <a:avLst/>
            <a:gdLst/>
            <a:ahLst/>
            <a:cxnLst/>
            <a:rect l="l" t="t" r="r" b="b"/>
            <a:pathLst>
              <a:path w="620267" h="102108">
                <a:moveTo>
                  <a:pt x="613410" y="102108"/>
                </a:moveTo>
                <a:lnTo>
                  <a:pt x="620267" y="0"/>
                </a:lnTo>
                <a:lnTo>
                  <a:pt x="6857" y="0"/>
                </a:lnTo>
                <a:lnTo>
                  <a:pt x="0" y="102108"/>
                </a:lnTo>
                <a:lnTo>
                  <a:pt x="613410" y="102108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1821180" y="2528316"/>
            <a:ext cx="83819" cy="102108"/>
          </a:xfrm>
          <a:custGeom>
            <a:avLst/>
            <a:gdLst/>
            <a:ahLst/>
            <a:cxnLst/>
            <a:rect l="l" t="t" r="r" b="b"/>
            <a:pathLst>
              <a:path w="83819" h="102108">
                <a:moveTo>
                  <a:pt x="6857" y="0"/>
                </a:moveTo>
                <a:lnTo>
                  <a:pt x="0" y="102108"/>
                </a:lnTo>
                <a:lnTo>
                  <a:pt x="75945" y="102108"/>
                </a:lnTo>
                <a:lnTo>
                  <a:pt x="83819" y="0"/>
                </a:lnTo>
                <a:lnTo>
                  <a:pt x="6857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1129284" y="2528316"/>
            <a:ext cx="83819" cy="102108"/>
          </a:xfrm>
          <a:custGeom>
            <a:avLst/>
            <a:gdLst/>
            <a:ahLst/>
            <a:cxnLst/>
            <a:rect l="l" t="t" r="r" b="b"/>
            <a:pathLst>
              <a:path w="83819" h="102108">
                <a:moveTo>
                  <a:pt x="83819" y="0"/>
                </a:moveTo>
                <a:lnTo>
                  <a:pt x="8381" y="0"/>
                </a:lnTo>
                <a:lnTo>
                  <a:pt x="0" y="102108"/>
                </a:lnTo>
                <a:lnTo>
                  <a:pt x="77012" y="102108"/>
                </a:lnTo>
                <a:lnTo>
                  <a:pt x="83819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1051560" y="2528316"/>
            <a:ext cx="85343" cy="102108"/>
          </a:xfrm>
          <a:custGeom>
            <a:avLst/>
            <a:gdLst/>
            <a:ahLst/>
            <a:cxnLst/>
            <a:rect l="l" t="t" r="r" b="b"/>
            <a:pathLst>
              <a:path w="85343" h="102108">
                <a:moveTo>
                  <a:pt x="76860" y="102108"/>
                </a:moveTo>
                <a:lnTo>
                  <a:pt x="85343" y="0"/>
                </a:lnTo>
                <a:lnTo>
                  <a:pt x="7950" y="0"/>
                </a:lnTo>
                <a:lnTo>
                  <a:pt x="0" y="102108"/>
                </a:lnTo>
                <a:lnTo>
                  <a:pt x="76860" y="102108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975360" y="2528316"/>
            <a:ext cx="83820" cy="102108"/>
          </a:xfrm>
          <a:custGeom>
            <a:avLst/>
            <a:gdLst/>
            <a:ahLst/>
            <a:cxnLst/>
            <a:rect l="l" t="t" r="r" b="b"/>
            <a:pathLst>
              <a:path w="83820" h="102108">
                <a:moveTo>
                  <a:pt x="75907" y="102108"/>
                </a:moveTo>
                <a:lnTo>
                  <a:pt x="83820" y="0"/>
                </a:lnTo>
                <a:lnTo>
                  <a:pt x="6858" y="0"/>
                </a:lnTo>
                <a:lnTo>
                  <a:pt x="0" y="102108"/>
                </a:lnTo>
                <a:lnTo>
                  <a:pt x="75907" y="102108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890016" y="2610612"/>
            <a:ext cx="10668" cy="19812"/>
          </a:xfrm>
          <a:custGeom>
            <a:avLst/>
            <a:gdLst/>
            <a:ahLst/>
            <a:cxnLst/>
            <a:rect l="l" t="t" r="r" b="b"/>
            <a:pathLst>
              <a:path w="10668" h="19812">
                <a:moveTo>
                  <a:pt x="8293" y="19812"/>
                </a:moveTo>
                <a:lnTo>
                  <a:pt x="10668" y="0"/>
                </a:lnTo>
                <a:lnTo>
                  <a:pt x="0" y="19812"/>
                </a:lnTo>
                <a:lnTo>
                  <a:pt x="8293" y="19812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899160" y="2528316"/>
            <a:ext cx="83820" cy="102108"/>
          </a:xfrm>
          <a:custGeom>
            <a:avLst/>
            <a:gdLst/>
            <a:ahLst/>
            <a:cxnLst/>
            <a:rect l="l" t="t" r="r" b="b"/>
            <a:pathLst>
              <a:path w="83820" h="102108">
                <a:moveTo>
                  <a:pt x="2120" y="83438"/>
                </a:moveTo>
                <a:lnTo>
                  <a:pt x="0" y="102108"/>
                </a:lnTo>
                <a:lnTo>
                  <a:pt x="76923" y="102108"/>
                </a:lnTo>
                <a:lnTo>
                  <a:pt x="83820" y="0"/>
                </a:lnTo>
                <a:lnTo>
                  <a:pt x="42443" y="0"/>
                </a:lnTo>
                <a:lnTo>
                  <a:pt x="2120" y="83438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890016" y="2634233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8890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890016" y="2686811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22606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890016" y="2667000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890016" y="2647950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21081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890016" y="2744724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890016" y="2725674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890016" y="2706624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2313432" y="2782824"/>
            <a:ext cx="85343" cy="0"/>
          </a:xfrm>
          <a:custGeom>
            <a:avLst/>
            <a:gdLst/>
            <a:ahLst/>
            <a:cxnLst/>
            <a:rect l="l" t="t" r="r" b="b"/>
            <a:pathLst>
              <a:path w="85343">
                <a:moveTo>
                  <a:pt x="0" y="0"/>
                </a:moveTo>
                <a:lnTo>
                  <a:pt x="85343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890016" y="2782824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890016" y="2993898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2313432" y="2955798"/>
            <a:ext cx="85343" cy="0"/>
          </a:xfrm>
          <a:custGeom>
            <a:avLst/>
            <a:gdLst/>
            <a:ahLst/>
            <a:cxnLst/>
            <a:rect l="l" t="t" r="r" b="b"/>
            <a:pathLst>
              <a:path w="85343">
                <a:moveTo>
                  <a:pt x="0" y="0"/>
                </a:moveTo>
                <a:lnTo>
                  <a:pt x="85343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890016" y="29557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2313432" y="2974848"/>
            <a:ext cx="85343" cy="0"/>
          </a:xfrm>
          <a:custGeom>
            <a:avLst/>
            <a:gdLst/>
            <a:ahLst/>
            <a:cxnLst/>
            <a:rect l="l" t="t" r="r" b="b"/>
            <a:pathLst>
              <a:path w="85343">
                <a:moveTo>
                  <a:pt x="0" y="0"/>
                </a:moveTo>
                <a:lnTo>
                  <a:pt x="85343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890016" y="297484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2313432" y="2791967"/>
            <a:ext cx="85343" cy="153924"/>
          </a:xfrm>
          <a:custGeom>
            <a:avLst/>
            <a:gdLst/>
            <a:ahLst/>
            <a:cxnLst/>
            <a:rect l="l" t="t" r="r" b="b"/>
            <a:pathLst>
              <a:path w="85343" h="153924">
                <a:moveTo>
                  <a:pt x="0" y="153924"/>
                </a:moveTo>
                <a:lnTo>
                  <a:pt x="85343" y="153924"/>
                </a:lnTo>
                <a:lnTo>
                  <a:pt x="85343" y="0"/>
                </a:lnTo>
                <a:lnTo>
                  <a:pt x="0" y="0"/>
                </a:lnTo>
                <a:lnTo>
                  <a:pt x="0" y="153924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890016" y="2791967"/>
            <a:ext cx="77724" cy="153924"/>
          </a:xfrm>
          <a:custGeom>
            <a:avLst/>
            <a:gdLst/>
            <a:ahLst/>
            <a:cxnLst/>
            <a:rect l="l" t="t" r="r" b="b"/>
            <a:pathLst>
              <a:path w="77724" h="153924">
                <a:moveTo>
                  <a:pt x="0" y="153924"/>
                </a:moveTo>
                <a:lnTo>
                  <a:pt x="77724" y="153924"/>
                </a:lnTo>
                <a:lnTo>
                  <a:pt x="77724" y="0"/>
                </a:lnTo>
                <a:lnTo>
                  <a:pt x="0" y="0"/>
                </a:lnTo>
                <a:lnTo>
                  <a:pt x="0" y="153924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2313432" y="2763774"/>
            <a:ext cx="85343" cy="0"/>
          </a:xfrm>
          <a:custGeom>
            <a:avLst/>
            <a:gdLst/>
            <a:ahLst/>
            <a:cxnLst/>
            <a:rect l="l" t="t" r="r" b="b"/>
            <a:pathLst>
              <a:path w="85343">
                <a:moveTo>
                  <a:pt x="0" y="0"/>
                </a:moveTo>
                <a:lnTo>
                  <a:pt x="85343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890016" y="2763774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890016" y="3026664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10414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890016" y="3012948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2398776" y="2528316"/>
            <a:ext cx="48768" cy="120396"/>
          </a:xfrm>
          <a:custGeom>
            <a:avLst/>
            <a:gdLst/>
            <a:ahLst/>
            <a:cxnLst/>
            <a:rect l="l" t="t" r="r" b="b"/>
            <a:pathLst>
              <a:path w="48768" h="120396">
                <a:moveTo>
                  <a:pt x="48768" y="0"/>
                </a:moveTo>
                <a:lnTo>
                  <a:pt x="0" y="120396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890016" y="2630424"/>
            <a:ext cx="1508760" cy="18287"/>
          </a:xfrm>
          <a:custGeom>
            <a:avLst/>
            <a:gdLst/>
            <a:ahLst/>
            <a:cxnLst/>
            <a:rect l="l" t="t" r="r" b="b"/>
            <a:pathLst>
              <a:path w="1508760" h="18287">
                <a:moveTo>
                  <a:pt x="1508760" y="18287"/>
                </a:moveTo>
                <a:lnTo>
                  <a:pt x="1508760" y="0"/>
                </a:lnTo>
                <a:lnTo>
                  <a:pt x="0" y="0"/>
                </a:lnTo>
                <a:lnTo>
                  <a:pt x="1508760" y="18287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890016" y="2630424"/>
            <a:ext cx="1508760" cy="18287"/>
          </a:xfrm>
          <a:custGeom>
            <a:avLst/>
            <a:gdLst/>
            <a:ahLst/>
            <a:cxnLst/>
            <a:rect l="l" t="t" r="r" b="b"/>
            <a:pathLst>
              <a:path w="1508760" h="18287">
                <a:moveTo>
                  <a:pt x="1508760" y="18287"/>
                </a:moveTo>
                <a:lnTo>
                  <a:pt x="1508760" y="0"/>
                </a:lnTo>
                <a:lnTo>
                  <a:pt x="0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2398776" y="2648712"/>
            <a:ext cx="1524" cy="382524"/>
          </a:xfrm>
          <a:custGeom>
            <a:avLst/>
            <a:gdLst/>
            <a:ahLst/>
            <a:cxnLst/>
            <a:rect l="l" t="t" r="r" b="b"/>
            <a:pathLst>
              <a:path w="1524" h="382524">
                <a:moveTo>
                  <a:pt x="0" y="382524"/>
                </a:moveTo>
                <a:lnTo>
                  <a:pt x="1524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890016" y="2528316"/>
            <a:ext cx="1557528" cy="102108"/>
          </a:xfrm>
          <a:custGeom>
            <a:avLst/>
            <a:gdLst/>
            <a:ahLst/>
            <a:cxnLst/>
            <a:rect l="l" t="t" r="r" b="b"/>
            <a:pathLst>
              <a:path w="1557528" h="102108">
                <a:moveTo>
                  <a:pt x="0" y="102108"/>
                </a:moveTo>
                <a:lnTo>
                  <a:pt x="1557528" y="0"/>
                </a:lnTo>
                <a:lnTo>
                  <a:pt x="49745" y="0"/>
                </a:lnTo>
                <a:lnTo>
                  <a:pt x="0" y="102108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890016" y="2528316"/>
            <a:ext cx="1557528" cy="102108"/>
          </a:xfrm>
          <a:custGeom>
            <a:avLst/>
            <a:gdLst/>
            <a:ahLst/>
            <a:cxnLst/>
            <a:rect l="l" t="t" r="r" b="b"/>
            <a:pathLst>
              <a:path w="1557528" h="102108">
                <a:moveTo>
                  <a:pt x="0" y="102108"/>
                </a:moveTo>
                <a:lnTo>
                  <a:pt x="49745" y="0"/>
                </a:lnTo>
                <a:lnTo>
                  <a:pt x="1557528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890016" y="2630424"/>
            <a:ext cx="1508760" cy="400812"/>
          </a:xfrm>
          <a:custGeom>
            <a:avLst/>
            <a:gdLst/>
            <a:ahLst/>
            <a:cxnLst/>
            <a:rect l="l" t="t" r="r" b="b"/>
            <a:pathLst>
              <a:path w="1508760" h="400812">
                <a:moveTo>
                  <a:pt x="0" y="0"/>
                </a:moveTo>
                <a:lnTo>
                  <a:pt x="0" y="400812"/>
                </a:lnTo>
                <a:lnTo>
                  <a:pt x="1508760" y="400812"/>
                </a:lnTo>
                <a:lnTo>
                  <a:pt x="0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890016" y="2630424"/>
            <a:ext cx="1508760" cy="400812"/>
          </a:xfrm>
          <a:custGeom>
            <a:avLst/>
            <a:gdLst/>
            <a:ahLst/>
            <a:cxnLst/>
            <a:rect l="l" t="t" r="r" b="b"/>
            <a:pathLst>
              <a:path w="1508760" h="400812">
                <a:moveTo>
                  <a:pt x="0" y="0"/>
                </a:moveTo>
                <a:lnTo>
                  <a:pt x="0" y="400812"/>
                </a:lnTo>
                <a:lnTo>
                  <a:pt x="1508760" y="400812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2398776" y="2528316"/>
            <a:ext cx="48768" cy="502920"/>
          </a:xfrm>
          <a:custGeom>
            <a:avLst/>
            <a:gdLst/>
            <a:ahLst/>
            <a:cxnLst/>
            <a:rect l="l" t="t" r="r" b="b"/>
            <a:pathLst>
              <a:path w="48768" h="502920">
                <a:moveTo>
                  <a:pt x="48768" y="0"/>
                </a:moveTo>
                <a:lnTo>
                  <a:pt x="0" y="502920"/>
                </a:lnTo>
                <a:lnTo>
                  <a:pt x="48768" y="402971"/>
                </a:lnTo>
                <a:lnTo>
                  <a:pt x="48768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2398776" y="2528316"/>
            <a:ext cx="48768" cy="502920"/>
          </a:xfrm>
          <a:custGeom>
            <a:avLst/>
            <a:gdLst/>
            <a:ahLst/>
            <a:cxnLst/>
            <a:rect l="l" t="t" r="r" b="b"/>
            <a:pathLst>
              <a:path w="48768" h="502920">
                <a:moveTo>
                  <a:pt x="48768" y="0"/>
                </a:moveTo>
                <a:lnTo>
                  <a:pt x="48768" y="402971"/>
                </a:lnTo>
                <a:lnTo>
                  <a:pt x="0" y="50292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967740" y="2740152"/>
            <a:ext cx="1345692" cy="245363"/>
          </a:xfrm>
          <a:custGeom>
            <a:avLst/>
            <a:gdLst/>
            <a:ahLst/>
            <a:cxnLst/>
            <a:rect l="l" t="t" r="r" b="b"/>
            <a:pathLst>
              <a:path w="1345692" h="245363">
                <a:moveTo>
                  <a:pt x="0" y="245363"/>
                </a:moveTo>
                <a:lnTo>
                  <a:pt x="1345692" y="245363"/>
                </a:lnTo>
                <a:lnTo>
                  <a:pt x="1345692" y="0"/>
                </a:lnTo>
                <a:lnTo>
                  <a:pt x="0" y="0"/>
                </a:lnTo>
                <a:lnTo>
                  <a:pt x="0" y="245363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2398776" y="3087624"/>
            <a:ext cx="48768" cy="502920"/>
          </a:xfrm>
          <a:custGeom>
            <a:avLst/>
            <a:gdLst/>
            <a:ahLst/>
            <a:cxnLst/>
            <a:rect l="l" t="t" r="r" b="b"/>
            <a:pathLst>
              <a:path w="48768" h="502920">
                <a:moveTo>
                  <a:pt x="48768" y="402463"/>
                </a:moveTo>
                <a:lnTo>
                  <a:pt x="48768" y="0"/>
                </a:lnTo>
                <a:lnTo>
                  <a:pt x="0" y="121158"/>
                </a:lnTo>
                <a:lnTo>
                  <a:pt x="0" y="502920"/>
                </a:lnTo>
                <a:lnTo>
                  <a:pt x="48768" y="402463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2359152" y="3087624"/>
            <a:ext cx="82296" cy="120396"/>
          </a:xfrm>
          <a:custGeom>
            <a:avLst/>
            <a:gdLst/>
            <a:ahLst/>
            <a:cxnLst/>
            <a:rect l="l" t="t" r="r" b="b"/>
            <a:pathLst>
              <a:path w="82296" h="120396">
                <a:moveTo>
                  <a:pt x="81787" y="21081"/>
                </a:moveTo>
                <a:lnTo>
                  <a:pt x="82296" y="0"/>
                </a:lnTo>
                <a:lnTo>
                  <a:pt x="6858" y="0"/>
                </a:lnTo>
                <a:lnTo>
                  <a:pt x="0" y="99949"/>
                </a:lnTo>
                <a:lnTo>
                  <a:pt x="39624" y="99949"/>
                </a:lnTo>
                <a:lnTo>
                  <a:pt x="39624" y="120396"/>
                </a:lnTo>
                <a:lnTo>
                  <a:pt x="81787" y="21081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2439924" y="3087624"/>
            <a:ext cx="7619" cy="19812"/>
          </a:xfrm>
          <a:custGeom>
            <a:avLst/>
            <a:gdLst/>
            <a:ahLst/>
            <a:cxnLst/>
            <a:rect l="l" t="t" r="r" b="b"/>
            <a:pathLst>
              <a:path w="7619" h="19812">
                <a:moveTo>
                  <a:pt x="507" y="0"/>
                </a:moveTo>
                <a:lnTo>
                  <a:pt x="0" y="19812"/>
                </a:lnTo>
                <a:lnTo>
                  <a:pt x="7619" y="0"/>
                </a:lnTo>
                <a:lnTo>
                  <a:pt x="507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2281428" y="3087624"/>
            <a:ext cx="83820" cy="99060"/>
          </a:xfrm>
          <a:custGeom>
            <a:avLst/>
            <a:gdLst/>
            <a:ahLst/>
            <a:cxnLst/>
            <a:rect l="l" t="t" r="r" b="b"/>
            <a:pathLst>
              <a:path w="83820" h="99060">
                <a:moveTo>
                  <a:pt x="76962" y="99060"/>
                </a:moveTo>
                <a:lnTo>
                  <a:pt x="83820" y="0"/>
                </a:lnTo>
                <a:lnTo>
                  <a:pt x="6858" y="0"/>
                </a:lnTo>
                <a:lnTo>
                  <a:pt x="0" y="99060"/>
                </a:lnTo>
                <a:lnTo>
                  <a:pt x="76962" y="9906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2205228" y="3087624"/>
            <a:ext cx="82296" cy="99060"/>
          </a:xfrm>
          <a:custGeom>
            <a:avLst/>
            <a:gdLst/>
            <a:ahLst/>
            <a:cxnLst/>
            <a:rect l="l" t="t" r="r" b="b"/>
            <a:pathLst>
              <a:path w="82296" h="99060">
                <a:moveTo>
                  <a:pt x="75565" y="99060"/>
                </a:moveTo>
                <a:lnTo>
                  <a:pt x="82296" y="0"/>
                </a:lnTo>
                <a:lnTo>
                  <a:pt x="6731" y="0"/>
                </a:lnTo>
                <a:lnTo>
                  <a:pt x="0" y="99060"/>
                </a:lnTo>
                <a:lnTo>
                  <a:pt x="75565" y="9906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2051304" y="3087624"/>
            <a:ext cx="83819" cy="99060"/>
          </a:xfrm>
          <a:custGeom>
            <a:avLst/>
            <a:gdLst/>
            <a:ahLst/>
            <a:cxnLst/>
            <a:rect l="l" t="t" r="r" b="b"/>
            <a:pathLst>
              <a:path w="83819" h="99060">
                <a:moveTo>
                  <a:pt x="75437" y="99060"/>
                </a:moveTo>
                <a:lnTo>
                  <a:pt x="83819" y="0"/>
                </a:lnTo>
                <a:lnTo>
                  <a:pt x="6857" y="0"/>
                </a:lnTo>
                <a:lnTo>
                  <a:pt x="0" y="99060"/>
                </a:lnTo>
                <a:lnTo>
                  <a:pt x="75437" y="9906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2127504" y="3087624"/>
            <a:ext cx="83819" cy="99060"/>
          </a:xfrm>
          <a:custGeom>
            <a:avLst/>
            <a:gdLst/>
            <a:ahLst/>
            <a:cxnLst/>
            <a:rect l="l" t="t" r="r" b="b"/>
            <a:pathLst>
              <a:path w="83819" h="99060">
                <a:moveTo>
                  <a:pt x="8381" y="0"/>
                </a:moveTo>
                <a:lnTo>
                  <a:pt x="0" y="99060"/>
                </a:lnTo>
                <a:lnTo>
                  <a:pt x="76962" y="99060"/>
                </a:lnTo>
                <a:lnTo>
                  <a:pt x="83819" y="0"/>
                </a:lnTo>
                <a:lnTo>
                  <a:pt x="8381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1897380" y="3087624"/>
            <a:ext cx="83819" cy="99060"/>
          </a:xfrm>
          <a:custGeom>
            <a:avLst/>
            <a:gdLst/>
            <a:ahLst/>
            <a:cxnLst/>
            <a:rect l="l" t="t" r="r" b="b"/>
            <a:pathLst>
              <a:path w="83819" h="99060">
                <a:moveTo>
                  <a:pt x="76962" y="99060"/>
                </a:moveTo>
                <a:lnTo>
                  <a:pt x="83819" y="0"/>
                </a:lnTo>
                <a:lnTo>
                  <a:pt x="8000" y="0"/>
                </a:lnTo>
                <a:lnTo>
                  <a:pt x="0" y="99060"/>
                </a:lnTo>
                <a:lnTo>
                  <a:pt x="76962" y="9906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1973580" y="3087624"/>
            <a:ext cx="83819" cy="99060"/>
          </a:xfrm>
          <a:custGeom>
            <a:avLst/>
            <a:gdLst/>
            <a:ahLst/>
            <a:cxnLst/>
            <a:rect l="l" t="t" r="r" b="b"/>
            <a:pathLst>
              <a:path w="83819" h="99060">
                <a:moveTo>
                  <a:pt x="6857" y="0"/>
                </a:moveTo>
                <a:lnTo>
                  <a:pt x="0" y="99060"/>
                </a:lnTo>
                <a:lnTo>
                  <a:pt x="76962" y="99060"/>
                </a:lnTo>
                <a:lnTo>
                  <a:pt x="83819" y="0"/>
                </a:lnTo>
                <a:lnTo>
                  <a:pt x="6857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1207008" y="3087624"/>
            <a:ext cx="620267" cy="99060"/>
          </a:xfrm>
          <a:custGeom>
            <a:avLst/>
            <a:gdLst/>
            <a:ahLst/>
            <a:cxnLst/>
            <a:rect l="l" t="t" r="r" b="b"/>
            <a:pathLst>
              <a:path w="620267" h="99060">
                <a:moveTo>
                  <a:pt x="613410" y="99060"/>
                </a:moveTo>
                <a:lnTo>
                  <a:pt x="620267" y="0"/>
                </a:lnTo>
                <a:lnTo>
                  <a:pt x="6857" y="0"/>
                </a:lnTo>
                <a:lnTo>
                  <a:pt x="0" y="99060"/>
                </a:lnTo>
                <a:lnTo>
                  <a:pt x="613410" y="9906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1821180" y="3087624"/>
            <a:ext cx="83819" cy="99060"/>
          </a:xfrm>
          <a:custGeom>
            <a:avLst/>
            <a:gdLst/>
            <a:ahLst/>
            <a:cxnLst/>
            <a:rect l="l" t="t" r="r" b="b"/>
            <a:pathLst>
              <a:path w="83819" h="99060">
                <a:moveTo>
                  <a:pt x="6857" y="0"/>
                </a:moveTo>
                <a:lnTo>
                  <a:pt x="0" y="99060"/>
                </a:lnTo>
                <a:lnTo>
                  <a:pt x="75945" y="99060"/>
                </a:lnTo>
                <a:lnTo>
                  <a:pt x="83819" y="0"/>
                </a:lnTo>
                <a:lnTo>
                  <a:pt x="6857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1129284" y="3087624"/>
            <a:ext cx="83819" cy="99060"/>
          </a:xfrm>
          <a:custGeom>
            <a:avLst/>
            <a:gdLst/>
            <a:ahLst/>
            <a:cxnLst/>
            <a:rect l="l" t="t" r="r" b="b"/>
            <a:pathLst>
              <a:path w="83819" h="99060">
                <a:moveTo>
                  <a:pt x="83819" y="0"/>
                </a:moveTo>
                <a:lnTo>
                  <a:pt x="8381" y="0"/>
                </a:lnTo>
                <a:lnTo>
                  <a:pt x="0" y="99060"/>
                </a:lnTo>
                <a:lnTo>
                  <a:pt x="77012" y="99060"/>
                </a:lnTo>
                <a:lnTo>
                  <a:pt x="83819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1051560" y="3087624"/>
            <a:ext cx="85343" cy="99060"/>
          </a:xfrm>
          <a:custGeom>
            <a:avLst/>
            <a:gdLst/>
            <a:ahLst/>
            <a:cxnLst/>
            <a:rect l="l" t="t" r="r" b="b"/>
            <a:pathLst>
              <a:path w="85343" h="99060">
                <a:moveTo>
                  <a:pt x="76860" y="99060"/>
                </a:moveTo>
                <a:lnTo>
                  <a:pt x="85343" y="0"/>
                </a:lnTo>
                <a:lnTo>
                  <a:pt x="7950" y="0"/>
                </a:lnTo>
                <a:lnTo>
                  <a:pt x="0" y="99060"/>
                </a:lnTo>
                <a:lnTo>
                  <a:pt x="76860" y="9906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975360" y="3087624"/>
            <a:ext cx="83820" cy="99060"/>
          </a:xfrm>
          <a:custGeom>
            <a:avLst/>
            <a:gdLst/>
            <a:ahLst/>
            <a:cxnLst/>
            <a:rect l="l" t="t" r="r" b="b"/>
            <a:pathLst>
              <a:path w="83820" h="99060">
                <a:moveTo>
                  <a:pt x="75907" y="99060"/>
                </a:moveTo>
                <a:lnTo>
                  <a:pt x="83820" y="0"/>
                </a:lnTo>
                <a:lnTo>
                  <a:pt x="6858" y="0"/>
                </a:lnTo>
                <a:lnTo>
                  <a:pt x="0" y="99060"/>
                </a:lnTo>
                <a:lnTo>
                  <a:pt x="75907" y="9906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890016" y="3169920"/>
            <a:ext cx="10668" cy="16763"/>
          </a:xfrm>
          <a:custGeom>
            <a:avLst/>
            <a:gdLst/>
            <a:ahLst/>
            <a:cxnLst/>
            <a:rect l="l" t="t" r="r" b="b"/>
            <a:pathLst>
              <a:path w="10668" h="16763">
                <a:moveTo>
                  <a:pt x="8293" y="16763"/>
                </a:moveTo>
                <a:lnTo>
                  <a:pt x="10668" y="0"/>
                </a:lnTo>
                <a:lnTo>
                  <a:pt x="0" y="16763"/>
                </a:lnTo>
                <a:lnTo>
                  <a:pt x="8293" y="16763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899160" y="3087624"/>
            <a:ext cx="83820" cy="99060"/>
          </a:xfrm>
          <a:custGeom>
            <a:avLst/>
            <a:gdLst/>
            <a:ahLst/>
            <a:cxnLst/>
            <a:rect l="l" t="t" r="r" b="b"/>
            <a:pathLst>
              <a:path w="83820" h="99060">
                <a:moveTo>
                  <a:pt x="2120" y="81279"/>
                </a:moveTo>
                <a:lnTo>
                  <a:pt x="0" y="99060"/>
                </a:lnTo>
                <a:lnTo>
                  <a:pt x="76923" y="99060"/>
                </a:lnTo>
                <a:lnTo>
                  <a:pt x="83820" y="0"/>
                </a:lnTo>
                <a:lnTo>
                  <a:pt x="42443" y="0"/>
                </a:lnTo>
                <a:lnTo>
                  <a:pt x="2120" y="81279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890016" y="3192018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1193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890016" y="3244596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890016" y="3225546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890016" y="3206496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1862327" y="3301746"/>
            <a:ext cx="536448" cy="0"/>
          </a:xfrm>
          <a:custGeom>
            <a:avLst/>
            <a:gdLst/>
            <a:ahLst/>
            <a:cxnLst/>
            <a:rect l="l" t="t" r="r" b="b"/>
            <a:pathLst>
              <a:path w="536448">
                <a:moveTo>
                  <a:pt x="0" y="0"/>
                </a:moveTo>
                <a:lnTo>
                  <a:pt x="536448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890016" y="3301746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1862327" y="3282696"/>
            <a:ext cx="536448" cy="0"/>
          </a:xfrm>
          <a:custGeom>
            <a:avLst/>
            <a:gdLst/>
            <a:ahLst/>
            <a:cxnLst/>
            <a:rect l="l" t="t" r="r" b="b"/>
            <a:pathLst>
              <a:path w="536448">
                <a:moveTo>
                  <a:pt x="0" y="0"/>
                </a:moveTo>
                <a:lnTo>
                  <a:pt x="536448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890016" y="3282696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890016" y="3263646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1862327" y="3341370"/>
            <a:ext cx="536448" cy="0"/>
          </a:xfrm>
          <a:custGeom>
            <a:avLst/>
            <a:gdLst/>
            <a:ahLst/>
            <a:cxnLst/>
            <a:rect l="l" t="t" r="r" b="b"/>
            <a:pathLst>
              <a:path w="536448">
                <a:moveTo>
                  <a:pt x="0" y="0"/>
                </a:moveTo>
                <a:lnTo>
                  <a:pt x="536448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890016" y="3341370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890016" y="3552444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890016" y="3514344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890016" y="3533394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1862327" y="3351276"/>
            <a:ext cx="536448" cy="153924"/>
          </a:xfrm>
          <a:custGeom>
            <a:avLst/>
            <a:gdLst/>
            <a:ahLst/>
            <a:cxnLst/>
            <a:rect l="l" t="t" r="r" b="b"/>
            <a:pathLst>
              <a:path w="536448" h="153924">
                <a:moveTo>
                  <a:pt x="0" y="153924"/>
                </a:moveTo>
                <a:lnTo>
                  <a:pt x="536448" y="153924"/>
                </a:lnTo>
                <a:lnTo>
                  <a:pt x="536448" y="0"/>
                </a:lnTo>
                <a:lnTo>
                  <a:pt x="0" y="0"/>
                </a:lnTo>
                <a:lnTo>
                  <a:pt x="0" y="153924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890016" y="3351276"/>
            <a:ext cx="77724" cy="153924"/>
          </a:xfrm>
          <a:custGeom>
            <a:avLst/>
            <a:gdLst/>
            <a:ahLst/>
            <a:cxnLst/>
            <a:rect l="l" t="t" r="r" b="b"/>
            <a:pathLst>
              <a:path w="77724" h="153924">
                <a:moveTo>
                  <a:pt x="0" y="153924"/>
                </a:moveTo>
                <a:lnTo>
                  <a:pt x="77724" y="153924"/>
                </a:lnTo>
                <a:lnTo>
                  <a:pt x="77724" y="0"/>
                </a:lnTo>
                <a:lnTo>
                  <a:pt x="0" y="0"/>
                </a:lnTo>
                <a:lnTo>
                  <a:pt x="0" y="153924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1862327" y="3321557"/>
            <a:ext cx="536448" cy="0"/>
          </a:xfrm>
          <a:custGeom>
            <a:avLst/>
            <a:gdLst/>
            <a:ahLst/>
            <a:cxnLst/>
            <a:rect l="l" t="t" r="r" b="b"/>
            <a:pathLst>
              <a:path w="536448">
                <a:moveTo>
                  <a:pt x="0" y="0"/>
                </a:moveTo>
                <a:lnTo>
                  <a:pt x="536448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890016" y="3321557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890016" y="3585972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10414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890016" y="3571494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2398776" y="3087624"/>
            <a:ext cx="48768" cy="120396"/>
          </a:xfrm>
          <a:custGeom>
            <a:avLst/>
            <a:gdLst/>
            <a:ahLst/>
            <a:cxnLst/>
            <a:rect l="l" t="t" r="r" b="b"/>
            <a:pathLst>
              <a:path w="48768" h="120396">
                <a:moveTo>
                  <a:pt x="48768" y="0"/>
                </a:moveTo>
                <a:lnTo>
                  <a:pt x="0" y="120396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890016" y="3186684"/>
            <a:ext cx="1508760" cy="21336"/>
          </a:xfrm>
          <a:custGeom>
            <a:avLst/>
            <a:gdLst/>
            <a:ahLst/>
            <a:cxnLst/>
            <a:rect l="l" t="t" r="r" b="b"/>
            <a:pathLst>
              <a:path w="1508760" h="21336">
                <a:moveTo>
                  <a:pt x="1508760" y="21336"/>
                </a:moveTo>
                <a:lnTo>
                  <a:pt x="1508760" y="0"/>
                </a:lnTo>
                <a:lnTo>
                  <a:pt x="0" y="0"/>
                </a:lnTo>
                <a:lnTo>
                  <a:pt x="1508760" y="21336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890016" y="3186684"/>
            <a:ext cx="1508760" cy="21336"/>
          </a:xfrm>
          <a:custGeom>
            <a:avLst/>
            <a:gdLst/>
            <a:ahLst/>
            <a:cxnLst/>
            <a:rect l="l" t="t" r="r" b="b"/>
            <a:pathLst>
              <a:path w="1508760" h="21336">
                <a:moveTo>
                  <a:pt x="1508760" y="21336"/>
                </a:moveTo>
                <a:lnTo>
                  <a:pt x="1508760" y="0"/>
                </a:lnTo>
                <a:lnTo>
                  <a:pt x="0" y="0"/>
                </a:lnTo>
              </a:path>
            </a:pathLst>
          </a:custGeom>
          <a:ln w="30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2398776" y="3208020"/>
            <a:ext cx="1524" cy="382524"/>
          </a:xfrm>
          <a:custGeom>
            <a:avLst/>
            <a:gdLst/>
            <a:ahLst/>
            <a:cxnLst/>
            <a:rect l="l" t="t" r="r" b="b"/>
            <a:pathLst>
              <a:path w="1524" h="382524">
                <a:moveTo>
                  <a:pt x="0" y="382524"/>
                </a:moveTo>
                <a:lnTo>
                  <a:pt x="1524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890016" y="3087624"/>
            <a:ext cx="1557528" cy="99060"/>
          </a:xfrm>
          <a:custGeom>
            <a:avLst/>
            <a:gdLst/>
            <a:ahLst/>
            <a:cxnLst/>
            <a:rect l="l" t="t" r="r" b="b"/>
            <a:pathLst>
              <a:path w="1557528" h="99060">
                <a:moveTo>
                  <a:pt x="0" y="99060"/>
                </a:moveTo>
                <a:lnTo>
                  <a:pt x="1557528" y="0"/>
                </a:lnTo>
                <a:lnTo>
                  <a:pt x="49745" y="0"/>
                </a:lnTo>
                <a:lnTo>
                  <a:pt x="0" y="9906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890016" y="3087624"/>
            <a:ext cx="1557528" cy="99060"/>
          </a:xfrm>
          <a:custGeom>
            <a:avLst/>
            <a:gdLst/>
            <a:ahLst/>
            <a:cxnLst/>
            <a:rect l="l" t="t" r="r" b="b"/>
            <a:pathLst>
              <a:path w="1557528" h="99060">
                <a:moveTo>
                  <a:pt x="0" y="99060"/>
                </a:moveTo>
                <a:lnTo>
                  <a:pt x="49745" y="0"/>
                </a:lnTo>
                <a:lnTo>
                  <a:pt x="1557528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890016" y="3186684"/>
            <a:ext cx="1508760" cy="403860"/>
          </a:xfrm>
          <a:custGeom>
            <a:avLst/>
            <a:gdLst/>
            <a:ahLst/>
            <a:cxnLst/>
            <a:rect l="l" t="t" r="r" b="b"/>
            <a:pathLst>
              <a:path w="1508760" h="403860">
                <a:moveTo>
                  <a:pt x="0" y="0"/>
                </a:moveTo>
                <a:lnTo>
                  <a:pt x="0" y="403860"/>
                </a:lnTo>
                <a:lnTo>
                  <a:pt x="1508760" y="403860"/>
                </a:lnTo>
                <a:lnTo>
                  <a:pt x="0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890016" y="3186684"/>
            <a:ext cx="1508760" cy="403860"/>
          </a:xfrm>
          <a:custGeom>
            <a:avLst/>
            <a:gdLst/>
            <a:ahLst/>
            <a:cxnLst/>
            <a:rect l="l" t="t" r="r" b="b"/>
            <a:pathLst>
              <a:path w="1508760" h="403860">
                <a:moveTo>
                  <a:pt x="0" y="0"/>
                </a:moveTo>
                <a:lnTo>
                  <a:pt x="0" y="403860"/>
                </a:lnTo>
                <a:lnTo>
                  <a:pt x="1508760" y="403860"/>
                </a:lnTo>
              </a:path>
            </a:pathLst>
          </a:custGeom>
          <a:ln w="30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2398776" y="3087624"/>
            <a:ext cx="48768" cy="502920"/>
          </a:xfrm>
          <a:custGeom>
            <a:avLst/>
            <a:gdLst/>
            <a:ahLst/>
            <a:cxnLst/>
            <a:rect l="l" t="t" r="r" b="b"/>
            <a:pathLst>
              <a:path w="48768" h="502920">
                <a:moveTo>
                  <a:pt x="48768" y="0"/>
                </a:moveTo>
                <a:lnTo>
                  <a:pt x="0" y="502920"/>
                </a:lnTo>
                <a:lnTo>
                  <a:pt x="48768" y="402463"/>
                </a:lnTo>
                <a:lnTo>
                  <a:pt x="48768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2398776" y="3087624"/>
            <a:ext cx="48768" cy="502920"/>
          </a:xfrm>
          <a:custGeom>
            <a:avLst/>
            <a:gdLst/>
            <a:ahLst/>
            <a:cxnLst/>
            <a:rect l="l" t="t" r="r" b="b"/>
            <a:pathLst>
              <a:path w="48768" h="502920">
                <a:moveTo>
                  <a:pt x="48768" y="0"/>
                </a:moveTo>
                <a:lnTo>
                  <a:pt x="48768" y="402463"/>
                </a:lnTo>
                <a:lnTo>
                  <a:pt x="0" y="50292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967740" y="3259836"/>
            <a:ext cx="894587" cy="246887"/>
          </a:xfrm>
          <a:custGeom>
            <a:avLst/>
            <a:gdLst/>
            <a:ahLst/>
            <a:cxnLst/>
            <a:rect l="l" t="t" r="r" b="b"/>
            <a:pathLst>
              <a:path w="894587" h="246887">
                <a:moveTo>
                  <a:pt x="0" y="246887"/>
                </a:moveTo>
                <a:lnTo>
                  <a:pt x="894587" y="246887"/>
                </a:lnTo>
                <a:lnTo>
                  <a:pt x="894587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2359152" y="3646931"/>
            <a:ext cx="82296" cy="120395"/>
          </a:xfrm>
          <a:custGeom>
            <a:avLst/>
            <a:gdLst/>
            <a:ahLst/>
            <a:cxnLst/>
            <a:rect l="l" t="t" r="r" b="b"/>
            <a:pathLst>
              <a:path w="82296" h="120396">
                <a:moveTo>
                  <a:pt x="81787" y="21463"/>
                </a:moveTo>
                <a:lnTo>
                  <a:pt x="82296" y="0"/>
                </a:lnTo>
                <a:lnTo>
                  <a:pt x="6858" y="0"/>
                </a:lnTo>
                <a:lnTo>
                  <a:pt x="0" y="99949"/>
                </a:lnTo>
                <a:lnTo>
                  <a:pt x="39624" y="99949"/>
                </a:lnTo>
                <a:lnTo>
                  <a:pt x="39624" y="120396"/>
                </a:lnTo>
                <a:lnTo>
                  <a:pt x="81787" y="21463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2439924" y="3646931"/>
            <a:ext cx="7619" cy="19812"/>
          </a:xfrm>
          <a:custGeom>
            <a:avLst/>
            <a:gdLst/>
            <a:ahLst/>
            <a:cxnLst/>
            <a:rect l="l" t="t" r="r" b="b"/>
            <a:pathLst>
              <a:path w="7619" h="19812">
                <a:moveTo>
                  <a:pt x="507" y="0"/>
                </a:moveTo>
                <a:lnTo>
                  <a:pt x="0" y="19812"/>
                </a:lnTo>
                <a:lnTo>
                  <a:pt x="7619" y="0"/>
                </a:lnTo>
                <a:lnTo>
                  <a:pt x="507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2281428" y="3646931"/>
            <a:ext cx="83820" cy="99060"/>
          </a:xfrm>
          <a:custGeom>
            <a:avLst/>
            <a:gdLst/>
            <a:ahLst/>
            <a:cxnLst/>
            <a:rect l="l" t="t" r="r" b="b"/>
            <a:pathLst>
              <a:path w="83820" h="99060">
                <a:moveTo>
                  <a:pt x="76962" y="99060"/>
                </a:moveTo>
                <a:lnTo>
                  <a:pt x="83820" y="0"/>
                </a:lnTo>
                <a:lnTo>
                  <a:pt x="6858" y="0"/>
                </a:lnTo>
                <a:lnTo>
                  <a:pt x="0" y="99060"/>
                </a:lnTo>
                <a:lnTo>
                  <a:pt x="76962" y="9906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2205228" y="3646931"/>
            <a:ext cx="82296" cy="99060"/>
          </a:xfrm>
          <a:custGeom>
            <a:avLst/>
            <a:gdLst/>
            <a:ahLst/>
            <a:cxnLst/>
            <a:rect l="l" t="t" r="r" b="b"/>
            <a:pathLst>
              <a:path w="82296" h="99060">
                <a:moveTo>
                  <a:pt x="75565" y="99060"/>
                </a:moveTo>
                <a:lnTo>
                  <a:pt x="82296" y="0"/>
                </a:lnTo>
                <a:lnTo>
                  <a:pt x="6731" y="0"/>
                </a:lnTo>
                <a:lnTo>
                  <a:pt x="0" y="99060"/>
                </a:lnTo>
                <a:lnTo>
                  <a:pt x="75565" y="9906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2051304" y="3646931"/>
            <a:ext cx="83819" cy="99060"/>
          </a:xfrm>
          <a:custGeom>
            <a:avLst/>
            <a:gdLst/>
            <a:ahLst/>
            <a:cxnLst/>
            <a:rect l="l" t="t" r="r" b="b"/>
            <a:pathLst>
              <a:path w="83819" h="99060">
                <a:moveTo>
                  <a:pt x="75437" y="99060"/>
                </a:moveTo>
                <a:lnTo>
                  <a:pt x="83819" y="0"/>
                </a:lnTo>
                <a:lnTo>
                  <a:pt x="6857" y="0"/>
                </a:lnTo>
                <a:lnTo>
                  <a:pt x="0" y="99060"/>
                </a:lnTo>
                <a:lnTo>
                  <a:pt x="75437" y="9906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2127504" y="3646931"/>
            <a:ext cx="83819" cy="99060"/>
          </a:xfrm>
          <a:custGeom>
            <a:avLst/>
            <a:gdLst/>
            <a:ahLst/>
            <a:cxnLst/>
            <a:rect l="l" t="t" r="r" b="b"/>
            <a:pathLst>
              <a:path w="83819" h="99060">
                <a:moveTo>
                  <a:pt x="8381" y="0"/>
                </a:moveTo>
                <a:lnTo>
                  <a:pt x="0" y="99060"/>
                </a:lnTo>
                <a:lnTo>
                  <a:pt x="76962" y="99060"/>
                </a:lnTo>
                <a:lnTo>
                  <a:pt x="83819" y="0"/>
                </a:lnTo>
                <a:lnTo>
                  <a:pt x="8381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1897380" y="3646931"/>
            <a:ext cx="83819" cy="99060"/>
          </a:xfrm>
          <a:custGeom>
            <a:avLst/>
            <a:gdLst/>
            <a:ahLst/>
            <a:cxnLst/>
            <a:rect l="l" t="t" r="r" b="b"/>
            <a:pathLst>
              <a:path w="83819" h="99060">
                <a:moveTo>
                  <a:pt x="76962" y="99060"/>
                </a:moveTo>
                <a:lnTo>
                  <a:pt x="83819" y="0"/>
                </a:lnTo>
                <a:lnTo>
                  <a:pt x="8000" y="0"/>
                </a:lnTo>
                <a:lnTo>
                  <a:pt x="0" y="99060"/>
                </a:lnTo>
                <a:lnTo>
                  <a:pt x="76962" y="9906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1973580" y="3646931"/>
            <a:ext cx="83819" cy="99060"/>
          </a:xfrm>
          <a:custGeom>
            <a:avLst/>
            <a:gdLst/>
            <a:ahLst/>
            <a:cxnLst/>
            <a:rect l="l" t="t" r="r" b="b"/>
            <a:pathLst>
              <a:path w="83819" h="99060">
                <a:moveTo>
                  <a:pt x="6857" y="0"/>
                </a:moveTo>
                <a:lnTo>
                  <a:pt x="0" y="99060"/>
                </a:lnTo>
                <a:lnTo>
                  <a:pt x="76962" y="99060"/>
                </a:lnTo>
                <a:lnTo>
                  <a:pt x="83819" y="0"/>
                </a:lnTo>
                <a:lnTo>
                  <a:pt x="6857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1207008" y="3646931"/>
            <a:ext cx="620267" cy="99060"/>
          </a:xfrm>
          <a:custGeom>
            <a:avLst/>
            <a:gdLst/>
            <a:ahLst/>
            <a:cxnLst/>
            <a:rect l="l" t="t" r="r" b="b"/>
            <a:pathLst>
              <a:path w="620267" h="99060">
                <a:moveTo>
                  <a:pt x="613410" y="99060"/>
                </a:moveTo>
                <a:lnTo>
                  <a:pt x="620267" y="0"/>
                </a:lnTo>
                <a:lnTo>
                  <a:pt x="6857" y="0"/>
                </a:lnTo>
                <a:lnTo>
                  <a:pt x="0" y="99060"/>
                </a:lnTo>
                <a:lnTo>
                  <a:pt x="613410" y="9906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1821180" y="3646931"/>
            <a:ext cx="83819" cy="99060"/>
          </a:xfrm>
          <a:custGeom>
            <a:avLst/>
            <a:gdLst/>
            <a:ahLst/>
            <a:cxnLst/>
            <a:rect l="l" t="t" r="r" b="b"/>
            <a:pathLst>
              <a:path w="83819" h="99060">
                <a:moveTo>
                  <a:pt x="6857" y="0"/>
                </a:moveTo>
                <a:lnTo>
                  <a:pt x="0" y="99060"/>
                </a:lnTo>
                <a:lnTo>
                  <a:pt x="75945" y="99060"/>
                </a:lnTo>
                <a:lnTo>
                  <a:pt x="83819" y="0"/>
                </a:lnTo>
                <a:lnTo>
                  <a:pt x="6857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1129284" y="3646931"/>
            <a:ext cx="83819" cy="99060"/>
          </a:xfrm>
          <a:custGeom>
            <a:avLst/>
            <a:gdLst/>
            <a:ahLst/>
            <a:cxnLst/>
            <a:rect l="l" t="t" r="r" b="b"/>
            <a:pathLst>
              <a:path w="83819" h="99060">
                <a:moveTo>
                  <a:pt x="83819" y="0"/>
                </a:moveTo>
                <a:lnTo>
                  <a:pt x="8381" y="0"/>
                </a:lnTo>
                <a:lnTo>
                  <a:pt x="0" y="99060"/>
                </a:lnTo>
                <a:lnTo>
                  <a:pt x="77012" y="99060"/>
                </a:lnTo>
                <a:lnTo>
                  <a:pt x="83819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1051560" y="3646931"/>
            <a:ext cx="85343" cy="99060"/>
          </a:xfrm>
          <a:custGeom>
            <a:avLst/>
            <a:gdLst/>
            <a:ahLst/>
            <a:cxnLst/>
            <a:rect l="l" t="t" r="r" b="b"/>
            <a:pathLst>
              <a:path w="85343" h="99060">
                <a:moveTo>
                  <a:pt x="76860" y="99060"/>
                </a:moveTo>
                <a:lnTo>
                  <a:pt x="85343" y="0"/>
                </a:lnTo>
                <a:lnTo>
                  <a:pt x="7950" y="0"/>
                </a:lnTo>
                <a:lnTo>
                  <a:pt x="0" y="99060"/>
                </a:lnTo>
                <a:lnTo>
                  <a:pt x="76860" y="9906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975360" y="3646931"/>
            <a:ext cx="83820" cy="99060"/>
          </a:xfrm>
          <a:custGeom>
            <a:avLst/>
            <a:gdLst/>
            <a:ahLst/>
            <a:cxnLst/>
            <a:rect l="l" t="t" r="r" b="b"/>
            <a:pathLst>
              <a:path w="83820" h="99060">
                <a:moveTo>
                  <a:pt x="75907" y="99060"/>
                </a:moveTo>
                <a:lnTo>
                  <a:pt x="83820" y="0"/>
                </a:lnTo>
                <a:lnTo>
                  <a:pt x="6858" y="0"/>
                </a:lnTo>
                <a:lnTo>
                  <a:pt x="0" y="99060"/>
                </a:lnTo>
                <a:lnTo>
                  <a:pt x="75907" y="9906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890016" y="3729228"/>
            <a:ext cx="10668" cy="16764"/>
          </a:xfrm>
          <a:custGeom>
            <a:avLst/>
            <a:gdLst/>
            <a:ahLst/>
            <a:cxnLst/>
            <a:rect l="l" t="t" r="r" b="b"/>
            <a:pathLst>
              <a:path w="10668" h="16764">
                <a:moveTo>
                  <a:pt x="8293" y="16764"/>
                </a:moveTo>
                <a:lnTo>
                  <a:pt x="10668" y="0"/>
                </a:lnTo>
                <a:lnTo>
                  <a:pt x="0" y="16764"/>
                </a:lnTo>
                <a:lnTo>
                  <a:pt x="8293" y="16764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899160" y="3646931"/>
            <a:ext cx="83820" cy="99060"/>
          </a:xfrm>
          <a:custGeom>
            <a:avLst/>
            <a:gdLst/>
            <a:ahLst/>
            <a:cxnLst/>
            <a:rect l="l" t="t" r="r" b="b"/>
            <a:pathLst>
              <a:path w="83820" h="99060">
                <a:moveTo>
                  <a:pt x="2120" y="80899"/>
                </a:moveTo>
                <a:lnTo>
                  <a:pt x="0" y="99060"/>
                </a:lnTo>
                <a:lnTo>
                  <a:pt x="76923" y="99060"/>
                </a:lnTo>
                <a:lnTo>
                  <a:pt x="83820" y="0"/>
                </a:lnTo>
                <a:lnTo>
                  <a:pt x="42443" y="0"/>
                </a:lnTo>
                <a:lnTo>
                  <a:pt x="2120" y="80899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890016" y="3750564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10413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890016" y="3803142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890016" y="3784092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890016" y="3765042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2046732" y="3860292"/>
            <a:ext cx="352044" cy="0"/>
          </a:xfrm>
          <a:custGeom>
            <a:avLst/>
            <a:gdLst/>
            <a:ahLst/>
            <a:cxnLst/>
            <a:rect l="l" t="t" r="r" b="b"/>
            <a:pathLst>
              <a:path w="352044">
                <a:moveTo>
                  <a:pt x="0" y="0"/>
                </a:moveTo>
                <a:lnTo>
                  <a:pt x="352044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890016" y="386029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890016" y="3841242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890016" y="3822192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2046732" y="3899916"/>
            <a:ext cx="352044" cy="0"/>
          </a:xfrm>
          <a:custGeom>
            <a:avLst/>
            <a:gdLst/>
            <a:ahLst/>
            <a:cxnLst/>
            <a:rect l="l" t="t" r="r" b="b"/>
            <a:pathLst>
              <a:path w="352044">
                <a:moveTo>
                  <a:pt x="0" y="0"/>
                </a:moveTo>
                <a:lnTo>
                  <a:pt x="352044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890016" y="3899916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890016" y="4110990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2046732" y="4072890"/>
            <a:ext cx="352044" cy="0"/>
          </a:xfrm>
          <a:custGeom>
            <a:avLst/>
            <a:gdLst/>
            <a:ahLst/>
            <a:cxnLst/>
            <a:rect l="l" t="t" r="r" b="b"/>
            <a:pathLst>
              <a:path w="352044">
                <a:moveTo>
                  <a:pt x="0" y="0"/>
                </a:moveTo>
                <a:lnTo>
                  <a:pt x="352044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890016" y="4072890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890016" y="4091940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2046732" y="3909059"/>
            <a:ext cx="352044" cy="153924"/>
          </a:xfrm>
          <a:custGeom>
            <a:avLst/>
            <a:gdLst/>
            <a:ahLst/>
            <a:cxnLst/>
            <a:rect l="l" t="t" r="r" b="b"/>
            <a:pathLst>
              <a:path w="352044" h="153924">
                <a:moveTo>
                  <a:pt x="0" y="153924"/>
                </a:moveTo>
                <a:lnTo>
                  <a:pt x="352044" y="153924"/>
                </a:lnTo>
                <a:lnTo>
                  <a:pt x="352044" y="0"/>
                </a:lnTo>
                <a:lnTo>
                  <a:pt x="0" y="0"/>
                </a:lnTo>
                <a:lnTo>
                  <a:pt x="0" y="153924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890016" y="3909059"/>
            <a:ext cx="77724" cy="153924"/>
          </a:xfrm>
          <a:custGeom>
            <a:avLst/>
            <a:gdLst/>
            <a:ahLst/>
            <a:cxnLst/>
            <a:rect l="l" t="t" r="r" b="b"/>
            <a:pathLst>
              <a:path w="77724" h="153924">
                <a:moveTo>
                  <a:pt x="0" y="153924"/>
                </a:moveTo>
                <a:lnTo>
                  <a:pt x="77724" y="153924"/>
                </a:lnTo>
                <a:lnTo>
                  <a:pt x="77724" y="0"/>
                </a:lnTo>
                <a:lnTo>
                  <a:pt x="0" y="0"/>
                </a:lnTo>
                <a:lnTo>
                  <a:pt x="0" y="153924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2046732" y="3880104"/>
            <a:ext cx="352044" cy="0"/>
          </a:xfrm>
          <a:custGeom>
            <a:avLst/>
            <a:gdLst/>
            <a:ahLst/>
            <a:cxnLst/>
            <a:rect l="l" t="t" r="r" b="b"/>
            <a:pathLst>
              <a:path w="352044">
                <a:moveTo>
                  <a:pt x="0" y="0"/>
                </a:moveTo>
                <a:lnTo>
                  <a:pt x="352044" y="0"/>
                </a:lnTo>
              </a:path>
            </a:pathLst>
          </a:custGeom>
          <a:ln w="22606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890016" y="3880104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2606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890016" y="4144517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11938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890016" y="4130040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2398776" y="3646931"/>
            <a:ext cx="48768" cy="502919"/>
          </a:xfrm>
          <a:custGeom>
            <a:avLst/>
            <a:gdLst/>
            <a:ahLst/>
            <a:cxnLst/>
            <a:rect l="l" t="t" r="r" b="b"/>
            <a:pathLst>
              <a:path w="48768" h="502920">
                <a:moveTo>
                  <a:pt x="48768" y="0"/>
                </a:moveTo>
                <a:lnTo>
                  <a:pt x="0" y="121539"/>
                </a:lnTo>
                <a:lnTo>
                  <a:pt x="0" y="502920"/>
                </a:lnTo>
                <a:lnTo>
                  <a:pt x="48768" y="402590"/>
                </a:lnTo>
                <a:lnTo>
                  <a:pt x="48768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2398776" y="3646931"/>
            <a:ext cx="48768" cy="120395"/>
          </a:xfrm>
          <a:custGeom>
            <a:avLst/>
            <a:gdLst/>
            <a:ahLst/>
            <a:cxnLst/>
            <a:rect l="l" t="t" r="r" b="b"/>
            <a:pathLst>
              <a:path w="48768" h="120396">
                <a:moveTo>
                  <a:pt x="0" y="120396"/>
                </a:moveTo>
                <a:lnTo>
                  <a:pt x="48768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2398776" y="3646931"/>
            <a:ext cx="48768" cy="502919"/>
          </a:xfrm>
          <a:custGeom>
            <a:avLst/>
            <a:gdLst/>
            <a:ahLst/>
            <a:cxnLst/>
            <a:rect l="l" t="t" r="r" b="b"/>
            <a:pathLst>
              <a:path w="48768" h="502920">
                <a:moveTo>
                  <a:pt x="48768" y="0"/>
                </a:moveTo>
                <a:lnTo>
                  <a:pt x="0" y="502920"/>
                </a:lnTo>
                <a:lnTo>
                  <a:pt x="48768" y="402590"/>
                </a:lnTo>
                <a:lnTo>
                  <a:pt x="48768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2398776" y="3646931"/>
            <a:ext cx="48768" cy="502919"/>
          </a:xfrm>
          <a:custGeom>
            <a:avLst/>
            <a:gdLst/>
            <a:ahLst/>
            <a:cxnLst/>
            <a:rect l="l" t="t" r="r" b="b"/>
            <a:pathLst>
              <a:path w="48768" h="502920">
                <a:moveTo>
                  <a:pt x="48768" y="0"/>
                </a:moveTo>
                <a:lnTo>
                  <a:pt x="48768" y="402590"/>
                </a:lnTo>
                <a:lnTo>
                  <a:pt x="0" y="50292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2398776" y="3767328"/>
            <a:ext cx="1524" cy="382524"/>
          </a:xfrm>
          <a:custGeom>
            <a:avLst/>
            <a:gdLst/>
            <a:ahLst/>
            <a:cxnLst/>
            <a:rect l="l" t="t" r="r" b="b"/>
            <a:pathLst>
              <a:path w="1524" h="382524">
                <a:moveTo>
                  <a:pt x="0" y="382524"/>
                </a:moveTo>
                <a:lnTo>
                  <a:pt x="1524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890016" y="3646931"/>
            <a:ext cx="1557528" cy="99060"/>
          </a:xfrm>
          <a:custGeom>
            <a:avLst/>
            <a:gdLst/>
            <a:ahLst/>
            <a:cxnLst/>
            <a:rect l="l" t="t" r="r" b="b"/>
            <a:pathLst>
              <a:path w="1557528" h="99060">
                <a:moveTo>
                  <a:pt x="0" y="99060"/>
                </a:moveTo>
                <a:lnTo>
                  <a:pt x="1557528" y="0"/>
                </a:lnTo>
                <a:lnTo>
                  <a:pt x="49745" y="0"/>
                </a:lnTo>
                <a:lnTo>
                  <a:pt x="0" y="9906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890016" y="3646931"/>
            <a:ext cx="1557528" cy="99060"/>
          </a:xfrm>
          <a:custGeom>
            <a:avLst/>
            <a:gdLst/>
            <a:ahLst/>
            <a:cxnLst/>
            <a:rect l="l" t="t" r="r" b="b"/>
            <a:pathLst>
              <a:path w="1557528" h="99060">
                <a:moveTo>
                  <a:pt x="0" y="99060"/>
                </a:moveTo>
                <a:lnTo>
                  <a:pt x="49745" y="0"/>
                </a:lnTo>
                <a:lnTo>
                  <a:pt x="1557528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890016" y="3745992"/>
            <a:ext cx="1508760" cy="403859"/>
          </a:xfrm>
          <a:custGeom>
            <a:avLst/>
            <a:gdLst/>
            <a:ahLst/>
            <a:cxnLst/>
            <a:rect l="l" t="t" r="r" b="b"/>
            <a:pathLst>
              <a:path w="1508760" h="403859">
                <a:moveTo>
                  <a:pt x="0" y="0"/>
                </a:moveTo>
                <a:lnTo>
                  <a:pt x="0" y="403859"/>
                </a:lnTo>
                <a:lnTo>
                  <a:pt x="1508760" y="403859"/>
                </a:lnTo>
                <a:lnTo>
                  <a:pt x="0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890016" y="3745992"/>
            <a:ext cx="1508760" cy="403859"/>
          </a:xfrm>
          <a:custGeom>
            <a:avLst/>
            <a:gdLst/>
            <a:ahLst/>
            <a:cxnLst/>
            <a:rect l="l" t="t" r="r" b="b"/>
            <a:pathLst>
              <a:path w="1508760" h="403859">
                <a:moveTo>
                  <a:pt x="0" y="0"/>
                </a:moveTo>
                <a:lnTo>
                  <a:pt x="0" y="403859"/>
                </a:lnTo>
                <a:lnTo>
                  <a:pt x="1508760" y="403859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890016" y="3745992"/>
            <a:ext cx="1508760" cy="21335"/>
          </a:xfrm>
          <a:custGeom>
            <a:avLst/>
            <a:gdLst/>
            <a:ahLst/>
            <a:cxnLst/>
            <a:rect l="l" t="t" r="r" b="b"/>
            <a:pathLst>
              <a:path w="1508760" h="21335">
                <a:moveTo>
                  <a:pt x="1508760" y="21335"/>
                </a:moveTo>
                <a:lnTo>
                  <a:pt x="1508760" y="0"/>
                </a:lnTo>
                <a:lnTo>
                  <a:pt x="0" y="0"/>
                </a:lnTo>
                <a:lnTo>
                  <a:pt x="1508760" y="21335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890016" y="3745992"/>
            <a:ext cx="1508760" cy="21335"/>
          </a:xfrm>
          <a:custGeom>
            <a:avLst/>
            <a:gdLst/>
            <a:ahLst/>
            <a:cxnLst/>
            <a:rect l="l" t="t" r="r" b="b"/>
            <a:pathLst>
              <a:path w="1508760" h="21335">
                <a:moveTo>
                  <a:pt x="1508760" y="21335"/>
                </a:moveTo>
                <a:lnTo>
                  <a:pt x="1508760" y="0"/>
                </a:lnTo>
                <a:lnTo>
                  <a:pt x="0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967740" y="3845052"/>
            <a:ext cx="1078992" cy="245363"/>
          </a:xfrm>
          <a:custGeom>
            <a:avLst/>
            <a:gdLst/>
            <a:ahLst/>
            <a:cxnLst/>
            <a:rect l="l" t="t" r="r" b="b"/>
            <a:pathLst>
              <a:path w="1078992" h="245363">
                <a:moveTo>
                  <a:pt x="0" y="245364"/>
                </a:moveTo>
                <a:lnTo>
                  <a:pt x="1078992" y="245364"/>
                </a:lnTo>
                <a:lnTo>
                  <a:pt x="1078992" y="0"/>
                </a:lnTo>
                <a:lnTo>
                  <a:pt x="0" y="0"/>
                </a:lnTo>
                <a:lnTo>
                  <a:pt x="0" y="245364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2398776" y="4204716"/>
            <a:ext cx="48768" cy="502919"/>
          </a:xfrm>
          <a:custGeom>
            <a:avLst/>
            <a:gdLst/>
            <a:ahLst/>
            <a:cxnLst/>
            <a:rect l="l" t="t" r="r" b="b"/>
            <a:pathLst>
              <a:path w="48768" h="502920">
                <a:moveTo>
                  <a:pt x="48768" y="402589"/>
                </a:moveTo>
                <a:lnTo>
                  <a:pt x="48768" y="0"/>
                </a:lnTo>
                <a:lnTo>
                  <a:pt x="0" y="121030"/>
                </a:lnTo>
                <a:lnTo>
                  <a:pt x="0" y="502919"/>
                </a:lnTo>
                <a:lnTo>
                  <a:pt x="48768" y="402589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2359152" y="4204716"/>
            <a:ext cx="82296" cy="120395"/>
          </a:xfrm>
          <a:custGeom>
            <a:avLst/>
            <a:gdLst/>
            <a:ahLst/>
            <a:cxnLst/>
            <a:rect l="l" t="t" r="r" b="b"/>
            <a:pathLst>
              <a:path w="82296" h="120396">
                <a:moveTo>
                  <a:pt x="81787" y="21589"/>
                </a:moveTo>
                <a:lnTo>
                  <a:pt x="82296" y="0"/>
                </a:lnTo>
                <a:lnTo>
                  <a:pt x="6858" y="0"/>
                </a:lnTo>
                <a:lnTo>
                  <a:pt x="0" y="100456"/>
                </a:lnTo>
                <a:lnTo>
                  <a:pt x="39624" y="100456"/>
                </a:lnTo>
                <a:lnTo>
                  <a:pt x="39624" y="120395"/>
                </a:lnTo>
                <a:lnTo>
                  <a:pt x="81787" y="21589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2439924" y="4204716"/>
            <a:ext cx="7619" cy="21335"/>
          </a:xfrm>
          <a:custGeom>
            <a:avLst/>
            <a:gdLst/>
            <a:ahLst/>
            <a:cxnLst/>
            <a:rect l="l" t="t" r="r" b="b"/>
            <a:pathLst>
              <a:path w="7619" h="21335">
                <a:moveTo>
                  <a:pt x="507" y="0"/>
                </a:moveTo>
                <a:lnTo>
                  <a:pt x="0" y="21335"/>
                </a:lnTo>
                <a:lnTo>
                  <a:pt x="7619" y="0"/>
                </a:lnTo>
                <a:lnTo>
                  <a:pt x="507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2281428" y="4204716"/>
            <a:ext cx="83820" cy="100583"/>
          </a:xfrm>
          <a:custGeom>
            <a:avLst/>
            <a:gdLst/>
            <a:ahLst/>
            <a:cxnLst/>
            <a:rect l="l" t="t" r="r" b="b"/>
            <a:pathLst>
              <a:path w="83820" h="100583">
                <a:moveTo>
                  <a:pt x="76962" y="100583"/>
                </a:moveTo>
                <a:lnTo>
                  <a:pt x="83820" y="0"/>
                </a:lnTo>
                <a:lnTo>
                  <a:pt x="6858" y="0"/>
                </a:lnTo>
                <a:lnTo>
                  <a:pt x="0" y="100583"/>
                </a:lnTo>
                <a:lnTo>
                  <a:pt x="76962" y="100583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2205228" y="4204716"/>
            <a:ext cx="82296" cy="100583"/>
          </a:xfrm>
          <a:custGeom>
            <a:avLst/>
            <a:gdLst/>
            <a:ahLst/>
            <a:cxnLst/>
            <a:rect l="l" t="t" r="r" b="b"/>
            <a:pathLst>
              <a:path w="82296" h="100583">
                <a:moveTo>
                  <a:pt x="75565" y="100583"/>
                </a:moveTo>
                <a:lnTo>
                  <a:pt x="82296" y="0"/>
                </a:lnTo>
                <a:lnTo>
                  <a:pt x="6731" y="0"/>
                </a:lnTo>
                <a:lnTo>
                  <a:pt x="0" y="100583"/>
                </a:lnTo>
                <a:lnTo>
                  <a:pt x="75565" y="100583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2051304" y="4204716"/>
            <a:ext cx="83819" cy="100583"/>
          </a:xfrm>
          <a:custGeom>
            <a:avLst/>
            <a:gdLst/>
            <a:ahLst/>
            <a:cxnLst/>
            <a:rect l="l" t="t" r="r" b="b"/>
            <a:pathLst>
              <a:path w="83819" h="100583">
                <a:moveTo>
                  <a:pt x="75437" y="100583"/>
                </a:moveTo>
                <a:lnTo>
                  <a:pt x="83819" y="0"/>
                </a:lnTo>
                <a:lnTo>
                  <a:pt x="6857" y="0"/>
                </a:lnTo>
                <a:lnTo>
                  <a:pt x="0" y="100583"/>
                </a:lnTo>
                <a:lnTo>
                  <a:pt x="75437" y="100583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2127504" y="4204716"/>
            <a:ext cx="83819" cy="100583"/>
          </a:xfrm>
          <a:custGeom>
            <a:avLst/>
            <a:gdLst/>
            <a:ahLst/>
            <a:cxnLst/>
            <a:rect l="l" t="t" r="r" b="b"/>
            <a:pathLst>
              <a:path w="83819" h="100583">
                <a:moveTo>
                  <a:pt x="8381" y="0"/>
                </a:moveTo>
                <a:lnTo>
                  <a:pt x="0" y="100583"/>
                </a:lnTo>
                <a:lnTo>
                  <a:pt x="76962" y="100583"/>
                </a:lnTo>
                <a:lnTo>
                  <a:pt x="83819" y="0"/>
                </a:lnTo>
                <a:lnTo>
                  <a:pt x="8381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1897380" y="4204716"/>
            <a:ext cx="83819" cy="100583"/>
          </a:xfrm>
          <a:custGeom>
            <a:avLst/>
            <a:gdLst/>
            <a:ahLst/>
            <a:cxnLst/>
            <a:rect l="l" t="t" r="r" b="b"/>
            <a:pathLst>
              <a:path w="83819" h="100583">
                <a:moveTo>
                  <a:pt x="76962" y="100583"/>
                </a:moveTo>
                <a:lnTo>
                  <a:pt x="83819" y="0"/>
                </a:lnTo>
                <a:lnTo>
                  <a:pt x="8000" y="0"/>
                </a:lnTo>
                <a:lnTo>
                  <a:pt x="0" y="100583"/>
                </a:lnTo>
                <a:lnTo>
                  <a:pt x="76962" y="100583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1973580" y="4204716"/>
            <a:ext cx="83819" cy="100583"/>
          </a:xfrm>
          <a:custGeom>
            <a:avLst/>
            <a:gdLst/>
            <a:ahLst/>
            <a:cxnLst/>
            <a:rect l="l" t="t" r="r" b="b"/>
            <a:pathLst>
              <a:path w="83819" h="100583">
                <a:moveTo>
                  <a:pt x="6857" y="0"/>
                </a:moveTo>
                <a:lnTo>
                  <a:pt x="0" y="100583"/>
                </a:lnTo>
                <a:lnTo>
                  <a:pt x="76962" y="100583"/>
                </a:lnTo>
                <a:lnTo>
                  <a:pt x="83819" y="0"/>
                </a:lnTo>
                <a:lnTo>
                  <a:pt x="6857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1207008" y="4204716"/>
            <a:ext cx="620267" cy="100583"/>
          </a:xfrm>
          <a:custGeom>
            <a:avLst/>
            <a:gdLst/>
            <a:ahLst/>
            <a:cxnLst/>
            <a:rect l="l" t="t" r="r" b="b"/>
            <a:pathLst>
              <a:path w="620267" h="100583">
                <a:moveTo>
                  <a:pt x="613410" y="100583"/>
                </a:moveTo>
                <a:lnTo>
                  <a:pt x="620267" y="0"/>
                </a:lnTo>
                <a:lnTo>
                  <a:pt x="6857" y="0"/>
                </a:lnTo>
                <a:lnTo>
                  <a:pt x="0" y="100583"/>
                </a:lnTo>
                <a:lnTo>
                  <a:pt x="613410" y="100583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1821180" y="4204716"/>
            <a:ext cx="83819" cy="100583"/>
          </a:xfrm>
          <a:custGeom>
            <a:avLst/>
            <a:gdLst/>
            <a:ahLst/>
            <a:cxnLst/>
            <a:rect l="l" t="t" r="r" b="b"/>
            <a:pathLst>
              <a:path w="83819" h="100583">
                <a:moveTo>
                  <a:pt x="6857" y="0"/>
                </a:moveTo>
                <a:lnTo>
                  <a:pt x="0" y="100583"/>
                </a:lnTo>
                <a:lnTo>
                  <a:pt x="75945" y="100583"/>
                </a:lnTo>
                <a:lnTo>
                  <a:pt x="83819" y="0"/>
                </a:lnTo>
                <a:lnTo>
                  <a:pt x="6857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1129284" y="4204716"/>
            <a:ext cx="83819" cy="100583"/>
          </a:xfrm>
          <a:custGeom>
            <a:avLst/>
            <a:gdLst/>
            <a:ahLst/>
            <a:cxnLst/>
            <a:rect l="l" t="t" r="r" b="b"/>
            <a:pathLst>
              <a:path w="83819" h="100583">
                <a:moveTo>
                  <a:pt x="83819" y="0"/>
                </a:moveTo>
                <a:lnTo>
                  <a:pt x="8381" y="0"/>
                </a:lnTo>
                <a:lnTo>
                  <a:pt x="0" y="100583"/>
                </a:lnTo>
                <a:lnTo>
                  <a:pt x="77012" y="100583"/>
                </a:lnTo>
                <a:lnTo>
                  <a:pt x="83819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1051560" y="4204716"/>
            <a:ext cx="85343" cy="100583"/>
          </a:xfrm>
          <a:custGeom>
            <a:avLst/>
            <a:gdLst/>
            <a:ahLst/>
            <a:cxnLst/>
            <a:rect l="l" t="t" r="r" b="b"/>
            <a:pathLst>
              <a:path w="85343" h="100583">
                <a:moveTo>
                  <a:pt x="76860" y="100583"/>
                </a:moveTo>
                <a:lnTo>
                  <a:pt x="85343" y="0"/>
                </a:lnTo>
                <a:lnTo>
                  <a:pt x="7950" y="0"/>
                </a:lnTo>
                <a:lnTo>
                  <a:pt x="0" y="100583"/>
                </a:lnTo>
                <a:lnTo>
                  <a:pt x="76860" y="100583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975360" y="4204716"/>
            <a:ext cx="83820" cy="100583"/>
          </a:xfrm>
          <a:custGeom>
            <a:avLst/>
            <a:gdLst/>
            <a:ahLst/>
            <a:cxnLst/>
            <a:rect l="l" t="t" r="r" b="b"/>
            <a:pathLst>
              <a:path w="83820" h="100583">
                <a:moveTo>
                  <a:pt x="75907" y="100583"/>
                </a:moveTo>
                <a:lnTo>
                  <a:pt x="83820" y="0"/>
                </a:lnTo>
                <a:lnTo>
                  <a:pt x="6858" y="0"/>
                </a:lnTo>
                <a:lnTo>
                  <a:pt x="0" y="100583"/>
                </a:lnTo>
                <a:lnTo>
                  <a:pt x="75907" y="100583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890016" y="4287012"/>
            <a:ext cx="10668" cy="18287"/>
          </a:xfrm>
          <a:custGeom>
            <a:avLst/>
            <a:gdLst/>
            <a:ahLst/>
            <a:cxnLst/>
            <a:rect l="l" t="t" r="r" b="b"/>
            <a:pathLst>
              <a:path w="10668" h="18287">
                <a:moveTo>
                  <a:pt x="8293" y="18287"/>
                </a:moveTo>
                <a:lnTo>
                  <a:pt x="10668" y="0"/>
                </a:lnTo>
                <a:lnTo>
                  <a:pt x="0" y="18287"/>
                </a:lnTo>
                <a:lnTo>
                  <a:pt x="8293" y="18287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899160" y="4204716"/>
            <a:ext cx="83820" cy="100583"/>
          </a:xfrm>
          <a:custGeom>
            <a:avLst/>
            <a:gdLst/>
            <a:ahLst/>
            <a:cxnLst/>
            <a:rect l="l" t="t" r="r" b="b"/>
            <a:pathLst>
              <a:path w="83820" h="100583">
                <a:moveTo>
                  <a:pt x="2120" y="82168"/>
                </a:moveTo>
                <a:lnTo>
                  <a:pt x="0" y="100583"/>
                </a:lnTo>
                <a:lnTo>
                  <a:pt x="76923" y="100583"/>
                </a:lnTo>
                <a:lnTo>
                  <a:pt x="83820" y="0"/>
                </a:lnTo>
                <a:lnTo>
                  <a:pt x="42443" y="0"/>
                </a:lnTo>
                <a:lnTo>
                  <a:pt x="2120" y="82168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890016" y="4309872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10413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890016" y="4362450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890016" y="4343400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890016" y="4324350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890016" y="4419600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890016" y="4400550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890016" y="4381500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1967484" y="4459224"/>
            <a:ext cx="431291" cy="0"/>
          </a:xfrm>
          <a:custGeom>
            <a:avLst/>
            <a:gdLst/>
            <a:ahLst/>
            <a:cxnLst/>
            <a:rect l="l" t="t" r="r" b="b"/>
            <a:pathLst>
              <a:path w="431291">
                <a:moveTo>
                  <a:pt x="0" y="0"/>
                </a:moveTo>
                <a:lnTo>
                  <a:pt x="431291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890016" y="4459224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890016" y="4670298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1967484" y="4632198"/>
            <a:ext cx="431291" cy="0"/>
          </a:xfrm>
          <a:custGeom>
            <a:avLst/>
            <a:gdLst/>
            <a:ahLst/>
            <a:cxnLst/>
            <a:rect l="l" t="t" r="r" b="b"/>
            <a:pathLst>
              <a:path w="431291">
                <a:moveTo>
                  <a:pt x="0" y="0"/>
                </a:moveTo>
                <a:lnTo>
                  <a:pt x="431291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890016" y="46321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1967484" y="4651248"/>
            <a:ext cx="431291" cy="0"/>
          </a:xfrm>
          <a:custGeom>
            <a:avLst/>
            <a:gdLst/>
            <a:ahLst/>
            <a:cxnLst/>
            <a:rect l="l" t="t" r="r" b="b"/>
            <a:pathLst>
              <a:path w="431291">
                <a:moveTo>
                  <a:pt x="0" y="0"/>
                </a:moveTo>
                <a:lnTo>
                  <a:pt x="431291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890016" y="465124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1967484" y="4468368"/>
            <a:ext cx="431291" cy="153924"/>
          </a:xfrm>
          <a:custGeom>
            <a:avLst/>
            <a:gdLst/>
            <a:ahLst/>
            <a:cxnLst/>
            <a:rect l="l" t="t" r="r" b="b"/>
            <a:pathLst>
              <a:path w="431291" h="153924">
                <a:moveTo>
                  <a:pt x="0" y="153923"/>
                </a:moveTo>
                <a:lnTo>
                  <a:pt x="431291" y="153923"/>
                </a:lnTo>
                <a:lnTo>
                  <a:pt x="431291" y="0"/>
                </a:lnTo>
                <a:lnTo>
                  <a:pt x="0" y="0"/>
                </a:lnTo>
                <a:lnTo>
                  <a:pt x="0" y="153923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890016" y="4468368"/>
            <a:ext cx="77724" cy="153924"/>
          </a:xfrm>
          <a:custGeom>
            <a:avLst/>
            <a:gdLst/>
            <a:ahLst/>
            <a:cxnLst/>
            <a:rect l="l" t="t" r="r" b="b"/>
            <a:pathLst>
              <a:path w="77724" h="153924">
                <a:moveTo>
                  <a:pt x="0" y="153923"/>
                </a:moveTo>
                <a:lnTo>
                  <a:pt x="77724" y="153923"/>
                </a:lnTo>
                <a:lnTo>
                  <a:pt x="77724" y="0"/>
                </a:lnTo>
                <a:lnTo>
                  <a:pt x="0" y="0"/>
                </a:lnTo>
                <a:lnTo>
                  <a:pt x="0" y="153923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1967484" y="4439412"/>
            <a:ext cx="431291" cy="0"/>
          </a:xfrm>
          <a:custGeom>
            <a:avLst/>
            <a:gdLst/>
            <a:ahLst/>
            <a:cxnLst/>
            <a:rect l="l" t="t" r="r" b="b"/>
            <a:pathLst>
              <a:path w="431291">
                <a:moveTo>
                  <a:pt x="0" y="0"/>
                </a:moveTo>
                <a:lnTo>
                  <a:pt x="431291" y="0"/>
                </a:lnTo>
              </a:path>
            </a:pathLst>
          </a:custGeom>
          <a:ln w="22606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890016" y="443941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2606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890016" y="4703064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10413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890016" y="4689348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2398776" y="4204716"/>
            <a:ext cx="48768" cy="120395"/>
          </a:xfrm>
          <a:custGeom>
            <a:avLst/>
            <a:gdLst/>
            <a:ahLst/>
            <a:cxnLst/>
            <a:rect l="l" t="t" r="r" b="b"/>
            <a:pathLst>
              <a:path w="48768" h="120396">
                <a:moveTo>
                  <a:pt x="48768" y="0"/>
                </a:moveTo>
                <a:lnTo>
                  <a:pt x="0" y="120395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890016" y="4305300"/>
            <a:ext cx="1508760" cy="19812"/>
          </a:xfrm>
          <a:custGeom>
            <a:avLst/>
            <a:gdLst/>
            <a:ahLst/>
            <a:cxnLst/>
            <a:rect l="l" t="t" r="r" b="b"/>
            <a:pathLst>
              <a:path w="1508760" h="19812">
                <a:moveTo>
                  <a:pt x="1508760" y="19812"/>
                </a:moveTo>
                <a:lnTo>
                  <a:pt x="1508760" y="0"/>
                </a:lnTo>
                <a:lnTo>
                  <a:pt x="0" y="0"/>
                </a:lnTo>
                <a:lnTo>
                  <a:pt x="1508760" y="19812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890016" y="4305300"/>
            <a:ext cx="1508760" cy="19812"/>
          </a:xfrm>
          <a:custGeom>
            <a:avLst/>
            <a:gdLst/>
            <a:ahLst/>
            <a:cxnLst/>
            <a:rect l="l" t="t" r="r" b="b"/>
            <a:pathLst>
              <a:path w="1508760" h="19812">
                <a:moveTo>
                  <a:pt x="1508760" y="19812"/>
                </a:moveTo>
                <a:lnTo>
                  <a:pt x="1508760" y="0"/>
                </a:lnTo>
                <a:lnTo>
                  <a:pt x="0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2398776" y="4325112"/>
            <a:ext cx="1524" cy="382524"/>
          </a:xfrm>
          <a:custGeom>
            <a:avLst/>
            <a:gdLst/>
            <a:ahLst/>
            <a:cxnLst/>
            <a:rect l="l" t="t" r="r" b="b"/>
            <a:pathLst>
              <a:path w="1524" h="382524">
                <a:moveTo>
                  <a:pt x="0" y="382524"/>
                </a:moveTo>
                <a:lnTo>
                  <a:pt x="1524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890016" y="4204716"/>
            <a:ext cx="1557528" cy="100583"/>
          </a:xfrm>
          <a:custGeom>
            <a:avLst/>
            <a:gdLst/>
            <a:ahLst/>
            <a:cxnLst/>
            <a:rect l="l" t="t" r="r" b="b"/>
            <a:pathLst>
              <a:path w="1557528" h="100583">
                <a:moveTo>
                  <a:pt x="0" y="100583"/>
                </a:moveTo>
                <a:lnTo>
                  <a:pt x="1557528" y="0"/>
                </a:lnTo>
                <a:lnTo>
                  <a:pt x="49745" y="0"/>
                </a:lnTo>
                <a:lnTo>
                  <a:pt x="0" y="100583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890016" y="4204716"/>
            <a:ext cx="1557528" cy="100583"/>
          </a:xfrm>
          <a:custGeom>
            <a:avLst/>
            <a:gdLst/>
            <a:ahLst/>
            <a:cxnLst/>
            <a:rect l="l" t="t" r="r" b="b"/>
            <a:pathLst>
              <a:path w="1557528" h="100583">
                <a:moveTo>
                  <a:pt x="0" y="100583"/>
                </a:moveTo>
                <a:lnTo>
                  <a:pt x="49745" y="0"/>
                </a:lnTo>
                <a:lnTo>
                  <a:pt x="1557528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890016" y="4305300"/>
            <a:ext cx="1508760" cy="402336"/>
          </a:xfrm>
          <a:custGeom>
            <a:avLst/>
            <a:gdLst/>
            <a:ahLst/>
            <a:cxnLst/>
            <a:rect l="l" t="t" r="r" b="b"/>
            <a:pathLst>
              <a:path w="1508760" h="402336">
                <a:moveTo>
                  <a:pt x="0" y="0"/>
                </a:moveTo>
                <a:lnTo>
                  <a:pt x="0" y="402336"/>
                </a:lnTo>
                <a:lnTo>
                  <a:pt x="1508760" y="402336"/>
                </a:lnTo>
                <a:lnTo>
                  <a:pt x="0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890016" y="4305300"/>
            <a:ext cx="1508760" cy="402336"/>
          </a:xfrm>
          <a:custGeom>
            <a:avLst/>
            <a:gdLst/>
            <a:ahLst/>
            <a:cxnLst/>
            <a:rect l="l" t="t" r="r" b="b"/>
            <a:pathLst>
              <a:path w="1508760" h="402336">
                <a:moveTo>
                  <a:pt x="0" y="0"/>
                </a:moveTo>
                <a:lnTo>
                  <a:pt x="0" y="402336"/>
                </a:lnTo>
                <a:lnTo>
                  <a:pt x="1508760" y="402336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2398776" y="4204716"/>
            <a:ext cx="48768" cy="502919"/>
          </a:xfrm>
          <a:custGeom>
            <a:avLst/>
            <a:gdLst/>
            <a:ahLst/>
            <a:cxnLst/>
            <a:rect l="l" t="t" r="r" b="b"/>
            <a:pathLst>
              <a:path w="48768" h="502920">
                <a:moveTo>
                  <a:pt x="48768" y="0"/>
                </a:moveTo>
                <a:lnTo>
                  <a:pt x="0" y="502919"/>
                </a:lnTo>
                <a:lnTo>
                  <a:pt x="48768" y="402589"/>
                </a:lnTo>
                <a:lnTo>
                  <a:pt x="48768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2398776" y="4204716"/>
            <a:ext cx="48768" cy="502919"/>
          </a:xfrm>
          <a:custGeom>
            <a:avLst/>
            <a:gdLst/>
            <a:ahLst/>
            <a:cxnLst/>
            <a:rect l="l" t="t" r="r" b="b"/>
            <a:pathLst>
              <a:path w="48768" h="502920">
                <a:moveTo>
                  <a:pt x="48768" y="0"/>
                </a:moveTo>
                <a:lnTo>
                  <a:pt x="48768" y="402589"/>
                </a:lnTo>
                <a:lnTo>
                  <a:pt x="0" y="502919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967740" y="4416552"/>
            <a:ext cx="999744" cy="245363"/>
          </a:xfrm>
          <a:custGeom>
            <a:avLst/>
            <a:gdLst/>
            <a:ahLst/>
            <a:cxnLst/>
            <a:rect l="l" t="t" r="r" b="b"/>
            <a:pathLst>
              <a:path w="999744" h="245363">
                <a:moveTo>
                  <a:pt x="0" y="245364"/>
                </a:moveTo>
                <a:lnTo>
                  <a:pt x="999744" y="245364"/>
                </a:lnTo>
                <a:lnTo>
                  <a:pt x="999744" y="0"/>
                </a:lnTo>
                <a:lnTo>
                  <a:pt x="0" y="0"/>
                </a:lnTo>
                <a:lnTo>
                  <a:pt x="0" y="245364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2359152" y="5323332"/>
            <a:ext cx="82296" cy="120396"/>
          </a:xfrm>
          <a:custGeom>
            <a:avLst/>
            <a:gdLst/>
            <a:ahLst/>
            <a:cxnLst/>
            <a:rect l="l" t="t" r="r" b="b"/>
            <a:pathLst>
              <a:path w="82296" h="120396">
                <a:moveTo>
                  <a:pt x="81787" y="21590"/>
                </a:moveTo>
                <a:lnTo>
                  <a:pt x="82296" y="0"/>
                </a:lnTo>
                <a:lnTo>
                  <a:pt x="6858" y="0"/>
                </a:lnTo>
                <a:lnTo>
                  <a:pt x="0" y="100457"/>
                </a:lnTo>
                <a:lnTo>
                  <a:pt x="39624" y="100457"/>
                </a:lnTo>
                <a:lnTo>
                  <a:pt x="39624" y="120396"/>
                </a:lnTo>
                <a:lnTo>
                  <a:pt x="81787" y="2159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2439924" y="5323332"/>
            <a:ext cx="7619" cy="19812"/>
          </a:xfrm>
          <a:custGeom>
            <a:avLst/>
            <a:gdLst/>
            <a:ahLst/>
            <a:cxnLst/>
            <a:rect l="l" t="t" r="r" b="b"/>
            <a:pathLst>
              <a:path w="7619" h="19812">
                <a:moveTo>
                  <a:pt x="507" y="0"/>
                </a:moveTo>
                <a:lnTo>
                  <a:pt x="0" y="19812"/>
                </a:lnTo>
                <a:lnTo>
                  <a:pt x="7619" y="0"/>
                </a:lnTo>
                <a:lnTo>
                  <a:pt x="507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2281428" y="5323332"/>
            <a:ext cx="83820" cy="99059"/>
          </a:xfrm>
          <a:custGeom>
            <a:avLst/>
            <a:gdLst/>
            <a:ahLst/>
            <a:cxnLst/>
            <a:rect l="l" t="t" r="r" b="b"/>
            <a:pathLst>
              <a:path w="83820" h="99060">
                <a:moveTo>
                  <a:pt x="76962" y="99060"/>
                </a:moveTo>
                <a:lnTo>
                  <a:pt x="83820" y="0"/>
                </a:lnTo>
                <a:lnTo>
                  <a:pt x="6858" y="0"/>
                </a:lnTo>
                <a:lnTo>
                  <a:pt x="0" y="99060"/>
                </a:lnTo>
                <a:lnTo>
                  <a:pt x="76962" y="9906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2205228" y="5323332"/>
            <a:ext cx="82296" cy="99059"/>
          </a:xfrm>
          <a:custGeom>
            <a:avLst/>
            <a:gdLst/>
            <a:ahLst/>
            <a:cxnLst/>
            <a:rect l="l" t="t" r="r" b="b"/>
            <a:pathLst>
              <a:path w="82296" h="99060">
                <a:moveTo>
                  <a:pt x="75565" y="99060"/>
                </a:moveTo>
                <a:lnTo>
                  <a:pt x="82296" y="0"/>
                </a:lnTo>
                <a:lnTo>
                  <a:pt x="6731" y="0"/>
                </a:lnTo>
                <a:lnTo>
                  <a:pt x="0" y="99060"/>
                </a:lnTo>
                <a:lnTo>
                  <a:pt x="75565" y="9906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2051304" y="5323332"/>
            <a:ext cx="83819" cy="99059"/>
          </a:xfrm>
          <a:custGeom>
            <a:avLst/>
            <a:gdLst/>
            <a:ahLst/>
            <a:cxnLst/>
            <a:rect l="l" t="t" r="r" b="b"/>
            <a:pathLst>
              <a:path w="83819" h="99060">
                <a:moveTo>
                  <a:pt x="75437" y="99060"/>
                </a:moveTo>
                <a:lnTo>
                  <a:pt x="83819" y="0"/>
                </a:lnTo>
                <a:lnTo>
                  <a:pt x="6857" y="0"/>
                </a:lnTo>
                <a:lnTo>
                  <a:pt x="0" y="99060"/>
                </a:lnTo>
                <a:lnTo>
                  <a:pt x="75437" y="9906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2127504" y="5323332"/>
            <a:ext cx="83819" cy="99059"/>
          </a:xfrm>
          <a:custGeom>
            <a:avLst/>
            <a:gdLst/>
            <a:ahLst/>
            <a:cxnLst/>
            <a:rect l="l" t="t" r="r" b="b"/>
            <a:pathLst>
              <a:path w="83819" h="99060">
                <a:moveTo>
                  <a:pt x="8381" y="0"/>
                </a:moveTo>
                <a:lnTo>
                  <a:pt x="0" y="99060"/>
                </a:lnTo>
                <a:lnTo>
                  <a:pt x="76962" y="99060"/>
                </a:lnTo>
                <a:lnTo>
                  <a:pt x="83819" y="0"/>
                </a:lnTo>
                <a:lnTo>
                  <a:pt x="8381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1897380" y="5323332"/>
            <a:ext cx="83819" cy="99059"/>
          </a:xfrm>
          <a:custGeom>
            <a:avLst/>
            <a:gdLst/>
            <a:ahLst/>
            <a:cxnLst/>
            <a:rect l="l" t="t" r="r" b="b"/>
            <a:pathLst>
              <a:path w="83819" h="99060">
                <a:moveTo>
                  <a:pt x="76962" y="99060"/>
                </a:moveTo>
                <a:lnTo>
                  <a:pt x="83819" y="0"/>
                </a:lnTo>
                <a:lnTo>
                  <a:pt x="8000" y="0"/>
                </a:lnTo>
                <a:lnTo>
                  <a:pt x="0" y="99060"/>
                </a:lnTo>
                <a:lnTo>
                  <a:pt x="76962" y="9906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1973580" y="5323332"/>
            <a:ext cx="83819" cy="99059"/>
          </a:xfrm>
          <a:custGeom>
            <a:avLst/>
            <a:gdLst/>
            <a:ahLst/>
            <a:cxnLst/>
            <a:rect l="l" t="t" r="r" b="b"/>
            <a:pathLst>
              <a:path w="83819" h="99060">
                <a:moveTo>
                  <a:pt x="6857" y="0"/>
                </a:moveTo>
                <a:lnTo>
                  <a:pt x="0" y="99060"/>
                </a:lnTo>
                <a:lnTo>
                  <a:pt x="76962" y="99060"/>
                </a:lnTo>
                <a:lnTo>
                  <a:pt x="83819" y="0"/>
                </a:lnTo>
                <a:lnTo>
                  <a:pt x="6857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1207008" y="5323332"/>
            <a:ext cx="620267" cy="99059"/>
          </a:xfrm>
          <a:custGeom>
            <a:avLst/>
            <a:gdLst/>
            <a:ahLst/>
            <a:cxnLst/>
            <a:rect l="l" t="t" r="r" b="b"/>
            <a:pathLst>
              <a:path w="620267" h="99060">
                <a:moveTo>
                  <a:pt x="613410" y="99060"/>
                </a:moveTo>
                <a:lnTo>
                  <a:pt x="620267" y="0"/>
                </a:lnTo>
                <a:lnTo>
                  <a:pt x="6857" y="0"/>
                </a:lnTo>
                <a:lnTo>
                  <a:pt x="0" y="99060"/>
                </a:lnTo>
                <a:lnTo>
                  <a:pt x="613410" y="9906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1821180" y="5323332"/>
            <a:ext cx="83819" cy="99059"/>
          </a:xfrm>
          <a:custGeom>
            <a:avLst/>
            <a:gdLst/>
            <a:ahLst/>
            <a:cxnLst/>
            <a:rect l="l" t="t" r="r" b="b"/>
            <a:pathLst>
              <a:path w="83819" h="99060">
                <a:moveTo>
                  <a:pt x="6857" y="0"/>
                </a:moveTo>
                <a:lnTo>
                  <a:pt x="0" y="99060"/>
                </a:lnTo>
                <a:lnTo>
                  <a:pt x="75945" y="99060"/>
                </a:lnTo>
                <a:lnTo>
                  <a:pt x="83819" y="0"/>
                </a:lnTo>
                <a:lnTo>
                  <a:pt x="6857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1129284" y="5323332"/>
            <a:ext cx="83819" cy="99059"/>
          </a:xfrm>
          <a:custGeom>
            <a:avLst/>
            <a:gdLst/>
            <a:ahLst/>
            <a:cxnLst/>
            <a:rect l="l" t="t" r="r" b="b"/>
            <a:pathLst>
              <a:path w="83819" h="99060">
                <a:moveTo>
                  <a:pt x="83819" y="0"/>
                </a:moveTo>
                <a:lnTo>
                  <a:pt x="8381" y="0"/>
                </a:lnTo>
                <a:lnTo>
                  <a:pt x="0" y="99060"/>
                </a:lnTo>
                <a:lnTo>
                  <a:pt x="77012" y="99060"/>
                </a:lnTo>
                <a:lnTo>
                  <a:pt x="83819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1051560" y="5323332"/>
            <a:ext cx="85343" cy="99059"/>
          </a:xfrm>
          <a:custGeom>
            <a:avLst/>
            <a:gdLst/>
            <a:ahLst/>
            <a:cxnLst/>
            <a:rect l="l" t="t" r="r" b="b"/>
            <a:pathLst>
              <a:path w="85343" h="99060">
                <a:moveTo>
                  <a:pt x="76860" y="99060"/>
                </a:moveTo>
                <a:lnTo>
                  <a:pt x="85343" y="0"/>
                </a:lnTo>
                <a:lnTo>
                  <a:pt x="7950" y="0"/>
                </a:lnTo>
                <a:lnTo>
                  <a:pt x="0" y="99060"/>
                </a:lnTo>
                <a:lnTo>
                  <a:pt x="76860" y="9906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975360" y="5323332"/>
            <a:ext cx="83820" cy="99059"/>
          </a:xfrm>
          <a:custGeom>
            <a:avLst/>
            <a:gdLst/>
            <a:ahLst/>
            <a:cxnLst/>
            <a:rect l="l" t="t" r="r" b="b"/>
            <a:pathLst>
              <a:path w="83820" h="99060">
                <a:moveTo>
                  <a:pt x="75907" y="99060"/>
                </a:moveTo>
                <a:lnTo>
                  <a:pt x="83820" y="0"/>
                </a:lnTo>
                <a:lnTo>
                  <a:pt x="6858" y="0"/>
                </a:lnTo>
                <a:lnTo>
                  <a:pt x="0" y="99060"/>
                </a:lnTo>
                <a:lnTo>
                  <a:pt x="75907" y="9906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890016" y="5405628"/>
            <a:ext cx="10668" cy="16763"/>
          </a:xfrm>
          <a:custGeom>
            <a:avLst/>
            <a:gdLst/>
            <a:ahLst/>
            <a:cxnLst/>
            <a:rect l="l" t="t" r="r" b="b"/>
            <a:pathLst>
              <a:path w="10668" h="16763">
                <a:moveTo>
                  <a:pt x="8293" y="16764"/>
                </a:moveTo>
                <a:lnTo>
                  <a:pt x="10668" y="0"/>
                </a:lnTo>
                <a:lnTo>
                  <a:pt x="0" y="16764"/>
                </a:lnTo>
                <a:lnTo>
                  <a:pt x="8293" y="16764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899160" y="5323332"/>
            <a:ext cx="83820" cy="99059"/>
          </a:xfrm>
          <a:custGeom>
            <a:avLst/>
            <a:gdLst/>
            <a:ahLst/>
            <a:cxnLst/>
            <a:rect l="l" t="t" r="r" b="b"/>
            <a:pathLst>
              <a:path w="83820" h="99060">
                <a:moveTo>
                  <a:pt x="2120" y="80899"/>
                </a:moveTo>
                <a:lnTo>
                  <a:pt x="0" y="99060"/>
                </a:lnTo>
                <a:lnTo>
                  <a:pt x="76923" y="99060"/>
                </a:lnTo>
                <a:lnTo>
                  <a:pt x="83820" y="0"/>
                </a:lnTo>
                <a:lnTo>
                  <a:pt x="42443" y="0"/>
                </a:lnTo>
                <a:lnTo>
                  <a:pt x="2120" y="80899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890016" y="5426964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10413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890016" y="5479542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890016" y="5460492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890016" y="5441442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21081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890016" y="5536692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890016" y="5517642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890016" y="5498592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1908048" y="5576316"/>
            <a:ext cx="490727" cy="0"/>
          </a:xfrm>
          <a:custGeom>
            <a:avLst/>
            <a:gdLst/>
            <a:ahLst/>
            <a:cxnLst/>
            <a:rect l="l" t="t" r="r" b="b"/>
            <a:pathLst>
              <a:path w="490727">
                <a:moveTo>
                  <a:pt x="0" y="0"/>
                </a:moveTo>
                <a:lnTo>
                  <a:pt x="490727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890016" y="5576316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890016" y="5787390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1908048" y="5749290"/>
            <a:ext cx="490727" cy="0"/>
          </a:xfrm>
          <a:custGeom>
            <a:avLst/>
            <a:gdLst/>
            <a:ahLst/>
            <a:cxnLst/>
            <a:rect l="l" t="t" r="r" b="b"/>
            <a:pathLst>
              <a:path w="490727">
                <a:moveTo>
                  <a:pt x="0" y="0"/>
                </a:moveTo>
                <a:lnTo>
                  <a:pt x="490727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890016" y="5749290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108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890016" y="5768340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1908048" y="5585460"/>
            <a:ext cx="490727" cy="153924"/>
          </a:xfrm>
          <a:custGeom>
            <a:avLst/>
            <a:gdLst/>
            <a:ahLst/>
            <a:cxnLst/>
            <a:rect l="l" t="t" r="r" b="b"/>
            <a:pathLst>
              <a:path w="490727" h="153924">
                <a:moveTo>
                  <a:pt x="0" y="153923"/>
                </a:moveTo>
                <a:lnTo>
                  <a:pt x="490727" y="153923"/>
                </a:lnTo>
                <a:lnTo>
                  <a:pt x="490727" y="0"/>
                </a:lnTo>
                <a:lnTo>
                  <a:pt x="0" y="0"/>
                </a:lnTo>
                <a:lnTo>
                  <a:pt x="0" y="153923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890016" y="5585460"/>
            <a:ext cx="77724" cy="153924"/>
          </a:xfrm>
          <a:custGeom>
            <a:avLst/>
            <a:gdLst/>
            <a:ahLst/>
            <a:cxnLst/>
            <a:rect l="l" t="t" r="r" b="b"/>
            <a:pathLst>
              <a:path w="77724" h="153924">
                <a:moveTo>
                  <a:pt x="0" y="153923"/>
                </a:moveTo>
                <a:lnTo>
                  <a:pt x="77724" y="153923"/>
                </a:lnTo>
                <a:lnTo>
                  <a:pt x="77724" y="0"/>
                </a:lnTo>
                <a:lnTo>
                  <a:pt x="0" y="0"/>
                </a:lnTo>
                <a:lnTo>
                  <a:pt x="0" y="153923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1908048" y="5556504"/>
            <a:ext cx="490727" cy="0"/>
          </a:xfrm>
          <a:custGeom>
            <a:avLst/>
            <a:gdLst/>
            <a:ahLst/>
            <a:cxnLst/>
            <a:rect l="l" t="t" r="r" b="b"/>
            <a:pathLst>
              <a:path w="490727">
                <a:moveTo>
                  <a:pt x="0" y="0"/>
                </a:moveTo>
                <a:lnTo>
                  <a:pt x="490727" y="0"/>
                </a:lnTo>
              </a:path>
            </a:pathLst>
          </a:custGeom>
          <a:ln w="22606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890016" y="5556504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2606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890016" y="5820918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11938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890016" y="5806440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19557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2398776" y="5323332"/>
            <a:ext cx="48768" cy="502920"/>
          </a:xfrm>
          <a:custGeom>
            <a:avLst/>
            <a:gdLst/>
            <a:ahLst/>
            <a:cxnLst/>
            <a:rect l="l" t="t" r="r" b="b"/>
            <a:pathLst>
              <a:path w="48768" h="502920">
                <a:moveTo>
                  <a:pt x="48768" y="0"/>
                </a:moveTo>
                <a:lnTo>
                  <a:pt x="0" y="121158"/>
                </a:lnTo>
                <a:lnTo>
                  <a:pt x="0" y="502920"/>
                </a:lnTo>
                <a:lnTo>
                  <a:pt x="48768" y="402971"/>
                </a:lnTo>
                <a:lnTo>
                  <a:pt x="48768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2398776" y="5323332"/>
            <a:ext cx="48768" cy="120396"/>
          </a:xfrm>
          <a:custGeom>
            <a:avLst/>
            <a:gdLst/>
            <a:ahLst/>
            <a:cxnLst/>
            <a:rect l="l" t="t" r="r" b="b"/>
            <a:pathLst>
              <a:path w="48768" h="120396">
                <a:moveTo>
                  <a:pt x="0" y="120396"/>
                </a:moveTo>
                <a:lnTo>
                  <a:pt x="48768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2398776" y="5323332"/>
            <a:ext cx="48768" cy="502920"/>
          </a:xfrm>
          <a:custGeom>
            <a:avLst/>
            <a:gdLst/>
            <a:ahLst/>
            <a:cxnLst/>
            <a:rect l="l" t="t" r="r" b="b"/>
            <a:pathLst>
              <a:path w="48768" h="502920">
                <a:moveTo>
                  <a:pt x="48768" y="0"/>
                </a:moveTo>
                <a:lnTo>
                  <a:pt x="0" y="502920"/>
                </a:lnTo>
                <a:lnTo>
                  <a:pt x="48768" y="402971"/>
                </a:lnTo>
                <a:lnTo>
                  <a:pt x="48768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2398776" y="5323332"/>
            <a:ext cx="48768" cy="502920"/>
          </a:xfrm>
          <a:custGeom>
            <a:avLst/>
            <a:gdLst/>
            <a:ahLst/>
            <a:cxnLst/>
            <a:rect l="l" t="t" r="r" b="b"/>
            <a:pathLst>
              <a:path w="48768" h="502920">
                <a:moveTo>
                  <a:pt x="48768" y="0"/>
                </a:moveTo>
                <a:lnTo>
                  <a:pt x="48768" y="402971"/>
                </a:lnTo>
                <a:lnTo>
                  <a:pt x="0" y="50292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2398776" y="5443728"/>
            <a:ext cx="1524" cy="382524"/>
          </a:xfrm>
          <a:custGeom>
            <a:avLst/>
            <a:gdLst/>
            <a:ahLst/>
            <a:cxnLst/>
            <a:rect l="l" t="t" r="r" b="b"/>
            <a:pathLst>
              <a:path w="1524" h="382524">
                <a:moveTo>
                  <a:pt x="0" y="382524"/>
                </a:moveTo>
                <a:lnTo>
                  <a:pt x="1524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890016" y="5323332"/>
            <a:ext cx="1557528" cy="99059"/>
          </a:xfrm>
          <a:custGeom>
            <a:avLst/>
            <a:gdLst/>
            <a:ahLst/>
            <a:cxnLst/>
            <a:rect l="l" t="t" r="r" b="b"/>
            <a:pathLst>
              <a:path w="1557528" h="99060">
                <a:moveTo>
                  <a:pt x="0" y="99060"/>
                </a:moveTo>
                <a:lnTo>
                  <a:pt x="1557528" y="0"/>
                </a:lnTo>
                <a:lnTo>
                  <a:pt x="49745" y="0"/>
                </a:lnTo>
                <a:lnTo>
                  <a:pt x="0" y="9906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890016" y="5323332"/>
            <a:ext cx="1557528" cy="99059"/>
          </a:xfrm>
          <a:custGeom>
            <a:avLst/>
            <a:gdLst/>
            <a:ahLst/>
            <a:cxnLst/>
            <a:rect l="l" t="t" r="r" b="b"/>
            <a:pathLst>
              <a:path w="1557528" h="99060">
                <a:moveTo>
                  <a:pt x="0" y="99060"/>
                </a:moveTo>
                <a:lnTo>
                  <a:pt x="49745" y="0"/>
                </a:lnTo>
                <a:lnTo>
                  <a:pt x="1557528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890016" y="5422392"/>
            <a:ext cx="1508760" cy="403860"/>
          </a:xfrm>
          <a:custGeom>
            <a:avLst/>
            <a:gdLst/>
            <a:ahLst/>
            <a:cxnLst/>
            <a:rect l="l" t="t" r="r" b="b"/>
            <a:pathLst>
              <a:path w="1508760" h="403860">
                <a:moveTo>
                  <a:pt x="0" y="0"/>
                </a:moveTo>
                <a:lnTo>
                  <a:pt x="0" y="403860"/>
                </a:lnTo>
                <a:lnTo>
                  <a:pt x="1508760" y="403860"/>
                </a:lnTo>
                <a:lnTo>
                  <a:pt x="0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890016" y="5422392"/>
            <a:ext cx="1508760" cy="403860"/>
          </a:xfrm>
          <a:custGeom>
            <a:avLst/>
            <a:gdLst/>
            <a:ahLst/>
            <a:cxnLst/>
            <a:rect l="l" t="t" r="r" b="b"/>
            <a:pathLst>
              <a:path w="1508760" h="403860">
                <a:moveTo>
                  <a:pt x="0" y="0"/>
                </a:moveTo>
                <a:lnTo>
                  <a:pt x="0" y="403860"/>
                </a:lnTo>
                <a:lnTo>
                  <a:pt x="1508760" y="403860"/>
                </a:lnTo>
              </a:path>
            </a:pathLst>
          </a:custGeom>
          <a:ln w="30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890016" y="5422392"/>
            <a:ext cx="1508760" cy="21336"/>
          </a:xfrm>
          <a:custGeom>
            <a:avLst/>
            <a:gdLst/>
            <a:ahLst/>
            <a:cxnLst/>
            <a:rect l="l" t="t" r="r" b="b"/>
            <a:pathLst>
              <a:path w="1508760" h="21336">
                <a:moveTo>
                  <a:pt x="1508760" y="21336"/>
                </a:moveTo>
                <a:lnTo>
                  <a:pt x="1508760" y="0"/>
                </a:lnTo>
                <a:lnTo>
                  <a:pt x="0" y="0"/>
                </a:lnTo>
                <a:lnTo>
                  <a:pt x="1508760" y="21336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890016" y="5422392"/>
            <a:ext cx="1508760" cy="21336"/>
          </a:xfrm>
          <a:custGeom>
            <a:avLst/>
            <a:gdLst/>
            <a:ahLst/>
            <a:cxnLst/>
            <a:rect l="l" t="t" r="r" b="b"/>
            <a:pathLst>
              <a:path w="1508760" h="21336">
                <a:moveTo>
                  <a:pt x="1508760" y="21336"/>
                </a:moveTo>
                <a:lnTo>
                  <a:pt x="1508760" y="0"/>
                </a:lnTo>
                <a:lnTo>
                  <a:pt x="0" y="0"/>
                </a:lnTo>
              </a:path>
            </a:pathLst>
          </a:custGeom>
          <a:ln w="30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967740" y="5532120"/>
            <a:ext cx="940308" cy="245364"/>
          </a:xfrm>
          <a:custGeom>
            <a:avLst/>
            <a:gdLst/>
            <a:ahLst/>
            <a:cxnLst/>
            <a:rect l="l" t="t" r="r" b="b"/>
            <a:pathLst>
              <a:path w="940308" h="245363">
                <a:moveTo>
                  <a:pt x="0" y="245363"/>
                </a:moveTo>
                <a:lnTo>
                  <a:pt x="940308" y="245363"/>
                </a:lnTo>
                <a:lnTo>
                  <a:pt x="940308" y="0"/>
                </a:lnTo>
                <a:lnTo>
                  <a:pt x="0" y="0"/>
                </a:lnTo>
                <a:lnTo>
                  <a:pt x="0" y="245363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2397252" y="4855464"/>
            <a:ext cx="25908" cy="25908"/>
          </a:xfrm>
          <a:custGeom>
            <a:avLst/>
            <a:gdLst/>
            <a:ahLst/>
            <a:cxnLst/>
            <a:rect l="l" t="t" r="r" b="b"/>
            <a:pathLst>
              <a:path w="25908" h="25908">
                <a:moveTo>
                  <a:pt x="0" y="12954"/>
                </a:moveTo>
                <a:lnTo>
                  <a:pt x="508" y="17780"/>
                </a:lnTo>
                <a:lnTo>
                  <a:pt x="3810" y="22098"/>
                </a:lnTo>
                <a:lnTo>
                  <a:pt x="8128" y="24765"/>
                </a:lnTo>
                <a:lnTo>
                  <a:pt x="12954" y="25908"/>
                </a:lnTo>
                <a:lnTo>
                  <a:pt x="15112" y="25400"/>
                </a:lnTo>
                <a:lnTo>
                  <a:pt x="17780" y="24765"/>
                </a:lnTo>
                <a:lnTo>
                  <a:pt x="19431" y="23241"/>
                </a:lnTo>
                <a:lnTo>
                  <a:pt x="22098" y="22098"/>
                </a:lnTo>
                <a:lnTo>
                  <a:pt x="23241" y="19431"/>
                </a:lnTo>
                <a:lnTo>
                  <a:pt x="24892" y="17780"/>
                </a:lnTo>
                <a:lnTo>
                  <a:pt x="25400" y="15112"/>
                </a:lnTo>
                <a:lnTo>
                  <a:pt x="25908" y="12954"/>
                </a:lnTo>
                <a:lnTo>
                  <a:pt x="24892" y="8128"/>
                </a:lnTo>
                <a:lnTo>
                  <a:pt x="22098" y="3810"/>
                </a:lnTo>
                <a:lnTo>
                  <a:pt x="17780" y="508"/>
                </a:lnTo>
                <a:lnTo>
                  <a:pt x="12954" y="0"/>
                </a:lnTo>
                <a:lnTo>
                  <a:pt x="8128" y="508"/>
                </a:lnTo>
                <a:lnTo>
                  <a:pt x="3810" y="3810"/>
                </a:lnTo>
                <a:lnTo>
                  <a:pt x="508" y="8128"/>
                </a:lnTo>
                <a:lnTo>
                  <a:pt x="0" y="12954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2397252" y="4855464"/>
            <a:ext cx="25908" cy="25908"/>
          </a:xfrm>
          <a:custGeom>
            <a:avLst/>
            <a:gdLst/>
            <a:ahLst/>
            <a:cxnLst/>
            <a:rect l="l" t="t" r="r" b="b"/>
            <a:pathLst>
              <a:path w="25908" h="25908">
                <a:moveTo>
                  <a:pt x="25908" y="12954"/>
                </a:moveTo>
                <a:lnTo>
                  <a:pt x="25400" y="12954"/>
                </a:lnTo>
                <a:lnTo>
                  <a:pt x="25400" y="13462"/>
                </a:lnTo>
                <a:lnTo>
                  <a:pt x="25400" y="15112"/>
                </a:lnTo>
                <a:lnTo>
                  <a:pt x="24892" y="17780"/>
                </a:lnTo>
                <a:lnTo>
                  <a:pt x="23241" y="19431"/>
                </a:lnTo>
                <a:lnTo>
                  <a:pt x="22098" y="22098"/>
                </a:lnTo>
                <a:lnTo>
                  <a:pt x="19431" y="23241"/>
                </a:lnTo>
                <a:lnTo>
                  <a:pt x="17780" y="24765"/>
                </a:lnTo>
                <a:lnTo>
                  <a:pt x="15112" y="25400"/>
                </a:lnTo>
                <a:lnTo>
                  <a:pt x="13462" y="25400"/>
                </a:lnTo>
                <a:lnTo>
                  <a:pt x="12954" y="25400"/>
                </a:lnTo>
                <a:lnTo>
                  <a:pt x="12954" y="25908"/>
                </a:lnTo>
                <a:lnTo>
                  <a:pt x="8128" y="24765"/>
                </a:lnTo>
                <a:lnTo>
                  <a:pt x="3810" y="22098"/>
                </a:lnTo>
                <a:lnTo>
                  <a:pt x="508" y="17780"/>
                </a:lnTo>
                <a:lnTo>
                  <a:pt x="0" y="12954"/>
                </a:lnTo>
                <a:lnTo>
                  <a:pt x="508" y="8128"/>
                </a:lnTo>
                <a:lnTo>
                  <a:pt x="3810" y="3810"/>
                </a:lnTo>
                <a:lnTo>
                  <a:pt x="8128" y="508"/>
                </a:lnTo>
                <a:lnTo>
                  <a:pt x="12954" y="0"/>
                </a:lnTo>
                <a:lnTo>
                  <a:pt x="17780" y="508"/>
                </a:lnTo>
                <a:lnTo>
                  <a:pt x="22098" y="3810"/>
                </a:lnTo>
                <a:lnTo>
                  <a:pt x="24892" y="8128"/>
                </a:lnTo>
                <a:lnTo>
                  <a:pt x="25908" y="1295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2461260" y="4855464"/>
            <a:ext cx="24383" cy="25908"/>
          </a:xfrm>
          <a:custGeom>
            <a:avLst/>
            <a:gdLst/>
            <a:ahLst/>
            <a:cxnLst/>
            <a:rect l="l" t="t" r="r" b="b"/>
            <a:pathLst>
              <a:path w="24383" h="25908">
                <a:moveTo>
                  <a:pt x="0" y="12954"/>
                </a:moveTo>
                <a:lnTo>
                  <a:pt x="1015" y="17780"/>
                </a:lnTo>
                <a:lnTo>
                  <a:pt x="4063" y="22098"/>
                </a:lnTo>
                <a:lnTo>
                  <a:pt x="7619" y="24765"/>
                </a:lnTo>
                <a:lnTo>
                  <a:pt x="12191" y="25908"/>
                </a:lnTo>
                <a:lnTo>
                  <a:pt x="14223" y="25400"/>
                </a:lnTo>
                <a:lnTo>
                  <a:pt x="16763" y="24765"/>
                </a:lnTo>
                <a:lnTo>
                  <a:pt x="20827" y="22098"/>
                </a:lnTo>
                <a:lnTo>
                  <a:pt x="22351" y="19431"/>
                </a:lnTo>
                <a:lnTo>
                  <a:pt x="23367" y="17780"/>
                </a:lnTo>
                <a:lnTo>
                  <a:pt x="23875" y="15112"/>
                </a:lnTo>
                <a:lnTo>
                  <a:pt x="24383" y="12954"/>
                </a:lnTo>
                <a:lnTo>
                  <a:pt x="23367" y="8128"/>
                </a:lnTo>
                <a:lnTo>
                  <a:pt x="20827" y="3810"/>
                </a:lnTo>
                <a:lnTo>
                  <a:pt x="16763" y="508"/>
                </a:lnTo>
                <a:lnTo>
                  <a:pt x="12191" y="0"/>
                </a:lnTo>
                <a:lnTo>
                  <a:pt x="7619" y="508"/>
                </a:lnTo>
                <a:lnTo>
                  <a:pt x="4063" y="3810"/>
                </a:lnTo>
                <a:lnTo>
                  <a:pt x="1015" y="8128"/>
                </a:lnTo>
                <a:lnTo>
                  <a:pt x="0" y="12954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2461260" y="4855464"/>
            <a:ext cx="24383" cy="25908"/>
          </a:xfrm>
          <a:custGeom>
            <a:avLst/>
            <a:gdLst/>
            <a:ahLst/>
            <a:cxnLst/>
            <a:rect l="l" t="t" r="r" b="b"/>
            <a:pathLst>
              <a:path w="24383" h="25908">
                <a:moveTo>
                  <a:pt x="24383" y="12954"/>
                </a:moveTo>
                <a:lnTo>
                  <a:pt x="23875" y="12954"/>
                </a:lnTo>
                <a:lnTo>
                  <a:pt x="23875" y="13462"/>
                </a:lnTo>
                <a:lnTo>
                  <a:pt x="23875" y="15112"/>
                </a:lnTo>
                <a:lnTo>
                  <a:pt x="23367" y="17780"/>
                </a:lnTo>
                <a:lnTo>
                  <a:pt x="22351" y="19431"/>
                </a:lnTo>
                <a:lnTo>
                  <a:pt x="20827" y="22098"/>
                </a:lnTo>
                <a:lnTo>
                  <a:pt x="18287" y="23241"/>
                </a:lnTo>
                <a:lnTo>
                  <a:pt x="16763" y="24765"/>
                </a:lnTo>
                <a:lnTo>
                  <a:pt x="14223" y="25400"/>
                </a:lnTo>
                <a:lnTo>
                  <a:pt x="13207" y="25400"/>
                </a:lnTo>
                <a:lnTo>
                  <a:pt x="12191" y="25400"/>
                </a:lnTo>
                <a:lnTo>
                  <a:pt x="12191" y="25908"/>
                </a:lnTo>
                <a:lnTo>
                  <a:pt x="7619" y="24765"/>
                </a:lnTo>
                <a:lnTo>
                  <a:pt x="4063" y="22098"/>
                </a:lnTo>
                <a:lnTo>
                  <a:pt x="1015" y="17780"/>
                </a:lnTo>
                <a:lnTo>
                  <a:pt x="0" y="12954"/>
                </a:lnTo>
                <a:lnTo>
                  <a:pt x="1015" y="8128"/>
                </a:lnTo>
                <a:lnTo>
                  <a:pt x="4063" y="3810"/>
                </a:lnTo>
                <a:lnTo>
                  <a:pt x="7619" y="508"/>
                </a:lnTo>
                <a:lnTo>
                  <a:pt x="12191" y="0"/>
                </a:lnTo>
                <a:lnTo>
                  <a:pt x="16763" y="508"/>
                </a:lnTo>
                <a:lnTo>
                  <a:pt x="20827" y="3810"/>
                </a:lnTo>
                <a:lnTo>
                  <a:pt x="23367" y="8128"/>
                </a:lnTo>
                <a:lnTo>
                  <a:pt x="24383" y="1295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2385060" y="5801868"/>
            <a:ext cx="24383" cy="25907"/>
          </a:xfrm>
          <a:custGeom>
            <a:avLst/>
            <a:gdLst/>
            <a:ahLst/>
            <a:cxnLst/>
            <a:rect l="l" t="t" r="r" b="b"/>
            <a:pathLst>
              <a:path w="24383" h="25907">
                <a:moveTo>
                  <a:pt x="0" y="12953"/>
                </a:moveTo>
                <a:lnTo>
                  <a:pt x="507" y="17271"/>
                </a:lnTo>
                <a:lnTo>
                  <a:pt x="3556" y="22123"/>
                </a:lnTo>
                <a:lnTo>
                  <a:pt x="7619" y="24282"/>
                </a:lnTo>
                <a:lnTo>
                  <a:pt x="12191" y="25907"/>
                </a:lnTo>
                <a:lnTo>
                  <a:pt x="14223" y="25361"/>
                </a:lnTo>
                <a:lnTo>
                  <a:pt x="16763" y="24282"/>
                </a:lnTo>
                <a:lnTo>
                  <a:pt x="20827" y="22123"/>
                </a:lnTo>
                <a:lnTo>
                  <a:pt x="21843" y="19430"/>
                </a:lnTo>
                <a:lnTo>
                  <a:pt x="23367" y="17271"/>
                </a:lnTo>
                <a:lnTo>
                  <a:pt x="23875" y="14566"/>
                </a:lnTo>
                <a:lnTo>
                  <a:pt x="24383" y="12953"/>
                </a:lnTo>
                <a:lnTo>
                  <a:pt x="23367" y="7556"/>
                </a:lnTo>
                <a:lnTo>
                  <a:pt x="20827" y="3771"/>
                </a:lnTo>
                <a:lnTo>
                  <a:pt x="16763" y="533"/>
                </a:lnTo>
                <a:lnTo>
                  <a:pt x="12191" y="0"/>
                </a:lnTo>
                <a:lnTo>
                  <a:pt x="7619" y="533"/>
                </a:lnTo>
                <a:lnTo>
                  <a:pt x="3556" y="3771"/>
                </a:lnTo>
                <a:lnTo>
                  <a:pt x="507" y="7556"/>
                </a:lnTo>
                <a:lnTo>
                  <a:pt x="0" y="12953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2385060" y="5801868"/>
            <a:ext cx="24383" cy="25907"/>
          </a:xfrm>
          <a:custGeom>
            <a:avLst/>
            <a:gdLst/>
            <a:ahLst/>
            <a:cxnLst/>
            <a:rect l="l" t="t" r="r" b="b"/>
            <a:pathLst>
              <a:path w="24383" h="25907">
                <a:moveTo>
                  <a:pt x="24383" y="12953"/>
                </a:moveTo>
                <a:lnTo>
                  <a:pt x="23875" y="12953"/>
                </a:lnTo>
                <a:lnTo>
                  <a:pt x="23875" y="13487"/>
                </a:lnTo>
                <a:lnTo>
                  <a:pt x="23875" y="14566"/>
                </a:lnTo>
                <a:lnTo>
                  <a:pt x="23367" y="17271"/>
                </a:lnTo>
                <a:lnTo>
                  <a:pt x="21843" y="19430"/>
                </a:lnTo>
                <a:lnTo>
                  <a:pt x="20827" y="22123"/>
                </a:lnTo>
                <a:lnTo>
                  <a:pt x="18287" y="23202"/>
                </a:lnTo>
                <a:lnTo>
                  <a:pt x="16763" y="24282"/>
                </a:lnTo>
                <a:lnTo>
                  <a:pt x="14223" y="25361"/>
                </a:lnTo>
                <a:lnTo>
                  <a:pt x="12700" y="25361"/>
                </a:lnTo>
                <a:lnTo>
                  <a:pt x="12191" y="25361"/>
                </a:lnTo>
                <a:lnTo>
                  <a:pt x="12191" y="25907"/>
                </a:lnTo>
                <a:lnTo>
                  <a:pt x="7619" y="24282"/>
                </a:lnTo>
                <a:lnTo>
                  <a:pt x="3556" y="22123"/>
                </a:lnTo>
                <a:lnTo>
                  <a:pt x="507" y="17271"/>
                </a:lnTo>
                <a:lnTo>
                  <a:pt x="0" y="12953"/>
                </a:lnTo>
                <a:lnTo>
                  <a:pt x="507" y="7556"/>
                </a:lnTo>
                <a:lnTo>
                  <a:pt x="3556" y="3771"/>
                </a:lnTo>
                <a:lnTo>
                  <a:pt x="7619" y="533"/>
                </a:lnTo>
                <a:lnTo>
                  <a:pt x="12191" y="0"/>
                </a:lnTo>
                <a:lnTo>
                  <a:pt x="16763" y="533"/>
                </a:lnTo>
                <a:lnTo>
                  <a:pt x="20827" y="3771"/>
                </a:lnTo>
                <a:lnTo>
                  <a:pt x="23367" y="7556"/>
                </a:lnTo>
                <a:lnTo>
                  <a:pt x="24383" y="1295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2447544" y="5801868"/>
            <a:ext cx="25907" cy="25907"/>
          </a:xfrm>
          <a:custGeom>
            <a:avLst/>
            <a:gdLst/>
            <a:ahLst/>
            <a:cxnLst/>
            <a:rect l="l" t="t" r="r" b="b"/>
            <a:pathLst>
              <a:path w="25907" h="25907">
                <a:moveTo>
                  <a:pt x="0" y="12953"/>
                </a:moveTo>
                <a:lnTo>
                  <a:pt x="1016" y="17271"/>
                </a:lnTo>
                <a:lnTo>
                  <a:pt x="4318" y="22123"/>
                </a:lnTo>
                <a:lnTo>
                  <a:pt x="8128" y="24282"/>
                </a:lnTo>
                <a:lnTo>
                  <a:pt x="12954" y="25907"/>
                </a:lnTo>
                <a:lnTo>
                  <a:pt x="15112" y="25361"/>
                </a:lnTo>
                <a:lnTo>
                  <a:pt x="17780" y="24282"/>
                </a:lnTo>
                <a:lnTo>
                  <a:pt x="19431" y="23202"/>
                </a:lnTo>
                <a:lnTo>
                  <a:pt x="22098" y="22123"/>
                </a:lnTo>
                <a:lnTo>
                  <a:pt x="23749" y="19430"/>
                </a:lnTo>
                <a:lnTo>
                  <a:pt x="24764" y="17271"/>
                </a:lnTo>
                <a:lnTo>
                  <a:pt x="25400" y="14566"/>
                </a:lnTo>
                <a:lnTo>
                  <a:pt x="25907" y="12953"/>
                </a:lnTo>
                <a:lnTo>
                  <a:pt x="24764" y="7556"/>
                </a:lnTo>
                <a:lnTo>
                  <a:pt x="22098" y="3771"/>
                </a:lnTo>
                <a:lnTo>
                  <a:pt x="17780" y="533"/>
                </a:lnTo>
                <a:lnTo>
                  <a:pt x="12954" y="0"/>
                </a:lnTo>
                <a:lnTo>
                  <a:pt x="8128" y="533"/>
                </a:lnTo>
                <a:lnTo>
                  <a:pt x="4318" y="3771"/>
                </a:lnTo>
                <a:lnTo>
                  <a:pt x="1016" y="7556"/>
                </a:lnTo>
                <a:lnTo>
                  <a:pt x="0" y="12953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2447544" y="5801868"/>
            <a:ext cx="25907" cy="25907"/>
          </a:xfrm>
          <a:custGeom>
            <a:avLst/>
            <a:gdLst/>
            <a:ahLst/>
            <a:cxnLst/>
            <a:rect l="l" t="t" r="r" b="b"/>
            <a:pathLst>
              <a:path w="25907" h="25907">
                <a:moveTo>
                  <a:pt x="25907" y="12953"/>
                </a:moveTo>
                <a:lnTo>
                  <a:pt x="25400" y="12953"/>
                </a:lnTo>
                <a:lnTo>
                  <a:pt x="25400" y="13487"/>
                </a:lnTo>
                <a:lnTo>
                  <a:pt x="25400" y="14566"/>
                </a:lnTo>
                <a:lnTo>
                  <a:pt x="24764" y="17271"/>
                </a:lnTo>
                <a:lnTo>
                  <a:pt x="23749" y="19430"/>
                </a:lnTo>
                <a:lnTo>
                  <a:pt x="22098" y="22123"/>
                </a:lnTo>
                <a:lnTo>
                  <a:pt x="19431" y="23202"/>
                </a:lnTo>
                <a:lnTo>
                  <a:pt x="17780" y="24282"/>
                </a:lnTo>
                <a:lnTo>
                  <a:pt x="15112" y="25361"/>
                </a:lnTo>
                <a:lnTo>
                  <a:pt x="13969" y="25361"/>
                </a:lnTo>
                <a:lnTo>
                  <a:pt x="12954" y="25361"/>
                </a:lnTo>
                <a:lnTo>
                  <a:pt x="8128" y="24282"/>
                </a:lnTo>
                <a:lnTo>
                  <a:pt x="4318" y="22123"/>
                </a:lnTo>
                <a:lnTo>
                  <a:pt x="1016" y="17271"/>
                </a:lnTo>
                <a:lnTo>
                  <a:pt x="0" y="12953"/>
                </a:lnTo>
                <a:lnTo>
                  <a:pt x="1016" y="7556"/>
                </a:lnTo>
                <a:lnTo>
                  <a:pt x="4318" y="3771"/>
                </a:lnTo>
                <a:lnTo>
                  <a:pt x="8128" y="533"/>
                </a:lnTo>
                <a:lnTo>
                  <a:pt x="12954" y="0"/>
                </a:lnTo>
                <a:lnTo>
                  <a:pt x="17780" y="533"/>
                </a:lnTo>
                <a:lnTo>
                  <a:pt x="22098" y="3771"/>
                </a:lnTo>
                <a:lnTo>
                  <a:pt x="24764" y="7556"/>
                </a:lnTo>
                <a:lnTo>
                  <a:pt x="25907" y="1295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3759708" y="2531364"/>
            <a:ext cx="1525524" cy="3201924"/>
          </a:xfrm>
          <a:custGeom>
            <a:avLst/>
            <a:gdLst/>
            <a:ahLst/>
            <a:cxnLst/>
            <a:rect l="l" t="t" r="r" b="b"/>
            <a:pathLst>
              <a:path w="1525524" h="3201924">
                <a:moveTo>
                  <a:pt x="0" y="3201924"/>
                </a:moveTo>
                <a:lnTo>
                  <a:pt x="1525524" y="3201924"/>
                </a:lnTo>
                <a:lnTo>
                  <a:pt x="1525524" y="0"/>
                </a:lnTo>
                <a:lnTo>
                  <a:pt x="0" y="0"/>
                </a:lnTo>
                <a:lnTo>
                  <a:pt x="0" y="3201924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3575304" y="4863083"/>
            <a:ext cx="153924" cy="947928"/>
          </a:xfrm>
          <a:custGeom>
            <a:avLst/>
            <a:gdLst/>
            <a:ahLst/>
            <a:cxnLst/>
            <a:rect l="l" t="t" r="r" b="b"/>
            <a:pathLst>
              <a:path w="153924" h="947927">
                <a:moveTo>
                  <a:pt x="153924" y="0"/>
                </a:moveTo>
                <a:lnTo>
                  <a:pt x="136906" y="4191"/>
                </a:lnTo>
                <a:lnTo>
                  <a:pt x="122047" y="10033"/>
                </a:lnTo>
                <a:lnTo>
                  <a:pt x="108838" y="15875"/>
                </a:lnTo>
                <a:lnTo>
                  <a:pt x="89154" y="31242"/>
                </a:lnTo>
                <a:lnTo>
                  <a:pt x="77470" y="48641"/>
                </a:lnTo>
                <a:lnTo>
                  <a:pt x="74803" y="58801"/>
                </a:lnTo>
                <a:lnTo>
                  <a:pt x="74803" y="409067"/>
                </a:lnTo>
                <a:lnTo>
                  <a:pt x="72136" y="420243"/>
                </a:lnTo>
                <a:lnTo>
                  <a:pt x="70612" y="425577"/>
                </a:lnTo>
                <a:lnTo>
                  <a:pt x="68961" y="428244"/>
                </a:lnTo>
                <a:lnTo>
                  <a:pt x="68453" y="429260"/>
                </a:lnTo>
                <a:lnTo>
                  <a:pt x="68453" y="431419"/>
                </a:lnTo>
                <a:lnTo>
                  <a:pt x="67437" y="431927"/>
                </a:lnTo>
                <a:lnTo>
                  <a:pt x="66929" y="432943"/>
                </a:lnTo>
                <a:lnTo>
                  <a:pt x="65278" y="435610"/>
                </a:lnTo>
                <a:lnTo>
                  <a:pt x="62103" y="440944"/>
                </a:lnTo>
                <a:lnTo>
                  <a:pt x="59436" y="442468"/>
                </a:lnTo>
                <a:lnTo>
                  <a:pt x="57912" y="445135"/>
                </a:lnTo>
                <a:lnTo>
                  <a:pt x="54101" y="450469"/>
                </a:lnTo>
                <a:lnTo>
                  <a:pt x="43053" y="457835"/>
                </a:lnTo>
                <a:lnTo>
                  <a:pt x="36575" y="461010"/>
                </a:lnTo>
                <a:lnTo>
                  <a:pt x="30734" y="464693"/>
                </a:lnTo>
                <a:lnTo>
                  <a:pt x="23368" y="467360"/>
                </a:lnTo>
                <a:lnTo>
                  <a:pt x="19685" y="468376"/>
                </a:lnTo>
                <a:lnTo>
                  <a:pt x="18034" y="468376"/>
                </a:lnTo>
                <a:lnTo>
                  <a:pt x="17525" y="469519"/>
                </a:lnTo>
                <a:lnTo>
                  <a:pt x="16510" y="470535"/>
                </a:lnTo>
                <a:lnTo>
                  <a:pt x="8000" y="473202"/>
                </a:lnTo>
                <a:lnTo>
                  <a:pt x="3683" y="474218"/>
                </a:lnTo>
                <a:lnTo>
                  <a:pt x="0" y="476377"/>
                </a:lnTo>
                <a:lnTo>
                  <a:pt x="14350" y="480060"/>
                </a:lnTo>
                <a:lnTo>
                  <a:pt x="27559" y="485902"/>
                </a:lnTo>
                <a:lnTo>
                  <a:pt x="49911" y="499110"/>
                </a:lnTo>
                <a:lnTo>
                  <a:pt x="65278" y="516001"/>
                </a:lnTo>
                <a:lnTo>
                  <a:pt x="74803" y="537718"/>
                </a:lnTo>
                <a:lnTo>
                  <a:pt x="74803" y="889177"/>
                </a:lnTo>
                <a:lnTo>
                  <a:pt x="76454" y="899236"/>
                </a:lnTo>
                <a:lnTo>
                  <a:pt x="80645" y="908761"/>
                </a:lnTo>
                <a:lnTo>
                  <a:pt x="83312" y="912469"/>
                </a:lnTo>
                <a:lnTo>
                  <a:pt x="86995" y="916698"/>
                </a:lnTo>
                <a:lnTo>
                  <a:pt x="96647" y="925169"/>
                </a:lnTo>
                <a:lnTo>
                  <a:pt x="101346" y="928344"/>
                </a:lnTo>
                <a:lnTo>
                  <a:pt x="106680" y="932053"/>
                </a:lnTo>
                <a:lnTo>
                  <a:pt x="120523" y="938403"/>
                </a:lnTo>
                <a:lnTo>
                  <a:pt x="135382" y="943698"/>
                </a:lnTo>
                <a:lnTo>
                  <a:pt x="153924" y="947928"/>
                </a:lnTo>
              </a:path>
            </a:pathLst>
          </a:custGeom>
          <a:ln w="12192">
            <a:solidFill>
              <a:srgbClr val="6666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5190744" y="2528316"/>
            <a:ext cx="82295" cy="120396"/>
          </a:xfrm>
          <a:custGeom>
            <a:avLst/>
            <a:gdLst/>
            <a:ahLst/>
            <a:cxnLst/>
            <a:rect l="l" t="t" r="r" b="b"/>
            <a:pathLst>
              <a:path w="82295" h="120396">
                <a:moveTo>
                  <a:pt x="81787" y="21589"/>
                </a:moveTo>
                <a:lnTo>
                  <a:pt x="82295" y="0"/>
                </a:lnTo>
                <a:lnTo>
                  <a:pt x="6857" y="0"/>
                </a:lnTo>
                <a:lnTo>
                  <a:pt x="0" y="100457"/>
                </a:lnTo>
                <a:lnTo>
                  <a:pt x="39623" y="100457"/>
                </a:lnTo>
                <a:lnTo>
                  <a:pt x="39623" y="120396"/>
                </a:lnTo>
                <a:lnTo>
                  <a:pt x="81787" y="21589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5273040" y="2528316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508" y="0"/>
                </a:moveTo>
                <a:lnTo>
                  <a:pt x="0" y="22860"/>
                </a:lnTo>
                <a:lnTo>
                  <a:pt x="7620" y="0"/>
                </a:lnTo>
                <a:lnTo>
                  <a:pt x="508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5113020" y="2528316"/>
            <a:ext cx="83819" cy="102108"/>
          </a:xfrm>
          <a:custGeom>
            <a:avLst/>
            <a:gdLst/>
            <a:ahLst/>
            <a:cxnLst/>
            <a:rect l="l" t="t" r="r" b="b"/>
            <a:pathLst>
              <a:path w="83819" h="102108">
                <a:moveTo>
                  <a:pt x="76962" y="102108"/>
                </a:moveTo>
                <a:lnTo>
                  <a:pt x="83819" y="0"/>
                </a:lnTo>
                <a:lnTo>
                  <a:pt x="6857" y="0"/>
                </a:lnTo>
                <a:lnTo>
                  <a:pt x="0" y="102108"/>
                </a:lnTo>
                <a:lnTo>
                  <a:pt x="76962" y="102108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5036820" y="2528316"/>
            <a:ext cx="83819" cy="102108"/>
          </a:xfrm>
          <a:custGeom>
            <a:avLst/>
            <a:gdLst/>
            <a:ahLst/>
            <a:cxnLst/>
            <a:rect l="l" t="t" r="r" b="b"/>
            <a:pathLst>
              <a:path w="83819" h="102108">
                <a:moveTo>
                  <a:pt x="76962" y="102108"/>
                </a:moveTo>
                <a:lnTo>
                  <a:pt x="83819" y="0"/>
                </a:lnTo>
                <a:lnTo>
                  <a:pt x="6857" y="0"/>
                </a:lnTo>
                <a:lnTo>
                  <a:pt x="0" y="102108"/>
                </a:lnTo>
                <a:lnTo>
                  <a:pt x="76962" y="102108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882896" y="2528316"/>
            <a:ext cx="83819" cy="102108"/>
          </a:xfrm>
          <a:custGeom>
            <a:avLst/>
            <a:gdLst/>
            <a:ahLst/>
            <a:cxnLst/>
            <a:rect l="l" t="t" r="r" b="b"/>
            <a:pathLst>
              <a:path w="83819" h="102108">
                <a:moveTo>
                  <a:pt x="75437" y="102108"/>
                </a:moveTo>
                <a:lnTo>
                  <a:pt x="83819" y="0"/>
                </a:lnTo>
                <a:lnTo>
                  <a:pt x="6857" y="0"/>
                </a:lnTo>
                <a:lnTo>
                  <a:pt x="0" y="102108"/>
                </a:lnTo>
                <a:lnTo>
                  <a:pt x="75437" y="102108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959096" y="2528316"/>
            <a:ext cx="83819" cy="102108"/>
          </a:xfrm>
          <a:custGeom>
            <a:avLst/>
            <a:gdLst/>
            <a:ahLst/>
            <a:cxnLst/>
            <a:rect l="l" t="t" r="r" b="b"/>
            <a:pathLst>
              <a:path w="83819" h="102108">
                <a:moveTo>
                  <a:pt x="8381" y="0"/>
                </a:moveTo>
                <a:lnTo>
                  <a:pt x="0" y="102108"/>
                </a:lnTo>
                <a:lnTo>
                  <a:pt x="76962" y="102108"/>
                </a:lnTo>
                <a:lnTo>
                  <a:pt x="83819" y="0"/>
                </a:lnTo>
                <a:lnTo>
                  <a:pt x="8381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728972" y="2528316"/>
            <a:ext cx="83819" cy="102108"/>
          </a:xfrm>
          <a:custGeom>
            <a:avLst/>
            <a:gdLst/>
            <a:ahLst/>
            <a:cxnLst/>
            <a:rect l="l" t="t" r="r" b="b"/>
            <a:pathLst>
              <a:path w="83819" h="102108">
                <a:moveTo>
                  <a:pt x="76962" y="102108"/>
                </a:moveTo>
                <a:lnTo>
                  <a:pt x="83819" y="0"/>
                </a:lnTo>
                <a:lnTo>
                  <a:pt x="8000" y="0"/>
                </a:lnTo>
                <a:lnTo>
                  <a:pt x="0" y="102108"/>
                </a:lnTo>
                <a:lnTo>
                  <a:pt x="76962" y="102108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806696" y="2528316"/>
            <a:ext cx="82295" cy="102108"/>
          </a:xfrm>
          <a:custGeom>
            <a:avLst/>
            <a:gdLst/>
            <a:ahLst/>
            <a:cxnLst/>
            <a:rect l="l" t="t" r="r" b="b"/>
            <a:pathLst>
              <a:path w="82295" h="102108">
                <a:moveTo>
                  <a:pt x="6730" y="0"/>
                </a:moveTo>
                <a:lnTo>
                  <a:pt x="0" y="102108"/>
                </a:lnTo>
                <a:lnTo>
                  <a:pt x="75564" y="102108"/>
                </a:lnTo>
                <a:lnTo>
                  <a:pt x="82295" y="0"/>
                </a:lnTo>
                <a:lnTo>
                  <a:pt x="673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038600" y="2528316"/>
            <a:ext cx="621791" cy="102108"/>
          </a:xfrm>
          <a:custGeom>
            <a:avLst/>
            <a:gdLst/>
            <a:ahLst/>
            <a:cxnLst/>
            <a:rect l="l" t="t" r="r" b="b"/>
            <a:pathLst>
              <a:path w="621791" h="102108">
                <a:moveTo>
                  <a:pt x="614934" y="102108"/>
                </a:moveTo>
                <a:lnTo>
                  <a:pt x="621791" y="0"/>
                </a:lnTo>
                <a:lnTo>
                  <a:pt x="6858" y="0"/>
                </a:lnTo>
                <a:lnTo>
                  <a:pt x="0" y="102108"/>
                </a:lnTo>
                <a:lnTo>
                  <a:pt x="614934" y="102108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652772" y="2528316"/>
            <a:ext cx="83819" cy="102108"/>
          </a:xfrm>
          <a:custGeom>
            <a:avLst/>
            <a:gdLst/>
            <a:ahLst/>
            <a:cxnLst/>
            <a:rect l="l" t="t" r="r" b="b"/>
            <a:pathLst>
              <a:path w="83819" h="102108">
                <a:moveTo>
                  <a:pt x="6857" y="0"/>
                </a:moveTo>
                <a:lnTo>
                  <a:pt x="0" y="102108"/>
                </a:lnTo>
                <a:lnTo>
                  <a:pt x="75945" y="102108"/>
                </a:lnTo>
                <a:lnTo>
                  <a:pt x="83819" y="0"/>
                </a:lnTo>
                <a:lnTo>
                  <a:pt x="6857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3960876" y="2528316"/>
            <a:ext cx="83820" cy="102108"/>
          </a:xfrm>
          <a:custGeom>
            <a:avLst/>
            <a:gdLst/>
            <a:ahLst/>
            <a:cxnLst/>
            <a:rect l="l" t="t" r="r" b="b"/>
            <a:pathLst>
              <a:path w="83820" h="102108">
                <a:moveTo>
                  <a:pt x="83820" y="0"/>
                </a:moveTo>
                <a:lnTo>
                  <a:pt x="8382" y="0"/>
                </a:lnTo>
                <a:lnTo>
                  <a:pt x="0" y="102108"/>
                </a:lnTo>
                <a:lnTo>
                  <a:pt x="76962" y="102108"/>
                </a:lnTo>
                <a:lnTo>
                  <a:pt x="8382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3884676" y="2528316"/>
            <a:ext cx="83820" cy="102108"/>
          </a:xfrm>
          <a:custGeom>
            <a:avLst/>
            <a:gdLst/>
            <a:ahLst/>
            <a:cxnLst/>
            <a:rect l="l" t="t" r="r" b="b"/>
            <a:pathLst>
              <a:path w="83820" h="102108">
                <a:moveTo>
                  <a:pt x="75437" y="102108"/>
                </a:moveTo>
                <a:lnTo>
                  <a:pt x="83820" y="0"/>
                </a:lnTo>
                <a:lnTo>
                  <a:pt x="7747" y="0"/>
                </a:lnTo>
                <a:lnTo>
                  <a:pt x="0" y="102108"/>
                </a:lnTo>
                <a:lnTo>
                  <a:pt x="75437" y="102108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808476" y="2528316"/>
            <a:ext cx="83820" cy="102108"/>
          </a:xfrm>
          <a:custGeom>
            <a:avLst/>
            <a:gdLst/>
            <a:ahLst/>
            <a:cxnLst/>
            <a:rect l="l" t="t" r="r" b="b"/>
            <a:pathLst>
              <a:path w="83820" h="102108">
                <a:moveTo>
                  <a:pt x="75946" y="102108"/>
                </a:moveTo>
                <a:lnTo>
                  <a:pt x="83820" y="0"/>
                </a:lnTo>
                <a:lnTo>
                  <a:pt x="6858" y="0"/>
                </a:lnTo>
                <a:lnTo>
                  <a:pt x="0" y="102108"/>
                </a:lnTo>
                <a:lnTo>
                  <a:pt x="75946" y="102108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3724655" y="2610612"/>
            <a:ext cx="9144" cy="19812"/>
          </a:xfrm>
          <a:custGeom>
            <a:avLst/>
            <a:gdLst/>
            <a:ahLst/>
            <a:cxnLst/>
            <a:rect l="l" t="t" r="r" b="b"/>
            <a:pathLst>
              <a:path w="9144" h="19812">
                <a:moveTo>
                  <a:pt x="7112" y="19812"/>
                </a:moveTo>
                <a:lnTo>
                  <a:pt x="9144" y="0"/>
                </a:lnTo>
                <a:lnTo>
                  <a:pt x="0" y="19812"/>
                </a:lnTo>
                <a:lnTo>
                  <a:pt x="7112" y="19812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3730752" y="2528316"/>
            <a:ext cx="83820" cy="102108"/>
          </a:xfrm>
          <a:custGeom>
            <a:avLst/>
            <a:gdLst/>
            <a:ahLst/>
            <a:cxnLst/>
            <a:rect l="l" t="t" r="r" b="b"/>
            <a:pathLst>
              <a:path w="83820" h="102108">
                <a:moveTo>
                  <a:pt x="2159" y="83438"/>
                </a:moveTo>
                <a:lnTo>
                  <a:pt x="0" y="102108"/>
                </a:lnTo>
                <a:lnTo>
                  <a:pt x="76962" y="102108"/>
                </a:lnTo>
                <a:lnTo>
                  <a:pt x="83820" y="0"/>
                </a:lnTo>
                <a:lnTo>
                  <a:pt x="42418" y="0"/>
                </a:lnTo>
                <a:lnTo>
                  <a:pt x="2159" y="83438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3724655" y="2634233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8890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3724655" y="2686811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22606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3724655" y="2667000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19557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3724655" y="2647950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21081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3724655" y="2744724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19557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3724655" y="2725674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21082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3724655" y="2706624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19557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4643628" y="2782824"/>
            <a:ext cx="586739" cy="0"/>
          </a:xfrm>
          <a:custGeom>
            <a:avLst/>
            <a:gdLst/>
            <a:ahLst/>
            <a:cxnLst/>
            <a:rect l="l" t="t" r="r" b="b"/>
            <a:pathLst>
              <a:path w="586739">
                <a:moveTo>
                  <a:pt x="0" y="0"/>
                </a:moveTo>
                <a:lnTo>
                  <a:pt x="586739" y="0"/>
                </a:lnTo>
              </a:path>
            </a:pathLst>
          </a:custGeom>
          <a:ln w="19557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3724655" y="2782824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557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3724655" y="2993898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21082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4643628" y="2955798"/>
            <a:ext cx="586739" cy="0"/>
          </a:xfrm>
          <a:custGeom>
            <a:avLst/>
            <a:gdLst/>
            <a:ahLst/>
            <a:cxnLst/>
            <a:rect l="l" t="t" r="r" b="b"/>
            <a:pathLst>
              <a:path w="586739">
                <a:moveTo>
                  <a:pt x="0" y="0"/>
                </a:moveTo>
                <a:lnTo>
                  <a:pt x="586739" y="0"/>
                </a:lnTo>
              </a:path>
            </a:pathLst>
          </a:custGeom>
          <a:ln w="21082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3724655" y="2955798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1082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4643628" y="2974848"/>
            <a:ext cx="586739" cy="0"/>
          </a:xfrm>
          <a:custGeom>
            <a:avLst/>
            <a:gdLst/>
            <a:ahLst/>
            <a:cxnLst/>
            <a:rect l="l" t="t" r="r" b="b"/>
            <a:pathLst>
              <a:path w="586739">
                <a:moveTo>
                  <a:pt x="0" y="0"/>
                </a:moveTo>
                <a:lnTo>
                  <a:pt x="586739" y="0"/>
                </a:lnTo>
              </a:path>
            </a:pathLst>
          </a:custGeom>
          <a:ln w="19557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3724655" y="2974848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557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4643628" y="2791967"/>
            <a:ext cx="586739" cy="153924"/>
          </a:xfrm>
          <a:custGeom>
            <a:avLst/>
            <a:gdLst/>
            <a:ahLst/>
            <a:cxnLst/>
            <a:rect l="l" t="t" r="r" b="b"/>
            <a:pathLst>
              <a:path w="586739" h="153924">
                <a:moveTo>
                  <a:pt x="0" y="153924"/>
                </a:moveTo>
                <a:lnTo>
                  <a:pt x="586739" y="153924"/>
                </a:lnTo>
                <a:lnTo>
                  <a:pt x="586739" y="0"/>
                </a:lnTo>
                <a:lnTo>
                  <a:pt x="0" y="0"/>
                </a:lnTo>
                <a:lnTo>
                  <a:pt x="0" y="153924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3724655" y="2791967"/>
            <a:ext cx="457200" cy="153924"/>
          </a:xfrm>
          <a:custGeom>
            <a:avLst/>
            <a:gdLst/>
            <a:ahLst/>
            <a:cxnLst/>
            <a:rect l="l" t="t" r="r" b="b"/>
            <a:pathLst>
              <a:path w="457200" h="153924">
                <a:moveTo>
                  <a:pt x="0" y="153924"/>
                </a:moveTo>
                <a:lnTo>
                  <a:pt x="457200" y="153924"/>
                </a:lnTo>
                <a:lnTo>
                  <a:pt x="457200" y="0"/>
                </a:lnTo>
                <a:lnTo>
                  <a:pt x="0" y="0"/>
                </a:lnTo>
                <a:lnTo>
                  <a:pt x="0" y="153924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643628" y="2763774"/>
            <a:ext cx="586739" cy="0"/>
          </a:xfrm>
          <a:custGeom>
            <a:avLst/>
            <a:gdLst/>
            <a:ahLst/>
            <a:cxnLst/>
            <a:rect l="l" t="t" r="r" b="b"/>
            <a:pathLst>
              <a:path w="586739">
                <a:moveTo>
                  <a:pt x="0" y="0"/>
                </a:moveTo>
                <a:lnTo>
                  <a:pt x="586739" y="0"/>
                </a:lnTo>
              </a:path>
            </a:pathLst>
          </a:custGeom>
          <a:ln w="21082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3724655" y="2763774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1082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3724655" y="3026664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10414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3724655" y="3012948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19557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5230368" y="2528316"/>
            <a:ext cx="50292" cy="502920"/>
          </a:xfrm>
          <a:custGeom>
            <a:avLst/>
            <a:gdLst/>
            <a:ahLst/>
            <a:cxnLst/>
            <a:rect l="l" t="t" r="r" b="b"/>
            <a:pathLst>
              <a:path w="50292" h="502920">
                <a:moveTo>
                  <a:pt x="50292" y="0"/>
                </a:moveTo>
                <a:lnTo>
                  <a:pt x="0" y="121158"/>
                </a:lnTo>
                <a:lnTo>
                  <a:pt x="0" y="502920"/>
                </a:lnTo>
                <a:lnTo>
                  <a:pt x="50292" y="402971"/>
                </a:lnTo>
                <a:lnTo>
                  <a:pt x="50292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5230368" y="2528316"/>
            <a:ext cx="50292" cy="120396"/>
          </a:xfrm>
          <a:custGeom>
            <a:avLst/>
            <a:gdLst/>
            <a:ahLst/>
            <a:cxnLst/>
            <a:rect l="l" t="t" r="r" b="b"/>
            <a:pathLst>
              <a:path w="50292" h="120396">
                <a:moveTo>
                  <a:pt x="0" y="120396"/>
                </a:moveTo>
                <a:lnTo>
                  <a:pt x="50292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5230368" y="2528316"/>
            <a:ext cx="50292" cy="502920"/>
          </a:xfrm>
          <a:custGeom>
            <a:avLst/>
            <a:gdLst/>
            <a:ahLst/>
            <a:cxnLst/>
            <a:rect l="l" t="t" r="r" b="b"/>
            <a:pathLst>
              <a:path w="50292" h="502920">
                <a:moveTo>
                  <a:pt x="50292" y="0"/>
                </a:moveTo>
                <a:lnTo>
                  <a:pt x="0" y="502920"/>
                </a:lnTo>
                <a:lnTo>
                  <a:pt x="50292" y="402971"/>
                </a:lnTo>
                <a:lnTo>
                  <a:pt x="50292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5230368" y="2528316"/>
            <a:ext cx="50292" cy="502920"/>
          </a:xfrm>
          <a:custGeom>
            <a:avLst/>
            <a:gdLst/>
            <a:ahLst/>
            <a:cxnLst/>
            <a:rect l="l" t="t" r="r" b="b"/>
            <a:pathLst>
              <a:path w="50292" h="502920">
                <a:moveTo>
                  <a:pt x="50292" y="0"/>
                </a:moveTo>
                <a:lnTo>
                  <a:pt x="50292" y="402971"/>
                </a:lnTo>
                <a:lnTo>
                  <a:pt x="0" y="502920"/>
                </a:lnTo>
              </a:path>
            </a:pathLst>
          </a:custGeom>
          <a:ln w="30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5230368" y="2648712"/>
            <a:ext cx="1524" cy="382524"/>
          </a:xfrm>
          <a:custGeom>
            <a:avLst/>
            <a:gdLst/>
            <a:ahLst/>
            <a:cxnLst/>
            <a:rect l="l" t="t" r="r" b="b"/>
            <a:pathLst>
              <a:path w="1524" h="382524">
                <a:moveTo>
                  <a:pt x="0" y="382524"/>
                </a:moveTo>
                <a:lnTo>
                  <a:pt x="1524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3724655" y="2528316"/>
            <a:ext cx="1556004" cy="102108"/>
          </a:xfrm>
          <a:custGeom>
            <a:avLst/>
            <a:gdLst/>
            <a:ahLst/>
            <a:cxnLst/>
            <a:rect l="l" t="t" r="r" b="b"/>
            <a:pathLst>
              <a:path w="1556004" h="102108">
                <a:moveTo>
                  <a:pt x="0" y="102108"/>
                </a:moveTo>
                <a:lnTo>
                  <a:pt x="1556004" y="0"/>
                </a:lnTo>
                <a:lnTo>
                  <a:pt x="49657" y="0"/>
                </a:lnTo>
                <a:lnTo>
                  <a:pt x="0" y="102108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3724655" y="2528316"/>
            <a:ext cx="1556004" cy="102108"/>
          </a:xfrm>
          <a:custGeom>
            <a:avLst/>
            <a:gdLst/>
            <a:ahLst/>
            <a:cxnLst/>
            <a:rect l="l" t="t" r="r" b="b"/>
            <a:pathLst>
              <a:path w="1556004" h="102108">
                <a:moveTo>
                  <a:pt x="0" y="102108"/>
                </a:moveTo>
                <a:lnTo>
                  <a:pt x="49657" y="0"/>
                </a:lnTo>
                <a:lnTo>
                  <a:pt x="1556004" y="0"/>
                </a:lnTo>
              </a:path>
            </a:pathLst>
          </a:custGeom>
          <a:ln w="30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3724655" y="2630424"/>
            <a:ext cx="1505712" cy="400812"/>
          </a:xfrm>
          <a:custGeom>
            <a:avLst/>
            <a:gdLst/>
            <a:ahLst/>
            <a:cxnLst/>
            <a:rect l="l" t="t" r="r" b="b"/>
            <a:pathLst>
              <a:path w="1505712" h="400812">
                <a:moveTo>
                  <a:pt x="0" y="0"/>
                </a:moveTo>
                <a:lnTo>
                  <a:pt x="0" y="400812"/>
                </a:lnTo>
                <a:lnTo>
                  <a:pt x="1505712" y="400812"/>
                </a:lnTo>
                <a:lnTo>
                  <a:pt x="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3724655" y="2630424"/>
            <a:ext cx="1505712" cy="400812"/>
          </a:xfrm>
          <a:custGeom>
            <a:avLst/>
            <a:gdLst/>
            <a:ahLst/>
            <a:cxnLst/>
            <a:rect l="l" t="t" r="r" b="b"/>
            <a:pathLst>
              <a:path w="1505712" h="400812">
                <a:moveTo>
                  <a:pt x="0" y="0"/>
                </a:moveTo>
                <a:lnTo>
                  <a:pt x="0" y="400812"/>
                </a:lnTo>
                <a:lnTo>
                  <a:pt x="1505712" y="400812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3724655" y="2630424"/>
            <a:ext cx="1505712" cy="18287"/>
          </a:xfrm>
          <a:custGeom>
            <a:avLst/>
            <a:gdLst/>
            <a:ahLst/>
            <a:cxnLst/>
            <a:rect l="l" t="t" r="r" b="b"/>
            <a:pathLst>
              <a:path w="1505712" h="18287">
                <a:moveTo>
                  <a:pt x="1505712" y="18287"/>
                </a:moveTo>
                <a:lnTo>
                  <a:pt x="1505712" y="0"/>
                </a:lnTo>
                <a:lnTo>
                  <a:pt x="0" y="0"/>
                </a:lnTo>
                <a:lnTo>
                  <a:pt x="1505712" y="18287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3724655" y="2630424"/>
            <a:ext cx="1505712" cy="18287"/>
          </a:xfrm>
          <a:custGeom>
            <a:avLst/>
            <a:gdLst/>
            <a:ahLst/>
            <a:cxnLst/>
            <a:rect l="l" t="t" r="r" b="b"/>
            <a:pathLst>
              <a:path w="1505712" h="18287">
                <a:moveTo>
                  <a:pt x="1505712" y="18287"/>
                </a:moveTo>
                <a:lnTo>
                  <a:pt x="1505712" y="0"/>
                </a:lnTo>
                <a:lnTo>
                  <a:pt x="0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4181855" y="2740152"/>
            <a:ext cx="461772" cy="245363"/>
          </a:xfrm>
          <a:custGeom>
            <a:avLst/>
            <a:gdLst/>
            <a:ahLst/>
            <a:cxnLst/>
            <a:rect l="l" t="t" r="r" b="b"/>
            <a:pathLst>
              <a:path w="461772" h="245363">
                <a:moveTo>
                  <a:pt x="0" y="245363"/>
                </a:moveTo>
                <a:lnTo>
                  <a:pt x="461772" y="245363"/>
                </a:lnTo>
                <a:lnTo>
                  <a:pt x="461772" y="0"/>
                </a:lnTo>
                <a:lnTo>
                  <a:pt x="0" y="0"/>
                </a:lnTo>
                <a:lnTo>
                  <a:pt x="0" y="245363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5190744" y="3087624"/>
            <a:ext cx="82295" cy="120396"/>
          </a:xfrm>
          <a:custGeom>
            <a:avLst/>
            <a:gdLst/>
            <a:ahLst/>
            <a:cxnLst/>
            <a:rect l="l" t="t" r="r" b="b"/>
            <a:pathLst>
              <a:path w="82295" h="120396">
                <a:moveTo>
                  <a:pt x="81787" y="21081"/>
                </a:moveTo>
                <a:lnTo>
                  <a:pt x="82295" y="0"/>
                </a:lnTo>
                <a:lnTo>
                  <a:pt x="6857" y="0"/>
                </a:lnTo>
                <a:lnTo>
                  <a:pt x="0" y="99949"/>
                </a:lnTo>
                <a:lnTo>
                  <a:pt x="39623" y="99949"/>
                </a:lnTo>
                <a:lnTo>
                  <a:pt x="39623" y="120396"/>
                </a:lnTo>
                <a:lnTo>
                  <a:pt x="81787" y="21081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5273040" y="3087624"/>
            <a:ext cx="7620" cy="19812"/>
          </a:xfrm>
          <a:custGeom>
            <a:avLst/>
            <a:gdLst/>
            <a:ahLst/>
            <a:cxnLst/>
            <a:rect l="l" t="t" r="r" b="b"/>
            <a:pathLst>
              <a:path w="7620" h="19812">
                <a:moveTo>
                  <a:pt x="508" y="0"/>
                </a:moveTo>
                <a:lnTo>
                  <a:pt x="0" y="19812"/>
                </a:lnTo>
                <a:lnTo>
                  <a:pt x="7620" y="0"/>
                </a:lnTo>
                <a:lnTo>
                  <a:pt x="508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5113020" y="3087624"/>
            <a:ext cx="83819" cy="99060"/>
          </a:xfrm>
          <a:custGeom>
            <a:avLst/>
            <a:gdLst/>
            <a:ahLst/>
            <a:cxnLst/>
            <a:rect l="l" t="t" r="r" b="b"/>
            <a:pathLst>
              <a:path w="83819" h="99060">
                <a:moveTo>
                  <a:pt x="76962" y="99060"/>
                </a:moveTo>
                <a:lnTo>
                  <a:pt x="83819" y="0"/>
                </a:lnTo>
                <a:lnTo>
                  <a:pt x="6857" y="0"/>
                </a:lnTo>
                <a:lnTo>
                  <a:pt x="0" y="99060"/>
                </a:lnTo>
                <a:lnTo>
                  <a:pt x="76962" y="9906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5036820" y="3087624"/>
            <a:ext cx="83819" cy="99060"/>
          </a:xfrm>
          <a:custGeom>
            <a:avLst/>
            <a:gdLst/>
            <a:ahLst/>
            <a:cxnLst/>
            <a:rect l="l" t="t" r="r" b="b"/>
            <a:pathLst>
              <a:path w="83819" h="99060">
                <a:moveTo>
                  <a:pt x="76962" y="99060"/>
                </a:moveTo>
                <a:lnTo>
                  <a:pt x="83819" y="0"/>
                </a:lnTo>
                <a:lnTo>
                  <a:pt x="6857" y="0"/>
                </a:lnTo>
                <a:lnTo>
                  <a:pt x="0" y="99060"/>
                </a:lnTo>
                <a:lnTo>
                  <a:pt x="76962" y="9906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4882896" y="3087624"/>
            <a:ext cx="83819" cy="99060"/>
          </a:xfrm>
          <a:custGeom>
            <a:avLst/>
            <a:gdLst/>
            <a:ahLst/>
            <a:cxnLst/>
            <a:rect l="l" t="t" r="r" b="b"/>
            <a:pathLst>
              <a:path w="83819" h="99060">
                <a:moveTo>
                  <a:pt x="75437" y="99060"/>
                </a:moveTo>
                <a:lnTo>
                  <a:pt x="83819" y="0"/>
                </a:lnTo>
                <a:lnTo>
                  <a:pt x="6857" y="0"/>
                </a:lnTo>
                <a:lnTo>
                  <a:pt x="0" y="99060"/>
                </a:lnTo>
                <a:lnTo>
                  <a:pt x="75437" y="9906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4959096" y="3087624"/>
            <a:ext cx="83819" cy="99060"/>
          </a:xfrm>
          <a:custGeom>
            <a:avLst/>
            <a:gdLst/>
            <a:ahLst/>
            <a:cxnLst/>
            <a:rect l="l" t="t" r="r" b="b"/>
            <a:pathLst>
              <a:path w="83819" h="99060">
                <a:moveTo>
                  <a:pt x="8381" y="0"/>
                </a:moveTo>
                <a:lnTo>
                  <a:pt x="0" y="99060"/>
                </a:lnTo>
                <a:lnTo>
                  <a:pt x="76962" y="99060"/>
                </a:lnTo>
                <a:lnTo>
                  <a:pt x="83819" y="0"/>
                </a:lnTo>
                <a:lnTo>
                  <a:pt x="8381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728972" y="3087624"/>
            <a:ext cx="83819" cy="99060"/>
          </a:xfrm>
          <a:custGeom>
            <a:avLst/>
            <a:gdLst/>
            <a:ahLst/>
            <a:cxnLst/>
            <a:rect l="l" t="t" r="r" b="b"/>
            <a:pathLst>
              <a:path w="83819" h="99060">
                <a:moveTo>
                  <a:pt x="76962" y="99060"/>
                </a:moveTo>
                <a:lnTo>
                  <a:pt x="83819" y="0"/>
                </a:lnTo>
                <a:lnTo>
                  <a:pt x="8000" y="0"/>
                </a:lnTo>
                <a:lnTo>
                  <a:pt x="0" y="99060"/>
                </a:lnTo>
                <a:lnTo>
                  <a:pt x="76962" y="9906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4806696" y="3087624"/>
            <a:ext cx="82295" cy="99060"/>
          </a:xfrm>
          <a:custGeom>
            <a:avLst/>
            <a:gdLst/>
            <a:ahLst/>
            <a:cxnLst/>
            <a:rect l="l" t="t" r="r" b="b"/>
            <a:pathLst>
              <a:path w="82295" h="99060">
                <a:moveTo>
                  <a:pt x="6730" y="0"/>
                </a:moveTo>
                <a:lnTo>
                  <a:pt x="0" y="99060"/>
                </a:lnTo>
                <a:lnTo>
                  <a:pt x="75564" y="99060"/>
                </a:lnTo>
                <a:lnTo>
                  <a:pt x="82295" y="0"/>
                </a:lnTo>
                <a:lnTo>
                  <a:pt x="673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4038600" y="3087624"/>
            <a:ext cx="621791" cy="99060"/>
          </a:xfrm>
          <a:custGeom>
            <a:avLst/>
            <a:gdLst/>
            <a:ahLst/>
            <a:cxnLst/>
            <a:rect l="l" t="t" r="r" b="b"/>
            <a:pathLst>
              <a:path w="621791" h="99060">
                <a:moveTo>
                  <a:pt x="614934" y="99060"/>
                </a:moveTo>
                <a:lnTo>
                  <a:pt x="621791" y="0"/>
                </a:lnTo>
                <a:lnTo>
                  <a:pt x="6858" y="0"/>
                </a:lnTo>
                <a:lnTo>
                  <a:pt x="0" y="99060"/>
                </a:lnTo>
                <a:lnTo>
                  <a:pt x="614934" y="9906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652772" y="3087624"/>
            <a:ext cx="83819" cy="99060"/>
          </a:xfrm>
          <a:custGeom>
            <a:avLst/>
            <a:gdLst/>
            <a:ahLst/>
            <a:cxnLst/>
            <a:rect l="l" t="t" r="r" b="b"/>
            <a:pathLst>
              <a:path w="83819" h="99060">
                <a:moveTo>
                  <a:pt x="6857" y="0"/>
                </a:moveTo>
                <a:lnTo>
                  <a:pt x="0" y="99060"/>
                </a:lnTo>
                <a:lnTo>
                  <a:pt x="75945" y="99060"/>
                </a:lnTo>
                <a:lnTo>
                  <a:pt x="83819" y="0"/>
                </a:lnTo>
                <a:lnTo>
                  <a:pt x="6857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3960876" y="3087624"/>
            <a:ext cx="83820" cy="99060"/>
          </a:xfrm>
          <a:custGeom>
            <a:avLst/>
            <a:gdLst/>
            <a:ahLst/>
            <a:cxnLst/>
            <a:rect l="l" t="t" r="r" b="b"/>
            <a:pathLst>
              <a:path w="83820" h="99060">
                <a:moveTo>
                  <a:pt x="83820" y="0"/>
                </a:moveTo>
                <a:lnTo>
                  <a:pt x="8382" y="0"/>
                </a:lnTo>
                <a:lnTo>
                  <a:pt x="0" y="99060"/>
                </a:lnTo>
                <a:lnTo>
                  <a:pt x="76962" y="99060"/>
                </a:lnTo>
                <a:lnTo>
                  <a:pt x="8382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3884676" y="3087624"/>
            <a:ext cx="83820" cy="99060"/>
          </a:xfrm>
          <a:custGeom>
            <a:avLst/>
            <a:gdLst/>
            <a:ahLst/>
            <a:cxnLst/>
            <a:rect l="l" t="t" r="r" b="b"/>
            <a:pathLst>
              <a:path w="83820" h="99060">
                <a:moveTo>
                  <a:pt x="75437" y="99060"/>
                </a:moveTo>
                <a:lnTo>
                  <a:pt x="83820" y="0"/>
                </a:lnTo>
                <a:lnTo>
                  <a:pt x="7747" y="0"/>
                </a:lnTo>
                <a:lnTo>
                  <a:pt x="0" y="99060"/>
                </a:lnTo>
                <a:lnTo>
                  <a:pt x="75437" y="9906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3808476" y="3087624"/>
            <a:ext cx="83820" cy="99060"/>
          </a:xfrm>
          <a:custGeom>
            <a:avLst/>
            <a:gdLst/>
            <a:ahLst/>
            <a:cxnLst/>
            <a:rect l="l" t="t" r="r" b="b"/>
            <a:pathLst>
              <a:path w="83820" h="99060">
                <a:moveTo>
                  <a:pt x="75946" y="99060"/>
                </a:moveTo>
                <a:lnTo>
                  <a:pt x="83820" y="0"/>
                </a:lnTo>
                <a:lnTo>
                  <a:pt x="6858" y="0"/>
                </a:lnTo>
                <a:lnTo>
                  <a:pt x="0" y="99060"/>
                </a:lnTo>
                <a:lnTo>
                  <a:pt x="75946" y="9906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3724655" y="3169920"/>
            <a:ext cx="9144" cy="16763"/>
          </a:xfrm>
          <a:custGeom>
            <a:avLst/>
            <a:gdLst/>
            <a:ahLst/>
            <a:cxnLst/>
            <a:rect l="l" t="t" r="r" b="b"/>
            <a:pathLst>
              <a:path w="9144" h="16763">
                <a:moveTo>
                  <a:pt x="7112" y="16763"/>
                </a:moveTo>
                <a:lnTo>
                  <a:pt x="9144" y="0"/>
                </a:lnTo>
                <a:lnTo>
                  <a:pt x="0" y="16763"/>
                </a:lnTo>
                <a:lnTo>
                  <a:pt x="7112" y="16763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3730752" y="3087624"/>
            <a:ext cx="83820" cy="99060"/>
          </a:xfrm>
          <a:custGeom>
            <a:avLst/>
            <a:gdLst/>
            <a:ahLst/>
            <a:cxnLst/>
            <a:rect l="l" t="t" r="r" b="b"/>
            <a:pathLst>
              <a:path w="83820" h="99060">
                <a:moveTo>
                  <a:pt x="2159" y="81279"/>
                </a:moveTo>
                <a:lnTo>
                  <a:pt x="0" y="99060"/>
                </a:lnTo>
                <a:lnTo>
                  <a:pt x="76962" y="99060"/>
                </a:lnTo>
                <a:lnTo>
                  <a:pt x="83820" y="0"/>
                </a:lnTo>
                <a:lnTo>
                  <a:pt x="42418" y="0"/>
                </a:lnTo>
                <a:lnTo>
                  <a:pt x="2159" y="81279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3724655" y="3192018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11937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3724655" y="3244596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19557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3724655" y="3225546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21082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3724655" y="3206496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19557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3724655" y="3301746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21082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3724655" y="3282696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19557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3724655" y="3263646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21082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4643628" y="3341370"/>
            <a:ext cx="586739" cy="0"/>
          </a:xfrm>
          <a:custGeom>
            <a:avLst/>
            <a:gdLst/>
            <a:ahLst/>
            <a:cxnLst/>
            <a:rect l="l" t="t" r="r" b="b"/>
            <a:pathLst>
              <a:path w="586739">
                <a:moveTo>
                  <a:pt x="0" y="0"/>
                </a:moveTo>
                <a:lnTo>
                  <a:pt x="586739" y="0"/>
                </a:lnTo>
              </a:path>
            </a:pathLst>
          </a:custGeom>
          <a:ln w="21082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3724655" y="334137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1082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3724655" y="3552444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19557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4643628" y="3514344"/>
            <a:ext cx="586739" cy="0"/>
          </a:xfrm>
          <a:custGeom>
            <a:avLst/>
            <a:gdLst/>
            <a:ahLst/>
            <a:cxnLst/>
            <a:rect l="l" t="t" r="r" b="b"/>
            <a:pathLst>
              <a:path w="586739">
                <a:moveTo>
                  <a:pt x="0" y="0"/>
                </a:moveTo>
                <a:lnTo>
                  <a:pt x="586739" y="0"/>
                </a:lnTo>
              </a:path>
            </a:pathLst>
          </a:custGeom>
          <a:ln w="19557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3724655" y="3514344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557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4643628" y="3533394"/>
            <a:ext cx="586739" cy="0"/>
          </a:xfrm>
          <a:custGeom>
            <a:avLst/>
            <a:gdLst/>
            <a:ahLst/>
            <a:cxnLst/>
            <a:rect l="l" t="t" r="r" b="b"/>
            <a:pathLst>
              <a:path w="586739">
                <a:moveTo>
                  <a:pt x="0" y="0"/>
                </a:moveTo>
                <a:lnTo>
                  <a:pt x="586739" y="0"/>
                </a:lnTo>
              </a:path>
            </a:pathLst>
          </a:custGeom>
          <a:ln w="21082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3724655" y="3533394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1082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4643628" y="3351276"/>
            <a:ext cx="586739" cy="153924"/>
          </a:xfrm>
          <a:custGeom>
            <a:avLst/>
            <a:gdLst/>
            <a:ahLst/>
            <a:cxnLst/>
            <a:rect l="l" t="t" r="r" b="b"/>
            <a:pathLst>
              <a:path w="586739" h="153924">
                <a:moveTo>
                  <a:pt x="0" y="153924"/>
                </a:moveTo>
                <a:lnTo>
                  <a:pt x="586739" y="153924"/>
                </a:lnTo>
                <a:lnTo>
                  <a:pt x="586739" y="0"/>
                </a:lnTo>
                <a:lnTo>
                  <a:pt x="0" y="0"/>
                </a:lnTo>
                <a:lnTo>
                  <a:pt x="0" y="153924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3724655" y="3351276"/>
            <a:ext cx="457200" cy="153924"/>
          </a:xfrm>
          <a:custGeom>
            <a:avLst/>
            <a:gdLst/>
            <a:ahLst/>
            <a:cxnLst/>
            <a:rect l="l" t="t" r="r" b="b"/>
            <a:pathLst>
              <a:path w="457200" h="153924">
                <a:moveTo>
                  <a:pt x="0" y="153924"/>
                </a:moveTo>
                <a:lnTo>
                  <a:pt x="457200" y="153924"/>
                </a:lnTo>
                <a:lnTo>
                  <a:pt x="457200" y="0"/>
                </a:lnTo>
                <a:lnTo>
                  <a:pt x="0" y="0"/>
                </a:lnTo>
                <a:lnTo>
                  <a:pt x="0" y="153924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3724655" y="3321557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21082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3724655" y="3585972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10414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3724655" y="3571494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21082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5230368" y="3087624"/>
            <a:ext cx="50292" cy="502920"/>
          </a:xfrm>
          <a:custGeom>
            <a:avLst/>
            <a:gdLst/>
            <a:ahLst/>
            <a:cxnLst/>
            <a:rect l="l" t="t" r="r" b="b"/>
            <a:pathLst>
              <a:path w="50292" h="502920">
                <a:moveTo>
                  <a:pt x="50292" y="0"/>
                </a:moveTo>
                <a:lnTo>
                  <a:pt x="0" y="121158"/>
                </a:lnTo>
                <a:lnTo>
                  <a:pt x="0" y="502920"/>
                </a:lnTo>
                <a:lnTo>
                  <a:pt x="50292" y="402463"/>
                </a:lnTo>
                <a:lnTo>
                  <a:pt x="50292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5230368" y="3087624"/>
            <a:ext cx="50292" cy="120396"/>
          </a:xfrm>
          <a:custGeom>
            <a:avLst/>
            <a:gdLst/>
            <a:ahLst/>
            <a:cxnLst/>
            <a:rect l="l" t="t" r="r" b="b"/>
            <a:pathLst>
              <a:path w="50292" h="120396">
                <a:moveTo>
                  <a:pt x="0" y="120396"/>
                </a:moveTo>
                <a:lnTo>
                  <a:pt x="50292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5230368" y="3087624"/>
            <a:ext cx="50292" cy="502920"/>
          </a:xfrm>
          <a:custGeom>
            <a:avLst/>
            <a:gdLst/>
            <a:ahLst/>
            <a:cxnLst/>
            <a:rect l="l" t="t" r="r" b="b"/>
            <a:pathLst>
              <a:path w="50292" h="502920">
                <a:moveTo>
                  <a:pt x="50292" y="0"/>
                </a:moveTo>
                <a:lnTo>
                  <a:pt x="0" y="502920"/>
                </a:lnTo>
                <a:lnTo>
                  <a:pt x="50292" y="402463"/>
                </a:lnTo>
                <a:lnTo>
                  <a:pt x="50292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5230368" y="3087624"/>
            <a:ext cx="50292" cy="502920"/>
          </a:xfrm>
          <a:custGeom>
            <a:avLst/>
            <a:gdLst/>
            <a:ahLst/>
            <a:cxnLst/>
            <a:rect l="l" t="t" r="r" b="b"/>
            <a:pathLst>
              <a:path w="50292" h="502920">
                <a:moveTo>
                  <a:pt x="50292" y="0"/>
                </a:moveTo>
                <a:lnTo>
                  <a:pt x="50292" y="402463"/>
                </a:lnTo>
                <a:lnTo>
                  <a:pt x="0" y="502920"/>
                </a:lnTo>
              </a:path>
            </a:pathLst>
          </a:custGeom>
          <a:ln w="30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5230368" y="3208020"/>
            <a:ext cx="1524" cy="382524"/>
          </a:xfrm>
          <a:custGeom>
            <a:avLst/>
            <a:gdLst/>
            <a:ahLst/>
            <a:cxnLst/>
            <a:rect l="l" t="t" r="r" b="b"/>
            <a:pathLst>
              <a:path w="1524" h="382524">
                <a:moveTo>
                  <a:pt x="0" y="382524"/>
                </a:moveTo>
                <a:lnTo>
                  <a:pt x="1524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3724655" y="3087624"/>
            <a:ext cx="1556004" cy="99060"/>
          </a:xfrm>
          <a:custGeom>
            <a:avLst/>
            <a:gdLst/>
            <a:ahLst/>
            <a:cxnLst/>
            <a:rect l="l" t="t" r="r" b="b"/>
            <a:pathLst>
              <a:path w="1556004" h="99060">
                <a:moveTo>
                  <a:pt x="0" y="99060"/>
                </a:moveTo>
                <a:lnTo>
                  <a:pt x="1556004" y="0"/>
                </a:lnTo>
                <a:lnTo>
                  <a:pt x="49657" y="0"/>
                </a:lnTo>
                <a:lnTo>
                  <a:pt x="0" y="9906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3724655" y="3087624"/>
            <a:ext cx="1556004" cy="99060"/>
          </a:xfrm>
          <a:custGeom>
            <a:avLst/>
            <a:gdLst/>
            <a:ahLst/>
            <a:cxnLst/>
            <a:rect l="l" t="t" r="r" b="b"/>
            <a:pathLst>
              <a:path w="1556004" h="99060">
                <a:moveTo>
                  <a:pt x="0" y="99060"/>
                </a:moveTo>
                <a:lnTo>
                  <a:pt x="49657" y="0"/>
                </a:lnTo>
                <a:lnTo>
                  <a:pt x="1556004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3724655" y="3186684"/>
            <a:ext cx="1505712" cy="403860"/>
          </a:xfrm>
          <a:custGeom>
            <a:avLst/>
            <a:gdLst/>
            <a:ahLst/>
            <a:cxnLst/>
            <a:rect l="l" t="t" r="r" b="b"/>
            <a:pathLst>
              <a:path w="1505712" h="403860">
                <a:moveTo>
                  <a:pt x="0" y="0"/>
                </a:moveTo>
                <a:lnTo>
                  <a:pt x="0" y="403860"/>
                </a:lnTo>
                <a:lnTo>
                  <a:pt x="1505712" y="403860"/>
                </a:lnTo>
                <a:lnTo>
                  <a:pt x="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3724655" y="3186684"/>
            <a:ext cx="1505712" cy="403860"/>
          </a:xfrm>
          <a:custGeom>
            <a:avLst/>
            <a:gdLst/>
            <a:ahLst/>
            <a:cxnLst/>
            <a:rect l="l" t="t" r="r" b="b"/>
            <a:pathLst>
              <a:path w="1505712" h="403860">
                <a:moveTo>
                  <a:pt x="0" y="0"/>
                </a:moveTo>
                <a:lnTo>
                  <a:pt x="0" y="403860"/>
                </a:lnTo>
                <a:lnTo>
                  <a:pt x="1505712" y="40386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3724655" y="3186684"/>
            <a:ext cx="1505712" cy="21336"/>
          </a:xfrm>
          <a:custGeom>
            <a:avLst/>
            <a:gdLst/>
            <a:ahLst/>
            <a:cxnLst/>
            <a:rect l="l" t="t" r="r" b="b"/>
            <a:pathLst>
              <a:path w="1505712" h="21336">
                <a:moveTo>
                  <a:pt x="1505712" y="21336"/>
                </a:moveTo>
                <a:lnTo>
                  <a:pt x="1505712" y="0"/>
                </a:lnTo>
                <a:lnTo>
                  <a:pt x="0" y="0"/>
                </a:lnTo>
                <a:lnTo>
                  <a:pt x="1505712" y="21336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3724655" y="3186684"/>
            <a:ext cx="1505712" cy="21336"/>
          </a:xfrm>
          <a:custGeom>
            <a:avLst/>
            <a:gdLst/>
            <a:ahLst/>
            <a:cxnLst/>
            <a:rect l="l" t="t" r="r" b="b"/>
            <a:pathLst>
              <a:path w="1505712" h="21336">
                <a:moveTo>
                  <a:pt x="1505712" y="21336"/>
                </a:moveTo>
                <a:lnTo>
                  <a:pt x="1505712" y="0"/>
                </a:lnTo>
                <a:lnTo>
                  <a:pt x="0" y="0"/>
                </a:lnTo>
              </a:path>
            </a:pathLst>
          </a:custGeom>
          <a:ln w="30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4181855" y="3311652"/>
            <a:ext cx="461772" cy="245363"/>
          </a:xfrm>
          <a:custGeom>
            <a:avLst/>
            <a:gdLst/>
            <a:ahLst/>
            <a:cxnLst/>
            <a:rect l="l" t="t" r="r" b="b"/>
            <a:pathLst>
              <a:path w="461772" h="245363">
                <a:moveTo>
                  <a:pt x="0" y="245363"/>
                </a:moveTo>
                <a:lnTo>
                  <a:pt x="461772" y="245363"/>
                </a:lnTo>
                <a:lnTo>
                  <a:pt x="461772" y="0"/>
                </a:lnTo>
                <a:lnTo>
                  <a:pt x="0" y="0"/>
                </a:lnTo>
                <a:lnTo>
                  <a:pt x="0" y="245363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5230368" y="3646931"/>
            <a:ext cx="50292" cy="502919"/>
          </a:xfrm>
          <a:custGeom>
            <a:avLst/>
            <a:gdLst/>
            <a:ahLst/>
            <a:cxnLst/>
            <a:rect l="l" t="t" r="r" b="b"/>
            <a:pathLst>
              <a:path w="50292" h="502920">
                <a:moveTo>
                  <a:pt x="50292" y="402590"/>
                </a:moveTo>
                <a:lnTo>
                  <a:pt x="50292" y="0"/>
                </a:lnTo>
                <a:lnTo>
                  <a:pt x="0" y="121539"/>
                </a:lnTo>
                <a:lnTo>
                  <a:pt x="0" y="502920"/>
                </a:lnTo>
                <a:lnTo>
                  <a:pt x="50292" y="40259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5190744" y="3646931"/>
            <a:ext cx="82295" cy="120395"/>
          </a:xfrm>
          <a:custGeom>
            <a:avLst/>
            <a:gdLst/>
            <a:ahLst/>
            <a:cxnLst/>
            <a:rect l="l" t="t" r="r" b="b"/>
            <a:pathLst>
              <a:path w="82295" h="120396">
                <a:moveTo>
                  <a:pt x="81787" y="21463"/>
                </a:moveTo>
                <a:lnTo>
                  <a:pt x="82295" y="0"/>
                </a:lnTo>
                <a:lnTo>
                  <a:pt x="6857" y="0"/>
                </a:lnTo>
                <a:lnTo>
                  <a:pt x="0" y="99949"/>
                </a:lnTo>
                <a:lnTo>
                  <a:pt x="39623" y="99949"/>
                </a:lnTo>
                <a:lnTo>
                  <a:pt x="39623" y="120396"/>
                </a:lnTo>
                <a:lnTo>
                  <a:pt x="81787" y="21463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5273040" y="3646931"/>
            <a:ext cx="7620" cy="19812"/>
          </a:xfrm>
          <a:custGeom>
            <a:avLst/>
            <a:gdLst/>
            <a:ahLst/>
            <a:cxnLst/>
            <a:rect l="l" t="t" r="r" b="b"/>
            <a:pathLst>
              <a:path w="7620" h="19812">
                <a:moveTo>
                  <a:pt x="508" y="0"/>
                </a:moveTo>
                <a:lnTo>
                  <a:pt x="0" y="19812"/>
                </a:lnTo>
                <a:lnTo>
                  <a:pt x="7620" y="0"/>
                </a:lnTo>
                <a:lnTo>
                  <a:pt x="508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5113020" y="3646931"/>
            <a:ext cx="83819" cy="99060"/>
          </a:xfrm>
          <a:custGeom>
            <a:avLst/>
            <a:gdLst/>
            <a:ahLst/>
            <a:cxnLst/>
            <a:rect l="l" t="t" r="r" b="b"/>
            <a:pathLst>
              <a:path w="83819" h="99060">
                <a:moveTo>
                  <a:pt x="76962" y="99060"/>
                </a:moveTo>
                <a:lnTo>
                  <a:pt x="83819" y="0"/>
                </a:lnTo>
                <a:lnTo>
                  <a:pt x="6857" y="0"/>
                </a:lnTo>
                <a:lnTo>
                  <a:pt x="0" y="99060"/>
                </a:lnTo>
                <a:lnTo>
                  <a:pt x="76962" y="9906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5036820" y="3646931"/>
            <a:ext cx="83819" cy="99060"/>
          </a:xfrm>
          <a:custGeom>
            <a:avLst/>
            <a:gdLst/>
            <a:ahLst/>
            <a:cxnLst/>
            <a:rect l="l" t="t" r="r" b="b"/>
            <a:pathLst>
              <a:path w="83819" h="99060">
                <a:moveTo>
                  <a:pt x="76962" y="99060"/>
                </a:moveTo>
                <a:lnTo>
                  <a:pt x="83819" y="0"/>
                </a:lnTo>
                <a:lnTo>
                  <a:pt x="6857" y="0"/>
                </a:lnTo>
                <a:lnTo>
                  <a:pt x="0" y="99060"/>
                </a:lnTo>
                <a:lnTo>
                  <a:pt x="76962" y="9906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4882896" y="3646931"/>
            <a:ext cx="83819" cy="99060"/>
          </a:xfrm>
          <a:custGeom>
            <a:avLst/>
            <a:gdLst/>
            <a:ahLst/>
            <a:cxnLst/>
            <a:rect l="l" t="t" r="r" b="b"/>
            <a:pathLst>
              <a:path w="83819" h="99060">
                <a:moveTo>
                  <a:pt x="75437" y="99060"/>
                </a:moveTo>
                <a:lnTo>
                  <a:pt x="83819" y="0"/>
                </a:lnTo>
                <a:lnTo>
                  <a:pt x="6857" y="0"/>
                </a:lnTo>
                <a:lnTo>
                  <a:pt x="0" y="99060"/>
                </a:lnTo>
                <a:lnTo>
                  <a:pt x="75437" y="9906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4959096" y="3646931"/>
            <a:ext cx="83819" cy="99060"/>
          </a:xfrm>
          <a:custGeom>
            <a:avLst/>
            <a:gdLst/>
            <a:ahLst/>
            <a:cxnLst/>
            <a:rect l="l" t="t" r="r" b="b"/>
            <a:pathLst>
              <a:path w="83819" h="99060">
                <a:moveTo>
                  <a:pt x="8381" y="0"/>
                </a:moveTo>
                <a:lnTo>
                  <a:pt x="0" y="99060"/>
                </a:lnTo>
                <a:lnTo>
                  <a:pt x="76962" y="99060"/>
                </a:lnTo>
                <a:lnTo>
                  <a:pt x="83819" y="0"/>
                </a:lnTo>
                <a:lnTo>
                  <a:pt x="8381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4728972" y="3646931"/>
            <a:ext cx="83819" cy="99060"/>
          </a:xfrm>
          <a:custGeom>
            <a:avLst/>
            <a:gdLst/>
            <a:ahLst/>
            <a:cxnLst/>
            <a:rect l="l" t="t" r="r" b="b"/>
            <a:pathLst>
              <a:path w="83819" h="99060">
                <a:moveTo>
                  <a:pt x="76962" y="99060"/>
                </a:moveTo>
                <a:lnTo>
                  <a:pt x="83819" y="0"/>
                </a:lnTo>
                <a:lnTo>
                  <a:pt x="8000" y="0"/>
                </a:lnTo>
                <a:lnTo>
                  <a:pt x="0" y="99060"/>
                </a:lnTo>
                <a:lnTo>
                  <a:pt x="76962" y="9906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4806696" y="3646931"/>
            <a:ext cx="82295" cy="99060"/>
          </a:xfrm>
          <a:custGeom>
            <a:avLst/>
            <a:gdLst/>
            <a:ahLst/>
            <a:cxnLst/>
            <a:rect l="l" t="t" r="r" b="b"/>
            <a:pathLst>
              <a:path w="82295" h="99060">
                <a:moveTo>
                  <a:pt x="6730" y="0"/>
                </a:moveTo>
                <a:lnTo>
                  <a:pt x="0" y="99060"/>
                </a:lnTo>
                <a:lnTo>
                  <a:pt x="75564" y="99060"/>
                </a:lnTo>
                <a:lnTo>
                  <a:pt x="82295" y="0"/>
                </a:lnTo>
                <a:lnTo>
                  <a:pt x="673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4038600" y="3646931"/>
            <a:ext cx="621791" cy="99060"/>
          </a:xfrm>
          <a:custGeom>
            <a:avLst/>
            <a:gdLst/>
            <a:ahLst/>
            <a:cxnLst/>
            <a:rect l="l" t="t" r="r" b="b"/>
            <a:pathLst>
              <a:path w="621791" h="99060">
                <a:moveTo>
                  <a:pt x="614934" y="99060"/>
                </a:moveTo>
                <a:lnTo>
                  <a:pt x="621791" y="0"/>
                </a:lnTo>
                <a:lnTo>
                  <a:pt x="6858" y="0"/>
                </a:lnTo>
                <a:lnTo>
                  <a:pt x="0" y="99060"/>
                </a:lnTo>
                <a:lnTo>
                  <a:pt x="614934" y="9906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4652772" y="3646931"/>
            <a:ext cx="83819" cy="99060"/>
          </a:xfrm>
          <a:custGeom>
            <a:avLst/>
            <a:gdLst/>
            <a:ahLst/>
            <a:cxnLst/>
            <a:rect l="l" t="t" r="r" b="b"/>
            <a:pathLst>
              <a:path w="83819" h="99060">
                <a:moveTo>
                  <a:pt x="6857" y="0"/>
                </a:moveTo>
                <a:lnTo>
                  <a:pt x="0" y="99060"/>
                </a:lnTo>
                <a:lnTo>
                  <a:pt x="75945" y="99060"/>
                </a:lnTo>
                <a:lnTo>
                  <a:pt x="83819" y="0"/>
                </a:lnTo>
                <a:lnTo>
                  <a:pt x="6857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3960876" y="3646931"/>
            <a:ext cx="83820" cy="99060"/>
          </a:xfrm>
          <a:custGeom>
            <a:avLst/>
            <a:gdLst/>
            <a:ahLst/>
            <a:cxnLst/>
            <a:rect l="l" t="t" r="r" b="b"/>
            <a:pathLst>
              <a:path w="83820" h="99060">
                <a:moveTo>
                  <a:pt x="83820" y="0"/>
                </a:moveTo>
                <a:lnTo>
                  <a:pt x="8382" y="0"/>
                </a:lnTo>
                <a:lnTo>
                  <a:pt x="0" y="99060"/>
                </a:lnTo>
                <a:lnTo>
                  <a:pt x="76962" y="99060"/>
                </a:lnTo>
                <a:lnTo>
                  <a:pt x="8382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3884676" y="3646931"/>
            <a:ext cx="83820" cy="99060"/>
          </a:xfrm>
          <a:custGeom>
            <a:avLst/>
            <a:gdLst/>
            <a:ahLst/>
            <a:cxnLst/>
            <a:rect l="l" t="t" r="r" b="b"/>
            <a:pathLst>
              <a:path w="83820" h="99060">
                <a:moveTo>
                  <a:pt x="75437" y="99060"/>
                </a:moveTo>
                <a:lnTo>
                  <a:pt x="83820" y="0"/>
                </a:lnTo>
                <a:lnTo>
                  <a:pt x="7747" y="0"/>
                </a:lnTo>
                <a:lnTo>
                  <a:pt x="0" y="99060"/>
                </a:lnTo>
                <a:lnTo>
                  <a:pt x="75437" y="9906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3808476" y="3646931"/>
            <a:ext cx="83820" cy="99060"/>
          </a:xfrm>
          <a:custGeom>
            <a:avLst/>
            <a:gdLst/>
            <a:ahLst/>
            <a:cxnLst/>
            <a:rect l="l" t="t" r="r" b="b"/>
            <a:pathLst>
              <a:path w="83820" h="99060">
                <a:moveTo>
                  <a:pt x="75946" y="99060"/>
                </a:moveTo>
                <a:lnTo>
                  <a:pt x="83820" y="0"/>
                </a:lnTo>
                <a:lnTo>
                  <a:pt x="6858" y="0"/>
                </a:lnTo>
                <a:lnTo>
                  <a:pt x="0" y="99060"/>
                </a:lnTo>
                <a:lnTo>
                  <a:pt x="75946" y="9906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3724655" y="3729228"/>
            <a:ext cx="9144" cy="16764"/>
          </a:xfrm>
          <a:custGeom>
            <a:avLst/>
            <a:gdLst/>
            <a:ahLst/>
            <a:cxnLst/>
            <a:rect l="l" t="t" r="r" b="b"/>
            <a:pathLst>
              <a:path w="9144" h="16764">
                <a:moveTo>
                  <a:pt x="7112" y="16764"/>
                </a:moveTo>
                <a:lnTo>
                  <a:pt x="9144" y="0"/>
                </a:lnTo>
                <a:lnTo>
                  <a:pt x="0" y="16764"/>
                </a:lnTo>
                <a:lnTo>
                  <a:pt x="7112" y="16764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3730752" y="3646931"/>
            <a:ext cx="83820" cy="99060"/>
          </a:xfrm>
          <a:custGeom>
            <a:avLst/>
            <a:gdLst/>
            <a:ahLst/>
            <a:cxnLst/>
            <a:rect l="l" t="t" r="r" b="b"/>
            <a:pathLst>
              <a:path w="83820" h="99060">
                <a:moveTo>
                  <a:pt x="2159" y="80899"/>
                </a:moveTo>
                <a:lnTo>
                  <a:pt x="0" y="99060"/>
                </a:lnTo>
                <a:lnTo>
                  <a:pt x="76962" y="99060"/>
                </a:lnTo>
                <a:lnTo>
                  <a:pt x="83820" y="0"/>
                </a:lnTo>
                <a:lnTo>
                  <a:pt x="42418" y="0"/>
                </a:lnTo>
                <a:lnTo>
                  <a:pt x="2159" y="80899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3724655" y="3750564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10413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3724655" y="3803142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21082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3724655" y="3784092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19557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3724655" y="3765042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21082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3724655" y="3860292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19557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3724655" y="3841242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21082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3724655" y="3822192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19557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4643628" y="3899916"/>
            <a:ext cx="586739" cy="0"/>
          </a:xfrm>
          <a:custGeom>
            <a:avLst/>
            <a:gdLst/>
            <a:ahLst/>
            <a:cxnLst/>
            <a:rect l="l" t="t" r="r" b="b"/>
            <a:pathLst>
              <a:path w="586739">
                <a:moveTo>
                  <a:pt x="0" y="0"/>
                </a:moveTo>
                <a:lnTo>
                  <a:pt x="586739" y="0"/>
                </a:lnTo>
              </a:path>
            </a:pathLst>
          </a:custGeom>
          <a:ln w="19557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3724655" y="389991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557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3724655" y="4110990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21082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4643628" y="4072890"/>
            <a:ext cx="586739" cy="0"/>
          </a:xfrm>
          <a:custGeom>
            <a:avLst/>
            <a:gdLst/>
            <a:ahLst/>
            <a:cxnLst/>
            <a:rect l="l" t="t" r="r" b="b"/>
            <a:pathLst>
              <a:path w="586739">
                <a:moveTo>
                  <a:pt x="0" y="0"/>
                </a:moveTo>
                <a:lnTo>
                  <a:pt x="586739" y="0"/>
                </a:lnTo>
              </a:path>
            </a:pathLst>
          </a:custGeom>
          <a:ln w="21082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3724655" y="407289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1082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4643628" y="4091940"/>
            <a:ext cx="586739" cy="0"/>
          </a:xfrm>
          <a:custGeom>
            <a:avLst/>
            <a:gdLst/>
            <a:ahLst/>
            <a:cxnLst/>
            <a:rect l="l" t="t" r="r" b="b"/>
            <a:pathLst>
              <a:path w="586739">
                <a:moveTo>
                  <a:pt x="0" y="0"/>
                </a:moveTo>
                <a:lnTo>
                  <a:pt x="586739" y="0"/>
                </a:lnTo>
              </a:path>
            </a:pathLst>
          </a:custGeom>
          <a:ln w="19557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3724655" y="409194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557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4643628" y="3909059"/>
            <a:ext cx="586739" cy="153924"/>
          </a:xfrm>
          <a:custGeom>
            <a:avLst/>
            <a:gdLst/>
            <a:ahLst/>
            <a:cxnLst/>
            <a:rect l="l" t="t" r="r" b="b"/>
            <a:pathLst>
              <a:path w="586739" h="153924">
                <a:moveTo>
                  <a:pt x="0" y="153924"/>
                </a:moveTo>
                <a:lnTo>
                  <a:pt x="586739" y="153924"/>
                </a:lnTo>
                <a:lnTo>
                  <a:pt x="586739" y="0"/>
                </a:lnTo>
                <a:lnTo>
                  <a:pt x="0" y="0"/>
                </a:lnTo>
                <a:lnTo>
                  <a:pt x="0" y="153924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3724655" y="3909059"/>
            <a:ext cx="457200" cy="153924"/>
          </a:xfrm>
          <a:custGeom>
            <a:avLst/>
            <a:gdLst/>
            <a:ahLst/>
            <a:cxnLst/>
            <a:rect l="l" t="t" r="r" b="b"/>
            <a:pathLst>
              <a:path w="457200" h="153924">
                <a:moveTo>
                  <a:pt x="0" y="153924"/>
                </a:moveTo>
                <a:lnTo>
                  <a:pt x="457200" y="153924"/>
                </a:lnTo>
                <a:lnTo>
                  <a:pt x="457200" y="0"/>
                </a:lnTo>
                <a:lnTo>
                  <a:pt x="0" y="0"/>
                </a:lnTo>
                <a:lnTo>
                  <a:pt x="0" y="153924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3724655" y="3880104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22606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3724655" y="4144517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11938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3724655" y="4130040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19557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5230368" y="3646931"/>
            <a:ext cx="50292" cy="120395"/>
          </a:xfrm>
          <a:custGeom>
            <a:avLst/>
            <a:gdLst/>
            <a:ahLst/>
            <a:cxnLst/>
            <a:rect l="l" t="t" r="r" b="b"/>
            <a:pathLst>
              <a:path w="50292" h="120396">
                <a:moveTo>
                  <a:pt x="50292" y="0"/>
                </a:moveTo>
                <a:lnTo>
                  <a:pt x="0" y="120396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3724655" y="3745992"/>
            <a:ext cx="1505712" cy="21335"/>
          </a:xfrm>
          <a:custGeom>
            <a:avLst/>
            <a:gdLst/>
            <a:ahLst/>
            <a:cxnLst/>
            <a:rect l="l" t="t" r="r" b="b"/>
            <a:pathLst>
              <a:path w="1505712" h="21335">
                <a:moveTo>
                  <a:pt x="1505712" y="21335"/>
                </a:moveTo>
                <a:lnTo>
                  <a:pt x="1505712" y="0"/>
                </a:lnTo>
                <a:lnTo>
                  <a:pt x="0" y="0"/>
                </a:lnTo>
                <a:lnTo>
                  <a:pt x="1505712" y="21335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3724655" y="3745992"/>
            <a:ext cx="1505712" cy="21335"/>
          </a:xfrm>
          <a:custGeom>
            <a:avLst/>
            <a:gdLst/>
            <a:ahLst/>
            <a:cxnLst/>
            <a:rect l="l" t="t" r="r" b="b"/>
            <a:pathLst>
              <a:path w="1505712" h="21335">
                <a:moveTo>
                  <a:pt x="1505712" y="21335"/>
                </a:moveTo>
                <a:lnTo>
                  <a:pt x="1505712" y="0"/>
                </a:lnTo>
                <a:lnTo>
                  <a:pt x="0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5230368" y="3767328"/>
            <a:ext cx="1524" cy="382524"/>
          </a:xfrm>
          <a:custGeom>
            <a:avLst/>
            <a:gdLst/>
            <a:ahLst/>
            <a:cxnLst/>
            <a:rect l="l" t="t" r="r" b="b"/>
            <a:pathLst>
              <a:path w="1524" h="382524">
                <a:moveTo>
                  <a:pt x="0" y="382524"/>
                </a:moveTo>
                <a:lnTo>
                  <a:pt x="1524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3724655" y="3646931"/>
            <a:ext cx="1556004" cy="99060"/>
          </a:xfrm>
          <a:custGeom>
            <a:avLst/>
            <a:gdLst/>
            <a:ahLst/>
            <a:cxnLst/>
            <a:rect l="l" t="t" r="r" b="b"/>
            <a:pathLst>
              <a:path w="1556004" h="99060">
                <a:moveTo>
                  <a:pt x="0" y="99060"/>
                </a:moveTo>
                <a:lnTo>
                  <a:pt x="1556004" y="0"/>
                </a:lnTo>
                <a:lnTo>
                  <a:pt x="49657" y="0"/>
                </a:lnTo>
                <a:lnTo>
                  <a:pt x="0" y="9906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3724655" y="3646931"/>
            <a:ext cx="1556004" cy="99060"/>
          </a:xfrm>
          <a:custGeom>
            <a:avLst/>
            <a:gdLst/>
            <a:ahLst/>
            <a:cxnLst/>
            <a:rect l="l" t="t" r="r" b="b"/>
            <a:pathLst>
              <a:path w="1556004" h="99060">
                <a:moveTo>
                  <a:pt x="0" y="99060"/>
                </a:moveTo>
                <a:lnTo>
                  <a:pt x="49657" y="0"/>
                </a:lnTo>
                <a:lnTo>
                  <a:pt x="1556004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3724655" y="3745992"/>
            <a:ext cx="1505712" cy="403859"/>
          </a:xfrm>
          <a:custGeom>
            <a:avLst/>
            <a:gdLst/>
            <a:ahLst/>
            <a:cxnLst/>
            <a:rect l="l" t="t" r="r" b="b"/>
            <a:pathLst>
              <a:path w="1505712" h="403859">
                <a:moveTo>
                  <a:pt x="0" y="0"/>
                </a:moveTo>
                <a:lnTo>
                  <a:pt x="0" y="403859"/>
                </a:lnTo>
                <a:lnTo>
                  <a:pt x="1505712" y="403859"/>
                </a:lnTo>
                <a:lnTo>
                  <a:pt x="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3724655" y="3745992"/>
            <a:ext cx="1505712" cy="403859"/>
          </a:xfrm>
          <a:custGeom>
            <a:avLst/>
            <a:gdLst/>
            <a:ahLst/>
            <a:cxnLst/>
            <a:rect l="l" t="t" r="r" b="b"/>
            <a:pathLst>
              <a:path w="1505712" h="403859">
                <a:moveTo>
                  <a:pt x="0" y="0"/>
                </a:moveTo>
                <a:lnTo>
                  <a:pt x="0" y="403859"/>
                </a:lnTo>
                <a:lnTo>
                  <a:pt x="1505712" y="403859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5230368" y="3646931"/>
            <a:ext cx="50292" cy="502919"/>
          </a:xfrm>
          <a:custGeom>
            <a:avLst/>
            <a:gdLst/>
            <a:ahLst/>
            <a:cxnLst/>
            <a:rect l="l" t="t" r="r" b="b"/>
            <a:pathLst>
              <a:path w="50292" h="502920">
                <a:moveTo>
                  <a:pt x="50292" y="0"/>
                </a:moveTo>
                <a:lnTo>
                  <a:pt x="0" y="502920"/>
                </a:lnTo>
                <a:lnTo>
                  <a:pt x="50292" y="402590"/>
                </a:lnTo>
                <a:lnTo>
                  <a:pt x="50292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5230368" y="3646931"/>
            <a:ext cx="50292" cy="502919"/>
          </a:xfrm>
          <a:custGeom>
            <a:avLst/>
            <a:gdLst/>
            <a:ahLst/>
            <a:cxnLst/>
            <a:rect l="l" t="t" r="r" b="b"/>
            <a:pathLst>
              <a:path w="50292" h="502920">
                <a:moveTo>
                  <a:pt x="50292" y="0"/>
                </a:moveTo>
                <a:lnTo>
                  <a:pt x="50292" y="402590"/>
                </a:lnTo>
                <a:lnTo>
                  <a:pt x="0" y="50292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4181855" y="3869436"/>
            <a:ext cx="461772" cy="246887"/>
          </a:xfrm>
          <a:custGeom>
            <a:avLst/>
            <a:gdLst/>
            <a:ahLst/>
            <a:cxnLst/>
            <a:rect l="l" t="t" r="r" b="b"/>
            <a:pathLst>
              <a:path w="461772" h="246887">
                <a:moveTo>
                  <a:pt x="0" y="246887"/>
                </a:moveTo>
                <a:lnTo>
                  <a:pt x="461772" y="246887"/>
                </a:lnTo>
                <a:lnTo>
                  <a:pt x="461772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5113020" y="4204716"/>
            <a:ext cx="83819" cy="100583"/>
          </a:xfrm>
          <a:custGeom>
            <a:avLst/>
            <a:gdLst/>
            <a:ahLst/>
            <a:cxnLst/>
            <a:rect l="l" t="t" r="r" b="b"/>
            <a:pathLst>
              <a:path w="83819" h="100583">
                <a:moveTo>
                  <a:pt x="83819" y="0"/>
                </a:moveTo>
                <a:lnTo>
                  <a:pt x="7365" y="0"/>
                </a:lnTo>
                <a:lnTo>
                  <a:pt x="0" y="100583"/>
                </a:lnTo>
                <a:lnTo>
                  <a:pt x="76453" y="100583"/>
                </a:lnTo>
                <a:lnTo>
                  <a:pt x="83819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5273040" y="4204716"/>
            <a:ext cx="7620" cy="19811"/>
          </a:xfrm>
          <a:custGeom>
            <a:avLst/>
            <a:gdLst/>
            <a:ahLst/>
            <a:cxnLst/>
            <a:rect l="l" t="t" r="r" b="b"/>
            <a:pathLst>
              <a:path w="7620" h="19811">
                <a:moveTo>
                  <a:pt x="0" y="19811"/>
                </a:moveTo>
                <a:lnTo>
                  <a:pt x="7620" y="0"/>
                </a:lnTo>
                <a:lnTo>
                  <a:pt x="1143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5190744" y="4204716"/>
            <a:ext cx="82295" cy="120395"/>
          </a:xfrm>
          <a:custGeom>
            <a:avLst/>
            <a:gdLst/>
            <a:ahLst/>
            <a:cxnLst/>
            <a:rect l="l" t="t" r="r" b="b"/>
            <a:pathLst>
              <a:path w="82295" h="120396">
                <a:moveTo>
                  <a:pt x="81279" y="18922"/>
                </a:moveTo>
                <a:lnTo>
                  <a:pt x="82295" y="0"/>
                </a:lnTo>
                <a:lnTo>
                  <a:pt x="7238" y="0"/>
                </a:lnTo>
                <a:lnTo>
                  <a:pt x="0" y="100456"/>
                </a:lnTo>
                <a:lnTo>
                  <a:pt x="39623" y="100456"/>
                </a:lnTo>
                <a:lnTo>
                  <a:pt x="39623" y="120395"/>
                </a:lnTo>
                <a:lnTo>
                  <a:pt x="81279" y="18922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4882896" y="4204716"/>
            <a:ext cx="83819" cy="100583"/>
          </a:xfrm>
          <a:custGeom>
            <a:avLst/>
            <a:gdLst/>
            <a:ahLst/>
            <a:cxnLst/>
            <a:rect l="l" t="t" r="r" b="b"/>
            <a:pathLst>
              <a:path w="83819" h="100583">
                <a:moveTo>
                  <a:pt x="83819" y="0"/>
                </a:moveTo>
                <a:lnTo>
                  <a:pt x="7365" y="0"/>
                </a:lnTo>
                <a:lnTo>
                  <a:pt x="0" y="100583"/>
                </a:lnTo>
                <a:lnTo>
                  <a:pt x="75945" y="100583"/>
                </a:lnTo>
                <a:lnTo>
                  <a:pt x="83819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4959096" y="4204716"/>
            <a:ext cx="83819" cy="100583"/>
          </a:xfrm>
          <a:custGeom>
            <a:avLst/>
            <a:gdLst/>
            <a:ahLst/>
            <a:cxnLst/>
            <a:rect l="l" t="t" r="r" b="b"/>
            <a:pathLst>
              <a:path w="83819" h="100583">
                <a:moveTo>
                  <a:pt x="83819" y="0"/>
                </a:moveTo>
                <a:lnTo>
                  <a:pt x="7874" y="0"/>
                </a:lnTo>
                <a:lnTo>
                  <a:pt x="0" y="100583"/>
                </a:lnTo>
                <a:lnTo>
                  <a:pt x="76962" y="100583"/>
                </a:lnTo>
                <a:lnTo>
                  <a:pt x="83819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4806696" y="4204716"/>
            <a:ext cx="83819" cy="100583"/>
          </a:xfrm>
          <a:custGeom>
            <a:avLst/>
            <a:gdLst/>
            <a:ahLst/>
            <a:cxnLst/>
            <a:rect l="l" t="t" r="r" b="b"/>
            <a:pathLst>
              <a:path w="83819" h="100583">
                <a:moveTo>
                  <a:pt x="76453" y="100583"/>
                </a:moveTo>
                <a:lnTo>
                  <a:pt x="83819" y="0"/>
                </a:lnTo>
                <a:lnTo>
                  <a:pt x="6857" y="0"/>
                </a:lnTo>
                <a:lnTo>
                  <a:pt x="0" y="100583"/>
                </a:lnTo>
                <a:lnTo>
                  <a:pt x="76453" y="100583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5036820" y="4204716"/>
            <a:ext cx="83819" cy="100583"/>
          </a:xfrm>
          <a:custGeom>
            <a:avLst/>
            <a:gdLst/>
            <a:ahLst/>
            <a:cxnLst/>
            <a:rect l="l" t="t" r="r" b="b"/>
            <a:pathLst>
              <a:path w="83819" h="100583">
                <a:moveTo>
                  <a:pt x="6857" y="0"/>
                </a:moveTo>
                <a:lnTo>
                  <a:pt x="0" y="100583"/>
                </a:lnTo>
                <a:lnTo>
                  <a:pt x="76453" y="100583"/>
                </a:lnTo>
                <a:lnTo>
                  <a:pt x="83819" y="0"/>
                </a:lnTo>
                <a:lnTo>
                  <a:pt x="6857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3962400" y="4204716"/>
            <a:ext cx="82296" cy="100583"/>
          </a:xfrm>
          <a:custGeom>
            <a:avLst/>
            <a:gdLst/>
            <a:ahLst/>
            <a:cxnLst/>
            <a:rect l="l" t="t" r="r" b="b"/>
            <a:pathLst>
              <a:path w="82296" h="100583">
                <a:moveTo>
                  <a:pt x="82296" y="0"/>
                </a:moveTo>
                <a:lnTo>
                  <a:pt x="7238" y="0"/>
                </a:lnTo>
                <a:lnTo>
                  <a:pt x="0" y="100583"/>
                </a:lnTo>
                <a:lnTo>
                  <a:pt x="75564" y="100583"/>
                </a:lnTo>
                <a:lnTo>
                  <a:pt x="82296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3884676" y="4204716"/>
            <a:ext cx="83820" cy="100583"/>
          </a:xfrm>
          <a:custGeom>
            <a:avLst/>
            <a:gdLst/>
            <a:ahLst/>
            <a:cxnLst/>
            <a:rect l="l" t="t" r="r" b="b"/>
            <a:pathLst>
              <a:path w="83820" h="100583">
                <a:moveTo>
                  <a:pt x="83820" y="0"/>
                </a:moveTo>
                <a:lnTo>
                  <a:pt x="7365" y="0"/>
                </a:lnTo>
                <a:lnTo>
                  <a:pt x="0" y="100583"/>
                </a:lnTo>
                <a:lnTo>
                  <a:pt x="76453" y="100583"/>
                </a:lnTo>
                <a:lnTo>
                  <a:pt x="8382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3808476" y="4204716"/>
            <a:ext cx="83820" cy="100583"/>
          </a:xfrm>
          <a:custGeom>
            <a:avLst/>
            <a:gdLst/>
            <a:ahLst/>
            <a:cxnLst/>
            <a:rect l="l" t="t" r="r" b="b"/>
            <a:pathLst>
              <a:path w="83820" h="100583">
                <a:moveTo>
                  <a:pt x="76453" y="100583"/>
                </a:moveTo>
                <a:lnTo>
                  <a:pt x="83820" y="0"/>
                </a:lnTo>
                <a:lnTo>
                  <a:pt x="6858" y="0"/>
                </a:lnTo>
                <a:lnTo>
                  <a:pt x="0" y="100583"/>
                </a:lnTo>
                <a:lnTo>
                  <a:pt x="76453" y="100583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4038600" y="4204716"/>
            <a:ext cx="621791" cy="100583"/>
          </a:xfrm>
          <a:custGeom>
            <a:avLst/>
            <a:gdLst/>
            <a:ahLst/>
            <a:cxnLst/>
            <a:rect l="l" t="t" r="r" b="b"/>
            <a:pathLst>
              <a:path w="621791" h="100583">
                <a:moveTo>
                  <a:pt x="6858" y="0"/>
                </a:moveTo>
                <a:lnTo>
                  <a:pt x="0" y="100583"/>
                </a:lnTo>
                <a:lnTo>
                  <a:pt x="614934" y="100583"/>
                </a:lnTo>
                <a:lnTo>
                  <a:pt x="621791" y="0"/>
                </a:lnTo>
                <a:lnTo>
                  <a:pt x="6858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4652772" y="4204716"/>
            <a:ext cx="83819" cy="100583"/>
          </a:xfrm>
          <a:custGeom>
            <a:avLst/>
            <a:gdLst/>
            <a:ahLst/>
            <a:cxnLst/>
            <a:rect l="l" t="t" r="r" b="b"/>
            <a:pathLst>
              <a:path w="83819" h="100583">
                <a:moveTo>
                  <a:pt x="83819" y="0"/>
                </a:moveTo>
                <a:lnTo>
                  <a:pt x="6857" y="0"/>
                </a:lnTo>
                <a:lnTo>
                  <a:pt x="0" y="100583"/>
                </a:lnTo>
                <a:lnTo>
                  <a:pt x="76453" y="100583"/>
                </a:lnTo>
                <a:lnTo>
                  <a:pt x="83819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4728972" y="4204716"/>
            <a:ext cx="83819" cy="100583"/>
          </a:xfrm>
          <a:custGeom>
            <a:avLst/>
            <a:gdLst/>
            <a:ahLst/>
            <a:cxnLst/>
            <a:rect l="l" t="t" r="r" b="b"/>
            <a:pathLst>
              <a:path w="83819" h="100583">
                <a:moveTo>
                  <a:pt x="83819" y="0"/>
                </a:moveTo>
                <a:lnTo>
                  <a:pt x="7365" y="0"/>
                </a:lnTo>
                <a:lnTo>
                  <a:pt x="0" y="100583"/>
                </a:lnTo>
                <a:lnTo>
                  <a:pt x="76962" y="100583"/>
                </a:lnTo>
                <a:lnTo>
                  <a:pt x="83819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3730752" y="4204716"/>
            <a:ext cx="83820" cy="100583"/>
          </a:xfrm>
          <a:custGeom>
            <a:avLst/>
            <a:gdLst/>
            <a:ahLst/>
            <a:cxnLst/>
            <a:rect l="l" t="t" r="r" b="b"/>
            <a:pathLst>
              <a:path w="83820" h="100583">
                <a:moveTo>
                  <a:pt x="83820" y="0"/>
                </a:moveTo>
                <a:lnTo>
                  <a:pt x="42418" y="0"/>
                </a:lnTo>
                <a:lnTo>
                  <a:pt x="1015" y="82676"/>
                </a:lnTo>
                <a:lnTo>
                  <a:pt x="0" y="100583"/>
                </a:lnTo>
                <a:lnTo>
                  <a:pt x="76962" y="100583"/>
                </a:lnTo>
                <a:lnTo>
                  <a:pt x="8382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3724655" y="4287012"/>
            <a:ext cx="7620" cy="18287"/>
          </a:xfrm>
          <a:custGeom>
            <a:avLst/>
            <a:gdLst/>
            <a:ahLst/>
            <a:cxnLst/>
            <a:rect l="l" t="t" r="r" b="b"/>
            <a:pathLst>
              <a:path w="7620" h="18287">
                <a:moveTo>
                  <a:pt x="0" y="18287"/>
                </a:moveTo>
                <a:lnTo>
                  <a:pt x="6604" y="18287"/>
                </a:lnTo>
                <a:lnTo>
                  <a:pt x="762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3724655" y="4309872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10413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3724655" y="4314444"/>
            <a:ext cx="1505712" cy="19812"/>
          </a:xfrm>
          <a:custGeom>
            <a:avLst/>
            <a:gdLst/>
            <a:ahLst/>
            <a:cxnLst/>
            <a:rect l="l" t="t" r="r" b="b"/>
            <a:pathLst>
              <a:path w="1505712" h="19812">
                <a:moveTo>
                  <a:pt x="1505712" y="11810"/>
                </a:moveTo>
                <a:lnTo>
                  <a:pt x="1505712" y="0"/>
                </a:lnTo>
                <a:lnTo>
                  <a:pt x="0" y="0"/>
                </a:lnTo>
                <a:lnTo>
                  <a:pt x="0" y="19811"/>
                </a:lnTo>
                <a:lnTo>
                  <a:pt x="1505712" y="19811"/>
                </a:lnTo>
                <a:lnTo>
                  <a:pt x="1505712" y="1181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3724655" y="4400550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21082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3724655" y="4381500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19557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3724655" y="4362450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21082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3724655" y="4343400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19557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5108448" y="4459224"/>
            <a:ext cx="121919" cy="0"/>
          </a:xfrm>
          <a:custGeom>
            <a:avLst/>
            <a:gdLst/>
            <a:ahLst/>
            <a:cxnLst/>
            <a:rect l="l" t="t" r="r" b="b"/>
            <a:pathLst>
              <a:path w="121919">
                <a:moveTo>
                  <a:pt x="0" y="0"/>
                </a:moveTo>
                <a:lnTo>
                  <a:pt x="121919" y="0"/>
                </a:lnTo>
              </a:path>
            </a:pathLst>
          </a:custGeom>
          <a:ln w="19557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3724655" y="4459224"/>
            <a:ext cx="164592" cy="0"/>
          </a:xfrm>
          <a:custGeom>
            <a:avLst/>
            <a:gdLst/>
            <a:ahLst/>
            <a:cxnLst/>
            <a:rect l="l" t="t" r="r" b="b"/>
            <a:pathLst>
              <a:path w="164592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9557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5108448" y="4439412"/>
            <a:ext cx="121919" cy="0"/>
          </a:xfrm>
          <a:custGeom>
            <a:avLst/>
            <a:gdLst/>
            <a:ahLst/>
            <a:cxnLst/>
            <a:rect l="l" t="t" r="r" b="b"/>
            <a:pathLst>
              <a:path w="121919">
                <a:moveTo>
                  <a:pt x="0" y="0"/>
                </a:moveTo>
                <a:lnTo>
                  <a:pt x="121919" y="0"/>
                </a:lnTo>
              </a:path>
            </a:pathLst>
          </a:custGeom>
          <a:ln w="22606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3724655" y="4439412"/>
            <a:ext cx="164592" cy="0"/>
          </a:xfrm>
          <a:custGeom>
            <a:avLst/>
            <a:gdLst/>
            <a:ahLst/>
            <a:cxnLst/>
            <a:rect l="l" t="t" r="r" b="b"/>
            <a:pathLst>
              <a:path w="164592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22606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3724655" y="4419600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19557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5108448" y="4632198"/>
            <a:ext cx="121919" cy="0"/>
          </a:xfrm>
          <a:custGeom>
            <a:avLst/>
            <a:gdLst/>
            <a:ahLst/>
            <a:cxnLst/>
            <a:rect l="l" t="t" r="r" b="b"/>
            <a:pathLst>
              <a:path w="121919">
                <a:moveTo>
                  <a:pt x="0" y="0"/>
                </a:moveTo>
                <a:lnTo>
                  <a:pt x="121919" y="0"/>
                </a:lnTo>
              </a:path>
            </a:pathLst>
          </a:custGeom>
          <a:ln w="21082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3724655" y="4632198"/>
            <a:ext cx="164592" cy="0"/>
          </a:xfrm>
          <a:custGeom>
            <a:avLst/>
            <a:gdLst/>
            <a:ahLst/>
            <a:cxnLst/>
            <a:rect l="l" t="t" r="r" b="b"/>
            <a:pathLst>
              <a:path w="164592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21082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3724655" y="4670298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21082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3724655" y="4690110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21082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3724655" y="4703825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8890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5108448" y="4651248"/>
            <a:ext cx="121919" cy="0"/>
          </a:xfrm>
          <a:custGeom>
            <a:avLst/>
            <a:gdLst/>
            <a:ahLst/>
            <a:cxnLst/>
            <a:rect l="l" t="t" r="r" b="b"/>
            <a:pathLst>
              <a:path w="121919">
                <a:moveTo>
                  <a:pt x="0" y="0"/>
                </a:moveTo>
                <a:lnTo>
                  <a:pt x="121919" y="0"/>
                </a:lnTo>
              </a:path>
            </a:pathLst>
          </a:custGeom>
          <a:ln w="19557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3724655" y="4651248"/>
            <a:ext cx="164592" cy="0"/>
          </a:xfrm>
          <a:custGeom>
            <a:avLst/>
            <a:gdLst/>
            <a:ahLst/>
            <a:cxnLst/>
            <a:rect l="l" t="t" r="r" b="b"/>
            <a:pathLst>
              <a:path w="164592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9557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5108448" y="4468368"/>
            <a:ext cx="121919" cy="153924"/>
          </a:xfrm>
          <a:custGeom>
            <a:avLst/>
            <a:gdLst/>
            <a:ahLst/>
            <a:cxnLst/>
            <a:rect l="l" t="t" r="r" b="b"/>
            <a:pathLst>
              <a:path w="121919" h="153924">
                <a:moveTo>
                  <a:pt x="0" y="153923"/>
                </a:moveTo>
                <a:lnTo>
                  <a:pt x="121919" y="153923"/>
                </a:lnTo>
                <a:lnTo>
                  <a:pt x="121919" y="0"/>
                </a:lnTo>
                <a:lnTo>
                  <a:pt x="0" y="0"/>
                </a:lnTo>
                <a:lnTo>
                  <a:pt x="0" y="153923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3724655" y="4468368"/>
            <a:ext cx="164592" cy="153924"/>
          </a:xfrm>
          <a:custGeom>
            <a:avLst/>
            <a:gdLst/>
            <a:ahLst/>
            <a:cxnLst/>
            <a:rect l="l" t="t" r="r" b="b"/>
            <a:pathLst>
              <a:path w="164592" h="153924">
                <a:moveTo>
                  <a:pt x="0" y="153923"/>
                </a:moveTo>
                <a:lnTo>
                  <a:pt x="164592" y="153923"/>
                </a:lnTo>
                <a:lnTo>
                  <a:pt x="164592" y="0"/>
                </a:lnTo>
                <a:lnTo>
                  <a:pt x="0" y="0"/>
                </a:lnTo>
                <a:lnTo>
                  <a:pt x="0" y="153923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5230368" y="4204716"/>
            <a:ext cx="50292" cy="502919"/>
          </a:xfrm>
          <a:custGeom>
            <a:avLst/>
            <a:gdLst/>
            <a:ahLst/>
            <a:cxnLst/>
            <a:rect l="l" t="t" r="r" b="b"/>
            <a:pathLst>
              <a:path w="50292" h="502920">
                <a:moveTo>
                  <a:pt x="50292" y="0"/>
                </a:moveTo>
                <a:lnTo>
                  <a:pt x="0" y="121030"/>
                </a:lnTo>
                <a:lnTo>
                  <a:pt x="0" y="502919"/>
                </a:lnTo>
                <a:lnTo>
                  <a:pt x="50292" y="402589"/>
                </a:lnTo>
                <a:lnTo>
                  <a:pt x="50292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5230368" y="4204716"/>
            <a:ext cx="50292" cy="120395"/>
          </a:xfrm>
          <a:custGeom>
            <a:avLst/>
            <a:gdLst/>
            <a:ahLst/>
            <a:cxnLst/>
            <a:rect l="l" t="t" r="r" b="b"/>
            <a:pathLst>
              <a:path w="50292" h="120396">
                <a:moveTo>
                  <a:pt x="50292" y="0"/>
                </a:moveTo>
                <a:lnTo>
                  <a:pt x="0" y="120395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5230368" y="4204716"/>
            <a:ext cx="50292" cy="502919"/>
          </a:xfrm>
          <a:custGeom>
            <a:avLst/>
            <a:gdLst/>
            <a:ahLst/>
            <a:cxnLst/>
            <a:rect l="l" t="t" r="r" b="b"/>
            <a:pathLst>
              <a:path w="50292" h="502920">
                <a:moveTo>
                  <a:pt x="50292" y="0"/>
                </a:moveTo>
                <a:lnTo>
                  <a:pt x="0" y="502919"/>
                </a:lnTo>
                <a:lnTo>
                  <a:pt x="50292" y="402589"/>
                </a:lnTo>
                <a:lnTo>
                  <a:pt x="50292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5230368" y="4204716"/>
            <a:ext cx="50292" cy="502919"/>
          </a:xfrm>
          <a:custGeom>
            <a:avLst/>
            <a:gdLst/>
            <a:ahLst/>
            <a:cxnLst/>
            <a:rect l="l" t="t" r="r" b="b"/>
            <a:pathLst>
              <a:path w="50292" h="502920">
                <a:moveTo>
                  <a:pt x="50292" y="0"/>
                </a:moveTo>
                <a:lnTo>
                  <a:pt x="50292" y="402589"/>
                </a:lnTo>
                <a:lnTo>
                  <a:pt x="0" y="502919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5230368" y="4325112"/>
            <a:ext cx="1524" cy="382524"/>
          </a:xfrm>
          <a:custGeom>
            <a:avLst/>
            <a:gdLst/>
            <a:ahLst/>
            <a:cxnLst/>
            <a:rect l="l" t="t" r="r" b="b"/>
            <a:pathLst>
              <a:path w="1524" h="382524">
                <a:moveTo>
                  <a:pt x="0" y="382524"/>
                </a:moveTo>
                <a:lnTo>
                  <a:pt x="1524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3724655" y="4204716"/>
            <a:ext cx="1556004" cy="100583"/>
          </a:xfrm>
          <a:custGeom>
            <a:avLst/>
            <a:gdLst/>
            <a:ahLst/>
            <a:cxnLst/>
            <a:rect l="l" t="t" r="r" b="b"/>
            <a:pathLst>
              <a:path w="1556004" h="100583">
                <a:moveTo>
                  <a:pt x="0" y="100583"/>
                </a:moveTo>
                <a:lnTo>
                  <a:pt x="1556004" y="0"/>
                </a:lnTo>
                <a:lnTo>
                  <a:pt x="49657" y="0"/>
                </a:lnTo>
                <a:lnTo>
                  <a:pt x="0" y="100583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3724655" y="4204716"/>
            <a:ext cx="1556004" cy="100583"/>
          </a:xfrm>
          <a:custGeom>
            <a:avLst/>
            <a:gdLst/>
            <a:ahLst/>
            <a:cxnLst/>
            <a:rect l="l" t="t" r="r" b="b"/>
            <a:pathLst>
              <a:path w="1556004" h="100583">
                <a:moveTo>
                  <a:pt x="0" y="100583"/>
                </a:moveTo>
                <a:lnTo>
                  <a:pt x="49657" y="0"/>
                </a:lnTo>
                <a:lnTo>
                  <a:pt x="1556004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3724655" y="4305300"/>
            <a:ext cx="1505712" cy="402336"/>
          </a:xfrm>
          <a:custGeom>
            <a:avLst/>
            <a:gdLst/>
            <a:ahLst/>
            <a:cxnLst/>
            <a:rect l="l" t="t" r="r" b="b"/>
            <a:pathLst>
              <a:path w="1505712" h="402336">
                <a:moveTo>
                  <a:pt x="0" y="0"/>
                </a:moveTo>
                <a:lnTo>
                  <a:pt x="0" y="402336"/>
                </a:lnTo>
                <a:lnTo>
                  <a:pt x="1505712" y="402336"/>
                </a:lnTo>
                <a:lnTo>
                  <a:pt x="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3724655" y="4305300"/>
            <a:ext cx="1505712" cy="402336"/>
          </a:xfrm>
          <a:custGeom>
            <a:avLst/>
            <a:gdLst/>
            <a:ahLst/>
            <a:cxnLst/>
            <a:rect l="l" t="t" r="r" b="b"/>
            <a:pathLst>
              <a:path w="1505712" h="402336">
                <a:moveTo>
                  <a:pt x="0" y="0"/>
                </a:moveTo>
                <a:lnTo>
                  <a:pt x="0" y="402336"/>
                </a:lnTo>
                <a:lnTo>
                  <a:pt x="1505712" y="402336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3724655" y="4305300"/>
            <a:ext cx="1505712" cy="19812"/>
          </a:xfrm>
          <a:custGeom>
            <a:avLst/>
            <a:gdLst/>
            <a:ahLst/>
            <a:cxnLst/>
            <a:rect l="l" t="t" r="r" b="b"/>
            <a:pathLst>
              <a:path w="1505712" h="19812">
                <a:moveTo>
                  <a:pt x="1505712" y="19812"/>
                </a:moveTo>
                <a:lnTo>
                  <a:pt x="1505712" y="0"/>
                </a:lnTo>
                <a:lnTo>
                  <a:pt x="0" y="0"/>
                </a:lnTo>
                <a:lnTo>
                  <a:pt x="1505712" y="19812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3724655" y="4305300"/>
            <a:ext cx="1505712" cy="19812"/>
          </a:xfrm>
          <a:custGeom>
            <a:avLst/>
            <a:gdLst/>
            <a:ahLst/>
            <a:cxnLst/>
            <a:rect l="l" t="t" r="r" b="b"/>
            <a:pathLst>
              <a:path w="1505712" h="19812">
                <a:moveTo>
                  <a:pt x="1505712" y="19812"/>
                </a:moveTo>
                <a:lnTo>
                  <a:pt x="1505712" y="0"/>
                </a:lnTo>
                <a:lnTo>
                  <a:pt x="0" y="0"/>
                </a:lnTo>
              </a:path>
            </a:pathLst>
          </a:custGeom>
          <a:ln w="30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3889248" y="4416552"/>
            <a:ext cx="1219200" cy="245363"/>
          </a:xfrm>
          <a:custGeom>
            <a:avLst/>
            <a:gdLst/>
            <a:ahLst/>
            <a:cxnLst/>
            <a:rect l="l" t="t" r="r" b="b"/>
            <a:pathLst>
              <a:path w="1219200" h="245363">
                <a:moveTo>
                  <a:pt x="0" y="245364"/>
                </a:moveTo>
                <a:lnTo>
                  <a:pt x="1219200" y="245364"/>
                </a:lnTo>
                <a:lnTo>
                  <a:pt x="1219200" y="0"/>
                </a:lnTo>
                <a:lnTo>
                  <a:pt x="0" y="0"/>
                </a:lnTo>
                <a:lnTo>
                  <a:pt x="0" y="245364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5230368" y="4764024"/>
            <a:ext cx="50292" cy="502919"/>
          </a:xfrm>
          <a:custGeom>
            <a:avLst/>
            <a:gdLst/>
            <a:ahLst/>
            <a:cxnLst/>
            <a:rect l="l" t="t" r="r" b="b"/>
            <a:pathLst>
              <a:path w="50292" h="502920">
                <a:moveTo>
                  <a:pt x="50292" y="402589"/>
                </a:moveTo>
                <a:lnTo>
                  <a:pt x="50292" y="0"/>
                </a:lnTo>
                <a:lnTo>
                  <a:pt x="0" y="121031"/>
                </a:lnTo>
                <a:lnTo>
                  <a:pt x="0" y="502919"/>
                </a:lnTo>
                <a:lnTo>
                  <a:pt x="50292" y="402589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5190744" y="4764024"/>
            <a:ext cx="82295" cy="120395"/>
          </a:xfrm>
          <a:custGeom>
            <a:avLst/>
            <a:gdLst/>
            <a:ahLst/>
            <a:cxnLst/>
            <a:rect l="l" t="t" r="r" b="b"/>
            <a:pathLst>
              <a:path w="82295" h="120396">
                <a:moveTo>
                  <a:pt x="81787" y="21589"/>
                </a:moveTo>
                <a:lnTo>
                  <a:pt x="82295" y="0"/>
                </a:lnTo>
                <a:lnTo>
                  <a:pt x="6857" y="0"/>
                </a:lnTo>
                <a:lnTo>
                  <a:pt x="0" y="100456"/>
                </a:lnTo>
                <a:lnTo>
                  <a:pt x="39623" y="100456"/>
                </a:lnTo>
                <a:lnTo>
                  <a:pt x="39623" y="120395"/>
                </a:lnTo>
                <a:lnTo>
                  <a:pt x="81787" y="21589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5273040" y="4764024"/>
            <a:ext cx="7620" cy="19812"/>
          </a:xfrm>
          <a:custGeom>
            <a:avLst/>
            <a:gdLst/>
            <a:ahLst/>
            <a:cxnLst/>
            <a:rect l="l" t="t" r="r" b="b"/>
            <a:pathLst>
              <a:path w="7620" h="19812">
                <a:moveTo>
                  <a:pt x="508" y="0"/>
                </a:moveTo>
                <a:lnTo>
                  <a:pt x="0" y="19812"/>
                </a:lnTo>
                <a:lnTo>
                  <a:pt x="7620" y="0"/>
                </a:lnTo>
                <a:lnTo>
                  <a:pt x="508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5113020" y="4764024"/>
            <a:ext cx="83819" cy="99059"/>
          </a:xfrm>
          <a:custGeom>
            <a:avLst/>
            <a:gdLst/>
            <a:ahLst/>
            <a:cxnLst/>
            <a:rect l="l" t="t" r="r" b="b"/>
            <a:pathLst>
              <a:path w="83819" h="99059">
                <a:moveTo>
                  <a:pt x="76962" y="99059"/>
                </a:moveTo>
                <a:lnTo>
                  <a:pt x="83819" y="0"/>
                </a:lnTo>
                <a:lnTo>
                  <a:pt x="6857" y="0"/>
                </a:lnTo>
                <a:lnTo>
                  <a:pt x="0" y="99059"/>
                </a:lnTo>
                <a:lnTo>
                  <a:pt x="76962" y="99059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5036820" y="4764024"/>
            <a:ext cx="83819" cy="99059"/>
          </a:xfrm>
          <a:custGeom>
            <a:avLst/>
            <a:gdLst/>
            <a:ahLst/>
            <a:cxnLst/>
            <a:rect l="l" t="t" r="r" b="b"/>
            <a:pathLst>
              <a:path w="83819" h="99059">
                <a:moveTo>
                  <a:pt x="76962" y="99059"/>
                </a:moveTo>
                <a:lnTo>
                  <a:pt x="83819" y="0"/>
                </a:lnTo>
                <a:lnTo>
                  <a:pt x="6857" y="0"/>
                </a:lnTo>
                <a:lnTo>
                  <a:pt x="0" y="99059"/>
                </a:lnTo>
                <a:lnTo>
                  <a:pt x="76962" y="99059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4882896" y="4764024"/>
            <a:ext cx="83819" cy="99059"/>
          </a:xfrm>
          <a:custGeom>
            <a:avLst/>
            <a:gdLst/>
            <a:ahLst/>
            <a:cxnLst/>
            <a:rect l="l" t="t" r="r" b="b"/>
            <a:pathLst>
              <a:path w="83819" h="99059">
                <a:moveTo>
                  <a:pt x="75437" y="99059"/>
                </a:moveTo>
                <a:lnTo>
                  <a:pt x="83819" y="0"/>
                </a:lnTo>
                <a:lnTo>
                  <a:pt x="6857" y="0"/>
                </a:lnTo>
                <a:lnTo>
                  <a:pt x="0" y="99059"/>
                </a:lnTo>
                <a:lnTo>
                  <a:pt x="75437" y="99059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4959096" y="4764024"/>
            <a:ext cx="83819" cy="99059"/>
          </a:xfrm>
          <a:custGeom>
            <a:avLst/>
            <a:gdLst/>
            <a:ahLst/>
            <a:cxnLst/>
            <a:rect l="l" t="t" r="r" b="b"/>
            <a:pathLst>
              <a:path w="83819" h="99059">
                <a:moveTo>
                  <a:pt x="8381" y="0"/>
                </a:moveTo>
                <a:lnTo>
                  <a:pt x="0" y="99059"/>
                </a:lnTo>
                <a:lnTo>
                  <a:pt x="76962" y="99059"/>
                </a:lnTo>
                <a:lnTo>
                  <a:pt x="83819" y="0"/>
                </a:lnTo>
                <a:lnTo>
                  <a:pt x="8381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4728972" y="4764024"/>
            <a:ext cx="83819" cy="99059"/>
          </a:xfrm>
          <a:custGeom>
            <a:avLst/>
            <a:gdLst/>
            <a:ahLst/>
            <a:cxnLst/>
            <a:rect l="l" t="t" r="r" b="b"/>
            <a:pathLst>
              <a:path w="83819" h="99059">
                <a:moveTo>
                  <a:pt x="76962" y="99059"/>
                </a:moveTo>
                <a:lnTo>
                  <a:pt x="83819" y="0"/>
                </a:lnTo>
                <a:lnTo>
                  <a:pt x="8000" y="0"/>
                </a:lnTo>
                <a:lnTo>
                  <a:pt x="0" y="99059"/>
                </a:lnTo>
                <a:lnTo>
                  <a:pt x="76962" y="99059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4806696" y="4764024"/>
            <a:ext cx="82295" cy="99059"/>
          </a:xfrm>
          <a:custGeom>
            <a:avLst/>
            <a:gdLst/>
            <a:ahLst/>
            <a:cxnLst/>
            <a:rect l="l" t="t" r="r" b="b"/>
            <a:pathLst>
              <a:path w="82295" h="99059">
                <a:moveTo>
                  <a:pt x="6730" y="0"/>
                </a:moveTo>
                <a:lnTo>
                  <a:pt x="0" y="99059"/>
                </a:lnTo>
                <a:lnTo>
                  <a:pt x="75564" y="99059"/>
                </a:lnTo>
                <a:lnTo>
                  <a:pt x="82295" y="0"/>
                </a:lnTo>
                <a:lnTo>
                  <a:pt x="673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4038600" y="4764024"/>
            <a:ext cx="621791" cy="99059"/>
          </a:xfrm>
          <a:custGeom>
            <a:avLst/>
            <a:gdLst/>
            <a:ahLst/>
            <a:cxnLst/>
            <a:rect l="l" t="t" r="r" b="b"/>
            <a:pathLst>
              <a:path w="621791" h="99059">
                <a:moveTo>
                  <a:pt x="614934" y="99059"/>
                </a:moveTo>
                <a:lnTo>
                  <a:pt x="621791" y="0"/>
                </a:lnTo>
                <a:lnTo>
                  <a:pt x="6858" y="0"/>
                </a:lnTo>
                <a:lnTo>
                  <a:pt x="0" y="99059"/>
                </a:lnTo>
                <a:lnTo>
                  <a:pt x="614934" y="99059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4652772" y="4764024"/>
            <a:ext cx="83819" cy="99059"/>
          </a:xfrm>
          <a:custGeom>
            <a:avLst/>
            <a:gdLst/>
            <a:ahLst/>
            <a:cxnLst/>
            <a:rect l="l" t="t" r="r" b="b"/>
            <a:pathLst>
              <a:path w="83819" h="99059">
                <a:moveTo>
                  <a:pt x="6857" y="0"/>
                </a:moveTo>
                <a:lnTo>
                  <a:pt x="0" y="99059"/>
                </a:lnTo>
                <a:lnTo>
                  <a:pt x="75945" y="99059"/>
                </a:lnTo>
                <a:lnTo>
                  <a:pt x="83819" y="0"/>
                </a:lnTo>
                <a:lnTo>
                  <a:pt x="6857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3960876" y="4764024"/>
            <a:ext cx="83820" cy="99059"/>
          </a:xfrm>
          <a:custGeom>
            <a:avLst/>
            <a:gdLst/>
            <a:ahLst/>
            <a:cxnLst/>
            <a:rect l="l" t="t" r="r" b="b"/>
            <a:pathLst>
              <a:path w="83820" h="99059">
                <a:moveTo>
                  <a:pt x="83820" y="0"/>
                </a:moveTo>
                <a:lnTo>
                  <a:pt x="8382" y="0"/>
                </a:lnTo>
                <a:lnTo>
                  <a:pt x="0" y="99059"/>
                </a:lnTo>
                <a:lnTo>
                  <a:pt x="76962" y="99059"/>
                </a:lnTo>
                <a:lnTo>
                  <a:pt x="8382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3884676" y="4764024"/>
            <a:ext cx="83820" cy="99059"/>
          </a:xfrm>
          <a:custGeom>
            <a:avLst/>
            <a:gdLst/>
            <a:ahLst/>
            <a:cxnLst/>
            <a:rect l="l" t="t" r="r" b="b"/>
            <a:pathLst>
              <a:path w="83820" h="99059">
                <a:moveTo>
                  <a:pt x="75437" y="99059"/>
                </a:moveTo>
                <a:lnTo>
                  <a:pt x="83820" y="0"/>
                </a:lnTo>
                <a:lnTo>
                  <a:pt x="7747" y="0"/>
                </a:lnTo>
                <a:lnTo>
                  <a:pt x="0" y="99059"/>
                </a:lnTo>
                <a:lnTo>
                  <a:pt x="75437" y="99059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3808476" y="4764024"/>
            <a:ext cx="83820" cy="99059"/>
          </a:xfrm>
          <a:custGeom>
            <a:avLst/>
            <a:gdLst/>
            <a:ahLst/>
            <a:cxnLst/>
            <a:rect l="l" t="t" r="r" b="b"/>
            <a:pathLst>
              <a:path w="83820" h="99059">
                <a:moveTo>
                  <a:pt x="75946" y="99059"/>
                </a:moveTo>
                <a:lnTo>
                  <a:pt x="83820" y="0"/>
                </a:lnTo>
                <a:lnTo>
                  <a:pt x="6858" y="0"/>
                </a:lnTo>
                <a:lnTo>
                  <a:pt x="0" y="99059"/>
                </a:lnTo>
                <a:lnTo>
                  <a:pt x="75946" y="99059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3724655" y="4846320"/>
            <a:ext cx="9144" cy="16763"/>
          </a:xfrm>
          <a:custGeom>
            <a:avLst/>
            <a:gdLst/>
            <a:ahLst/>
            <a:cxnLst/>
            <a:rect l="l" t="t" r="r" b="b"/>
            <a:pathLst>
              <a:path w="9144" h="16763">
                <a:moveTo>
                  <a:pt x="7112" y="16763"/>
                </a:moveTo>
                <a:lnTo>
                  <a:pt x="9144" y="0"/>
                </a:lnTo>
                <a:lnTo>
                  <a:pt x="0" y="16763"/>
                </a:lnTo>
                <a:lnTo>
                  <a:pt x="7112" y="16763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3730752" y="4764024"/>
            <a:ext cx="83820" cy="99059"/>
          </a:xfrm>
          <a:custGeom>
            <a:avLst/>
            <a:gdLst/>
            <a:ahLst/>
            <a:cxnLst/>
            <a:rect l="l" t="t" r="r" b="b"/>
            <a:pathLst>
              <a:path w="83820" h="99059">
                <a:moveTo>
                  <a:pt x="2159" y="80899"/>
                </a:moveTo>
                <a:lnTo>
                  <a:pt x="0" y="99059"/>
                </a:lnTo>
                <a:lnTo>
                  <a:pt x="76962" y="99059"/>
                </a:lnTo>
                <a:lnTo>
                  <a:pt x="83820" y="0"/>
                </a:lnTo>
                <a:lnTo>
                  <a:pt x="42418" y="0"/>
                </a:lnTo>
                <a:lnTo>
                  <a:pt x="2159" y="80899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3724655" y="4868418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11938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3724655" y="4920996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19557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3724655" y="4901946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21082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3724655" y="4882896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19557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3724655" y="4978146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21082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3724655" y="4959096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19557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3724655" y="4940046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21082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4687824" y="5017770"/>
            <a:ext cx="542543" cy="0"/>
          </a:xfrm>
          <a:custGeom>
            <a:avLst/>
            <a:gdLst/>
            <a:ahLst/>
            <a:cxnLst/>
            <a:rect l="l" t="t" r="r" b="b"/>
            <a:pathLst>
              <a:path w="542543">
                <a:moveTo>
                  <a:pt x="0" y="0"/>
                </a:moveTo>
                <a:lnTo>
                  <a:pt x="542543" y="0"/>
                </a:lnTo>
              </a:path>
            </a:pathLst>
          </a:custGeom>
          <a:ln w="21082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3724655" y="5017770"/>
            <a:ext cx="291084" cy="0"/>
          </a:xfrm>
          <a:custGeom>
            <a:avLst/>
            <a:gdLst/>
            <a:ahLst/>
            <a:cxnLst/>
            <a:rect l="l" t="t" r="r" b="b"/>
            <a:pathLst>
              <a:path w="291084">
                <a:moveTo>
                  <a:pt x="0" y="0"/>
                </a:moveTo>
                <a:lnTo>
                  <a:pt x="291084" y="0"/>
                </a:lnTo>
              </a:path>
            </a:pathLst>
          </a:custGeom>
          <a:ln w="21082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3724655" y="5228844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19557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4687824" y="5190744"/>
            <a:ext cx="542543" cy="0"/>
          </a:xfrm>
          <a:custGeom>
            <a:avLst/>
            <a:gdLst/>
            <a:ahLst/>
            <a:cxnLst/>
            <a:rect l="l" t="t" r="r" b="b"/>
            <a:pathLst>
              <a:path w="542543">
                <a:moveTo>
                  <a:pt x="0" y="0"/>
                </a:moveTo>
                <a:lnTo>
                  <a:pt x="542543" y="0"/>
                </a:lnTo>
              </a:path>
            </a:pathLst>
          </a:custGeom>
          <a:ln w="19557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3724655" y="5190744"/>
            <a:ext cx="291084" cy="0"/>
          </a:xfrm>
          <a:custGeom>
            <a:avLst/>
            <a:gdLst/>
            <a:ahLst/>
            <a:cxnLst/>
            <a:rect l="l" t="t" r="r" b="b"/>
            <a:pathLst>
              <a:path w="291084">
                <a:moveTo>
                  <a:pt x="0" y="0"/>
                </a:moveTo>
                <a:lnTo>
                  <a:pt x="291084" y="0"/>
                </a:lnTo>
              </a:path>
            </a:pathLst>
          </a:custGeom>
          <a:ln w="19557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3724655" y="5209794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21082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4687824" y="5027676"/>
            <a:ext cx="542543" cy="153924"/>
          </a:xfrm>
          <a:custGeom>
            <a:avLst/>
            <a:gdLst/>
            <a:ahLst/>
            <a:cxnLst/>
            <a:rect l="l" t="t" r="r" b="b"/>
            <a:pathLst>
              <a:path w="542543" h="153924">
                <a:moveTo>
                  <a:pt x="0" y="153924"/>
                </a:moveTo>
                <a:lnTo>
                  <a:pt x="542543" y="153924"/>
                </a:lnTo>
                <a:lnTo>
                  <a:pt x="542543" y="0"/>
                </a:lnTo>
                <a:lnTo>
                  <a:pt x="0" y="0"/>
                </a:lnTo>
                <a:lnTo>
                  <a:pt x="0" y="153924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3724655" y="5027676"/>
            <a:ext cx="291084" cy="153924"/>
          </a:xfrm>
          <a:custGeom>
            <a:avLst/>
            <a:gdLst/>
            <a:ahLst/>
            <a:cxnLst/>
            <a:rect l="l" t="t" r="r" b="b"/>
            <a:pathLst>
              <a:path w="291084" h="153924">
                <a:moveTo>
                  <a:pt x="0" y="153924"/>
                </a:moveTo>
                <a:lnTo>
                  <a:pt x="291084" y="153924"/>
                </a:lnTo>
                <a:lnTo>
                  <a:pt x="291084" y="0"/>
                </a:lnTo>
                <a:lnTo>
                  <a:pt x="0" y="0"/>
                </a:lnTo>
                <a:lnTo>
                  <a:pt x="0" y="153924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4687824" y="4997958"/>
            <a:ext cx="542543" cy="0"/>
          </a:xfrm>
          <a:custGeom>
            <a:avLst/>
            <a:gdLst/>
            <a:ahLst/>
            <a:cxnLst/>
            <a:rect l="l" t="t" r="r" b="b"/>
            <a:pathLst>
              <a:path w="542543">
                <a:moveTo>
                  <a:pt x="0" y="0"/>
                </a:moveTo>
                <a:lnTo>
                  <a:pt x="542543" y="0"/>
                </a:lnTo>
              </a:path>
            </a:pathLst>
          </a:custGeom>
          <a:ln w="21082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3724655" y="4997958"/>
            <a:ext cx="291084" cy="0"/>
          </a:xfrm>
          <a:custGeom>
            <a:avLst/>
            <a:gdLst/>
            <a:ahLst/>
            <a:cxnLst/>
            <a:rect l="l" t="t" r="r" b="b"/>
            <a:pathLst>
              <a:path w="291084">
                <a:moveTo>
                  <a:pt x="0" y="0"/>
                </a:moveTo>
                <a:lnTo>
                  <a:pt x="291084" y="0"/>
                </a:lnTo>
              </a:path>
            </a:pathLst>
          </a:custGeom>
          <a:ln w="21082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3724655" y="5262372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10413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3724655" y="5247894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21082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5230368" y="4764024"/>
            <a:ext cx="50292" cy="120395"/>
          </a:xfrm>
          <a:custGeom>
            <a:avLst/>
            <a:gdLst/>
            <a:ahLst/>
            <a:cxnLst/>
            <a:rect l="l" t="t" r="r" b="b"/>
            <a:pathLst>
              <a:path w="50292" h="120396">
                <a:moveTo>
                  <a:pt x="50292" y="0"/>
                </a:moveTo>
                <a:lnTo>
                  <a:pt x="0" y="120395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3724655" y="4863083"/>
            <a:ext cx="1505712" cy="21336"/>
          </a:xfrm>
          <a:custGeom>
            <a:avLst/>
            <a:gdLst/>
            <a:ahLst/>
            <a:cxnLst/>
            <a:rect l="l" t="t" r="r" b="b"/>
            <a:pathLst>
              <a:path w="1505712" h="21336">
                <a:moveTo>
                  <a:pt x="1505712" y="21336"/>
                </a:moveTo>
                <a:lnTo>
                  <a:pt x="1505712" y="0"/>
                </a:lnTo>
                <a:lnTo>
                  <a:pt x="0" y="0"/>
                </a:lnTo>
                <a:lnTo>
                  <a:pt x="1505712" y="21336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3724655" y="4863083"/>
            <a:ext cx="1505712" cy="21336"/>
          </a:xfrm>
          <a:custGeom>
            <a:avLst/>
            <a:gdLst/>
            <a:ahLst/>
            <a:cxnLst/>
            <a:rect l="l" t="t" r="r" b="b"/>
            <a:pathLst>
              <a:path w="1505712" h="21336">
                <a:moveTo>
                  <a:pt x="1505712" y="21336"/>
                </a:moveTo>
                <a:lnTo>
                  <a:pt x="1505712" y="0"/>
                </a:lnTo>
                <a:lnTo>
                  <a:pt x="0" y="0"/>
                </a:lnTo>
              </a:path>
            </a:pathLst>
          </a:custGeom>
          <a:ln w="30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5230368" y="4884420"/>
            <a:ext cx="1524" cy="382524"/>
          </a:xfrm>
          <a:custGeom>
            <a:avLst/>
            <a:gdLst/>
            <a:ahLst/>
            <a:cxnLst/>
            <a:rect l="l" t="t" r="r" b="b"/>
            <a:pathLst>
              <a:path w="1524" h="382524">
                <a:moveTo>
                  <a:pt x="0" y="382523"/>
                </a:moveTo>
                <a:lnTo>
                  <a:pt x="1524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3724655" y="4764024"/>
            <a:ext cx="1556004" cy="99059"/>
          </a:xfrm>
          <a:custGeom>
            <a:avLst/>
            <a:gdLst/>
            <a:ahLst/>
            <a:cxnLst/>
            <a:rect l="l" t="t" r="r" b="b"/>
            <a:pathLst>
              <a:path w="1556004" h="99059">
                <a:moveTo>
                  <a:pt x="0" y="99059"/>
                </a:moveTo>
                <a:lnTo>
                  <a:pt x="1556004" y="0"/>
                </a:lnTo>
                <a:lnTo>
                  <a:pt x="49657" y="0"/>
                </a:lnTo>
                <a:lnTo>
                  <a:pt x="0" y="99059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3724655" y="4764024"/>
            <a:ext cx="1556004" cy="99059"/>
          </a:xfrm>
          <a:custGeom>
            <a:avLst/>
            <a:gdLst/>
            <a:ahLst/>
            <a:cxnLst/>
            <a:rect l="l" t="t" r="r" b="b"/>
            <a:pathLst>
              <a:path w="1556004" h="99059">
                <a:moveTo>
                  <a:pt x="0" y="99059"/>
                </a:moveTo>
                <a:lnTo>
                  <a:pt x="49657" y="0"/>
                </a:lnTo>
                <a:lnTo>
                  <a:pt x="1556004" y="0"/>
                </a:lnTo>
              </a:path>
            </a:pathLst>
          </a:custGeom>
          <a:ln w="30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3724655" y="4863083"/>
            <a:ext cx="1505712" cy="403860"/>
          </a:xfrm>
          <a:custGeom>
            <a:avLst/>
            <a:gdLst/>
            <a:ahLst/>
            <a:cxnLst/>
            <a:rect l="l" t="t" r="r" b="b"/>
            <a:pathLst>
              <a:path w="1505712" h="403860">
                <a:moveTo>
                  <a:pt x="0" y="0"/>
                </a:moveTo>
                <a:lnTo>
                  <a:pt x="0" y="403860"/>
                </a:lnTo>
                <a:lnTo>
                  <a:pt x="1505712" y="403860"/>
                </a:lnTo>
                <a:lnTo>
                  <a:pt x="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3724655" y="4863083"/>
            <a:ext cx="1505712" cy="403860"/>
          </a:xfrm>
          <a:custGeom>
            <a:avLst/>
            <a:gdLst/>
            <a:ahLst/>
            <a:cxnLst/>
            <a:rect l="l" t="t" r="r" b="b"/>
            <a:pathLst>
              <a:path w="1505712" h="403860">
                <a:moveTo>
                  <a:pt x="0" y="0"/>
                </a:moveTo>
                <a:lnTo>
                  <a:pt x="0" y="403860"/>
                </a:lnTo>
                <a:lnTo>
                  <a:pt x="1505712" y="40386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5230368" y="4764024"/>
            <a:ext cx="50292" cy="502919"/>
          </a:xfrm>
          <a:custGeom>
            <a:avLst/>
            <a:gdLst/>
            <a:ahLst/>
            <a:cxnLst/>
            <a:rect l="l" t="t" r="r" b="b"/>
            <a:pathLst>
              <a:path w="50292" h="502920">
                <a:moveTo>
                  <a:pt x="50292" y="0"/>
                </a:moveTo>
                <a:lnTo>
                  <a:pt x="0" y="502919"/>
                </a:lnTo>
                <a:lnTo>
                  <a:pt x="50292" y="402589"/>
                </a:lnTo>
                <a:lnTo>
                  <a:pt x="50292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5230368" y="4764024"/>
            <a:ext cx="50292" cy="502919"/>
          </a:xfrm>
          <a:custGeom>
            <a:avLst/>
            <a:gdLst/>
            <a:ahLst/>
            <a:cxnLst/>
            <a:rect l="l" t="t" r="r" b="b"/>
            <a:pathLst>
              <a:path w="50292" h="502920">
                <a:moveTo>
                  <a:pt x="50292" y="0"/>
                </a:moveTo>
                <a:lnTo>
                  <a:pt x="50292" y="402589"/>
                </a:lnTo>
                <a:lnTo>
                  <a:pt x="0" y="502919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4015740" y="4972812"/>
            <a:ext cx="672084" cy="246887"/>
          </a:xfrm>
          <a:custGeom>
            <a:avLst/>
            <a:gdLst/>
            <a:ahLst/>
            <a:cxnLst/>
            <a:rect l="l" t="t" r="r" b="b"/>
            <a:pathLst>
              <a:path w="672084" h="246887">
                <a:moveTo>
                  <a:pt x="0" y="246887"/>
                </a:moveTo>
                <a:lnTo>
                  <a:pt x="672084" y="246887"/>
                </a:lnTo>
                <a:lnTo>
                  <a:pt x="672084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5230368" y="5323332"/>
            <a:ext cx="50292" cy="502920"/>
          </a:xfrm>
          <a:custGeom>
            <a:avLst/>
            <a:gdLst/>
            <a:ahLst/>
            <a:cxnLst/>
            <a:rect l="l" t="t" r="r" b="b"/>
            <a:pathLst>
              <a:path w="50292" h="502920">
                <a:moveTo>
                  <a:pt x="50292" y="402971"/>
                </a:moveTo>
                <a:lnTo>
                  <a:pt x="50292" y="0"/>
                </a:lnTo>
                <a:lnTo>
                  <a:pt x="0" y="121158"/>
                </a:lnTo>
                <a:lnTo>
                  <a:pt x="0" y="502920"/>
                </a:lnTo>
                <a:lnTo>
                  <a:pt x="50292" y="402971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5190744" y="5323332"/>
            <a:ext cx="82295" cy="120396"/>
          </a:xfrm>
          <a:custGeom>
            <a:avLst/>
            <a:gdLst/>
            <a:ahLst/>
            <a:cxnLst/>
            <a:rect l="l" t="t" r="r" b="b"/>
            <a:pathLst>
              <a:path w="82295" h="120396">
                <a:moveTo>
                  <a:pt x="81787" y="21590"/>
                </a:moveTo>
                <a:lnTo>
                  <a:pt x="82295" y="0"/>
                </a:lnTo>
                <a:lnTo>
                  <a:pt x="6857" y="0"/>
                </a:lnTo>
                <a:lnTo>
                  <a:pt x="0" y="100457"/>
                </a:lnTo>
                <a:lnTo>
                  <a:pt x="39623" y="100457"/>
                </a:lnTo>
                <a:lnTo>
                  <a:pt x="39623" y="120396"/>
                </a:lnTo>
                <a:lnTo>
                  <a:pt x="81787" y="2159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5273040" y="5323332"/>
            <a:ext cx="7620" cy="19812"/>
          </a:xfrm>
          <a:custGeom>
            <a:avLst/>
            <a:gdLst/>
            <a:ahLst/>
            <a:cxnLst/>
            <a:rect l="l" t="t" r="r" b="b"/>
            <a:pathLst>
              <a:path w="7620" h="19812">
                <a:moveTo>
                  <a:pt x="508" y="0"/>
                </a:moveTo>
                <a:lnTo>
                  <a:pt x="0" y="19812"/>
                </a:lnTo>
                <a:lnTo>
                  <a:pt x="7620" y="0"/>
                </a:lnTo>
                <a:lnTo>
                  <a:pt x="508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5113020" y="5323332"/>
            <a:ext cx="83819" cy="99059"/>
          </a:xfrm>
          <a:custGeom>
            <a:avLst/>
            <a:gdLst/>
            <a:ahLst/>
            <a:cxnLst/>
            <a:rect l="l" t="t" r="r" b="b"/>
            <a:pathLst>
              <a:path w="83819" h="99060">
                <a:moveTo>
                  <a:pt x="76962" y="99060"/>
                </a:moveTo>
                <a:lnTo>
                  <a:pt x="83819" y="0"/>
                </a:lnTo>
                <a:lnTo>
                  <a:pt x="6857" y="0"/>
                </a:lnTo>
                <a:lnTo>
                  <a:pt x="0" y="99060"/>
                </a:lnTo>
                <a:lnTo>
                  <a:pt x="76962" y="9906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5036820" y="5323332"/>
            <a:ext cx="83819" cy="99059"/>
          </a:xfrm>
          <a:custGeom>
            <a:avLst/>
            <a:gdLst/>
            <a:ahLst/>
            <a:cxnLst/>
            <a:rect l="l" t="t" r="r" b="b"/>
            <a:pathLst>
              <a:path w="83819" h="99060">
                <a:moveTo>
                  <a:pt x="76962" y="99060"/>
                </a:moveTo>
                <a:lnTo>
                  <a:pt x="83819" y="0"/>
                </a:lnTo>
                <a:lnTo>
                  <a:pt x="6857" y="0"/>
                </a:lnTo>
                <a:lnTo>
                  <a:pt x="0" y="99060"/>
                </a:lnTo>
                <a:lnTo>
                  <a:pt x="76962" y="9906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4882896" y="5323332"/>
            <a:ext cx="83819" cy="99059"/>
          </a:xfrm>
          <a:custGeom>
            <a:avLst/>
            <a:gdLst/>
            <a:ahLst/>
            <a:cxnLst/>
            <a:rect l="l" t="t" r="r" b="b"/>
            <a:pathLst>
              <a:path w="83819" h="99060">
                <a:moveTo>
                  <a:pt x="75437" y="99060"/>
                </a:moveTo>
                <a:lnTo>
                  <a:pt x="83819" y="0"/>
                </a:lnTo>
                <a:lnTo>
                  <a:pt x="6857" y="0"/>
                </a:lnTo>
                <a:lnTo>
                  <a:pt x="0" y="99060"/>
                </a:lnTo>
                <a:lnTo>
                  <a:pt x="75437" y="9906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4959096" y="5323332"/>
            <a:ext cx="83819" cy="99059"/>
          </a:xfrm>
          <a:custGeom>
            <a:avLst/>
            <a:gdLst/>
            <a:ahLst/>
            <a:cxnLst/>
            <a:rect l="l" t="t" r="r" b="b"/>
            <a:pathLst>
              <a:path w="83819" h="99060">
                <a:moveTo>
                  <a:pt x="8381" y="0"/>
                </a:moveTo>
                <a:lnTo>
                  <a:pt x="0" y="99060"/>
                </a:lnTo>
                <a:lnTo>
                  <a:pt x="76962" y="99060"/>
                </a:lnTo>
                <a:lnTo>
                  <a:pt x="83819" y="0"/>
                </a:lnTo>
                <a:lnTo>
                  <a:pt x="8381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4728972" y="5323332"/>
            <a:ext cx="83819" cy="99059"/>
          </a:xfrm>
          <a:custGeom>
            <a:avLst/>
            <a:gdLst/>
            <a:ahLst/>
            <a:cxnLst/>
            <a:rect l="l" t="t" r="r" b="b"/>
            <a:pathLst>
              <a:path w="83819" h="99060">
                <a:moveTo>
                  <a:pt x="76962" y="99060"/>
                </a:moveTo>
                <a:lnTo>
                  <a:pt x="83819" y="0"/>
                </a:lnTo>
                <a:lnTo>
                  <a:pt x="8000" y="0"/>
                </a:lnTo>
                <a:lnTo>
                  <a:pt x="0" y="99060"/>
                </a:lnTo>
                <a:lnTo>
                  <a:pt x="76962" y="9906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4806696" y="5323332"/>
            <a:ext cx="82295" cy="99059"/>
          </a:xfrm>
          <a:custGeom>
            <a:avLst/>
            <a:gdLst/>
            <a:ahLst/>
            <a:cxnLst/>
            <a:rect l="l" t="t" r="r" b="b"/>
            <a:pathLst>
              <a:path w="82295" h="99060">
                <a:moveTo>
                  <a:pt x="6730" y="0"/>
                </a:moveTo>
                <a:lnTo>
                  <a:pt x="0" y="99060"/>
                </a:lnTo>
                <a:lnTo>
                  <a:pt x="75564" y="99060"/>
                </a:lnTo>
                <a:lnTo>
                  <a:pt x="82295" y="0"/>
                </a:lnTo>
                <a:lnTo>
                  <a:pt x="673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4038600" y="5323332"/>
            <a:ext cx="621791" cy="99059"/>
          </a:xfrm>
          <a:custGeom>
            <a:avLst/>
            <a:gdLst/>
            <a:ahLst/>
            <a:cxnLst/>
            <a:rect l="l" t="t" r="r" b="b"/>
            <a:pathLst>
              <a:path w="621791" h="99060">
                <a:moveTo>
                  <a:pt x="614934" y="99060"/>
                </a:moveTo>
                <a:lnTo>
                  <a:pt x="621791" y="0"/>
                </a:lnTo>
                <a:lnTo>
                  <a:pt x="6858" y="0"/>
                </a:lnTo>
                <a:lnTo>
                  <a:pt x="0" y="99060"/>
                </a:lnTo>
                <a:lnTo>
                  <a:pt x="614934" y="9906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4652772" y="5323332"/>
            <a:ext cx="83819" cy="99059"/>
          </a:xfrm>
          <a:custGeom>
            <a:avLst/>
            <a:gdLst/>
            <a:ahLst/>
            <a:cxnLst/>
            <a:rect l="l" t="t" r="r" b="b"/>
            <a:pathLst>
              <a:path w="83819" h="99060">
                <a:moveTo>
                  <a:pt x="6857" y="0"/>
                </a:moveTo>
                <a:lnTo>
                  <a:pt x="0" y="99060"/>
                </a:lnTo>
                <a:lnTo>
                  <a:pt x="75945" y="99060"/>
                </a:lnTo>
                <a:lnTo>
                  <a:pt x="83819" y="0"/>
                </a:lnTo>
                <a:lnTo>
                  <a:pt x="6857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3960876" y="5323332"/>
            <a:ext cx="83820" cy="99059"/>
          </a:xfrm>
          <a:custGeom>
            <a:avLst/>
            <a:gdLst/>
            <a:ahLst/>
            <a:cxnLst/>
            <a:rect l="l" t="t" r="r" b="b"/>
            <a:pathLst>
              <a:path w="83820" h="99060">
                <a:moveTo>
                  <a:pt x="83820" y="0"/>
                </a:moveTo>
                <a:lnTo>
                  <a:pt x="8382" y="0"/>
                </a:lnTo>
                <a:lnTo>
                  <a:pt x="0" y="99060"/>
                </a:lnTo>
                <a:lnTo>
                  <a:pt x="76962" y="99060"/>
                </a:lnTo>
                <a:lnTo>
                  <a:pt x="8382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3884676" y="5323332"/>
            <a:ext cx="83820" cy="99059"/>
          </a:xfrm>
          <a:custGeom>
            <a:avLst/>
            <a:gdLst/>
            <a:ahLst/>
            <a:cxnLst/>
            <a:rect l="l" t="t" r="r" b="b"/>
            <a:pathLst>
              <a:path w="83820" h="99060">
                <a:moveTo>
                  <a:pt x="75437" y="99060"/>
                </a:moveTo>
                <a:lnTo>
                  <a:pt x="83820" y="0"/>
                </a:lnTo>
                <a:lnTo>
                  <a:pt x="7747" y="0"/>
                </a:lnTo>
                <a:lnTo>
                  <a:pt x="0" y="99060"/>
                </a:lnTo>
                <a:lnTo>
                  <a:pt x="75437" y="9906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3808476" y="5323332"/>
            <a:ext cx="83820" cy="99059"/>
          </a:xfrm>
          <a:custGeom>
            <a:avLst/>
            <a:gdLst/>
            <a:ahLst/>
            <a:cxnLst/>
            <a:rect l="l" t="t" r="r" b="b"/>
            <a:pathLst>
              <a:path w="83820" h="99060">
                <a:moveTo>
                  <a:pt x="75946" y="99060"/>
                </a:moveTo>
                <a:lnTo>
                  <a:pt x="83820" y="0"/>
                </a:lnTo>
                <a:lnTo>
                  <a:pt x="6858" y="0"/>
                </a:lnTo>
                <a:lnTo>
                  <a:pt x="0" y="99060"/>
                </a:lnTo>
                <a:lnTo>
                  <a:pt x="75946" y="9906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3724655" y="5405628"/>
            <a:ext cx="9144" cy="16763"/>
          </a:xfrm>
          <a:custGeom>
            <a:avLst/>
            <a:gdLst/>
            <a:ahLst/>
            <a:cxnLst/>
            <a:rect l="l" t="t" r="r" b="b"/>
            <a:pathLst>
              <a:path w="9144" h="16763">
                <a:moveTo>
                  <a:pt x="7112" y="16764"/>
                </a:moveTo>
                <a:lnTo>
                  <a:pt x="9144" y="0"/>
                </a:lnTo>
                <a:lnTo>
                  <a:pt x="0" y="16764"/>
                </a:lnTo>
                <a:lnTo>
                  <a:pt x="7112" y="16764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3730752" y="5323332"/>
            <a:ext cx="83820" cy="99059"/>
          </a:xfrm>
          <a:custGeom>
            <a:avLst/>
            <a:gdLst/>
            <a:ahLst/>
            <a:cxnLst/>
            <a:rect l="l" t="t" r="r" b="b"/>
            <a:pathLst>
              <a:path w="83820" h="99060">
                <a:moveTo>
                  <a:pt x="2159" y="80899"/>
                </a:moveTo>
                <a:lnTo>
                  <a:pt x="0" y="99060"/>
                </a:lnTo>
                <a:lnTo>
                  <a:pt x="76962" y="99060"/>
                </a:lnTo>
                <a:lnTo>
                  <a:pt x="83820" y="0"/>
                </a:lnTo>
                <a:lnTo>
                  <a:pt x="42418" y="0"/>
                </a:lnTo>
                <a:lnTo>
                  <a:pt x="2159" y="80899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3724655" y="5426964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10413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3724655" y="5479542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21082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3724655" y="5460492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19557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3724655" y="5441442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21081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3724655" y="5536692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19557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3724655" y="5517642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21082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3724655" y="5498592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19557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4943856" y="5576316"/>
            <a:ext cx="286511" cy="0"/>
          </a:xfrm>
          <a:custGeom>
            <a:avLst/>
            <a:gdLst/>
            <a:ahLst/>
            <a:cxnLst/>
            <a:rect l="l" t="t" r="r" b="b"/>
            <a:pathLst>
              <a:path w="286511">
                <a:moveTo>
                  <a:pt x="0" y="0"/>
                </a:moveTo>
                <a:lnTo>
                  <a:pt x="286511" y="0"/>
                </a:lnTo>
              </a:path>
            </a:pathLst>
          </a:custGeom>
          <a:ln w="19557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3724655" y="5576316"/>
            <a:ext cx="278892" cy="0"/>
          </a:xfrm>
          <a:custGeom>
            <a:avLst/>
            <a:gdLst/>
            <a:ahLst/>
            <a:cxnLst/>
            <a:rect l="l" t="t" r="r" b="b"/>
            <a:pathLst>
              <a:path w="278892">
                <a:moveTo>
                  <a:pt x="0" y="0"/>
                </a:moveTo>
                <a:lnTo>
                  <a:pt x="278892" y="0"/>
                </a:lnTo>
              </a:path>
            </a:pathLst>
          </a:custGeom>
          <a:ln w="19557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3724655" y="5787390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21082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4943856" y="5749290"/>
            <a:ext cx="286511" cy="0"/>
          </a:xfrm>
          <a:custGeom>
            <a:avLst/>
            <a:gdLst/>
            <a:ahLst/>
            <a:cxnLst/>
            <a:rect l="l" t="t" r="r" b="b"/>
            <a:pathLst>
              <a:path w="286511">
                <a:moveTo>
                  <a:pt x="0" y="0"/>
                </a:moveTo>
                <a:lnTo>
                  <a:pt x="286511" y="0"/>
                </a:lnTo>
              </a:path>
            </a:pathLst>
          </a:custGeom>
          <a:ln w="21082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3724655" y="5749290"/>
            <a:ext cx="278892" cy="0"/>
          </a:xfrm>
          <a:custGeom>
            <a:avLst/>
            <a:gdLst/>
            <a:ahLst/>
            <a:cxnLst/>
            <a:rect l="l" t="t" r="r" b="b"/>
            <a:pathLst>
              <a:path w="278892">
                <a:moveTo>
                  <a:pt x="0" y="0"/>
                </a:moveTo>
                <a:lnTo>
                  <a:pt x="278892" y="0"/>
                </a:lnTo>
              </a:path>
            </a:pathLst>
          </a:custGeom>
          <a:ln w="21082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3724655" y="5768340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19557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4943856" y="5585460"/>
            <a:ext cx="286511" cy="153924"/>
          </a:xfrm>
          <a:custGeom>
            <a:avLst/>
            <a:gdLst/>
            <a:ahLst/>
            <a:cxnLst/>
            <a:rect l="l" t="t" r="r" b="b"/>
            <a:pathLst>
              <a:path w="286511" h="153924">
                <a:moveTo>
                  <a:pt x="0" y="153923"/>
                </a:moveTo>
                <a:lnTo>
                  <a:pt x="286511" y="153923"/>
                </a:lnTo>
                <a:lnTo>
                  <a:pt x="286511" y="0"/>
                </a:lnTo>
                <a:lnTo>
                  <a:pt x="0" y="0"/>
                </a:lnTo>
                <a:lnTo>
                  <a:pt x="0" y="153923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3724655" y="5585460"/>
            <a:ext cx="278892" cy="153924"/>
          </a:xfrm>
          <a:custGeom>
            <a:avLst/>
            <a:gdLst/>
            <a:ahLst/>
            <a:cxnLst/>
            <a:rect l="l" t="t" r="r" b="b"/>
            <a:pathLst>
              <a:path w="278892" h="153924">
                <a:moveTo>
                  <a:pt x="0" y="153923"/>
                </a:moveTo>
                <a:lnTo>
                  <a:pt x="278892" y="153923"/>
                </a:lnTo>
                <a:lnTo>
                  <a:pt x="278892" y="0"/>
                </a:lnTo>
                <a:lnTo>
                  <a:pt x="0" y="0"/>
                </a:lnTo>
                <a:lnTo>
                  <a:pt x="0" y="153923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4943856" y="5556504"/>
            <a:ext cx="286511" cy="0"/>
          </a:xfrm>
          <a:custGeom>
            <a:avLst/>
            <a:gdLst/>
            <a:ahLst/>
            <a:cxnLst/>
            <a:rect l="l" t="t" r="r" b="b"/>
            <a:pathLst>
              <a:path w="286511">
                <a:moveTo>
                  <a:pt x="0" y="0"/>
                </a:moveTo>
                <a:lnTo>
                  <a:pt x="286511" y="0"/>
                </a:lnTo>
              </a:path>
            </a:pathLst>
          </a:custGeom>
          <a:ln w="22606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3724655" y="5556504"/>
            <a:ext cx="278892" cy="0"/>
          </a:xfrm>
          <a:custGeom>
            <a:avLst/>
            <a:gdLst/>
            <a:ahLst/>
            <a:cxnLst/>
            <a:rect l="l" t="t" r="r" b="b"/>
            <a:pathLst>
              <a:path w="278892">
                <a:moveTo>
                  <a:pt x="0" y="0"/>
                </a:moveTo>
                <a:lnTo>
                  <a:pt x="278892" y="0"/>
                </a:lnTo>
              </a:path>
            </a:pathLst>
          </a:custGeom>
          <a:ln w="22606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3724655" y="5820918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11938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3724655" y="5806440"/>
            <a:ext cx="1505712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19557">
            <a:solidFill>
              <a:srgbClr val="C8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5230368" y="5323332"/>
            <a:ext cx="50292" cy="120396"/>
          </a:xfrm>
          <a:custGeom>
            <a:avLst/>
            <a:gdLst/>
            <a:ahLst/>
            <a:cxnLst/>
            <a:rect l="l" t="t" r="r" b="b"/>
            <a:pathLst>
              <a:path w="50292" h="120396">
                <a:moveTo>
                  <a:pt x="50292" y="0"/>
                </a:moveTo>
                <a:lnTo>
                  <a:pt x="0" y="120396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3724655" y="5422392"/>
            <a:ext cx="1505712" cy="21336"/>
          </a:xfrm>
          <a:custGeom>
            <a:avLst/>
            <a:gdLst/>
            <a:ahLst/>
            <a:cxnLst/>
            <a:rect l="l" t="t" r="r" b="b"/>
            <a:pathLst>
              <a:path w="1505712" h="21336">
                <a:moveTo>
                  <a:pt x="1505712" y="21336"/>
                </a:moveTo>
                <a:lnTo>
                  <a:pt x="1505712" y="0"/>
                </a:lnTo>
                <a:lnTo>
                  <a:pt x="0" y="0"/>
                </a:lnTo>
                <a:lnTo>
                  <a:pt x="1505712" y="21336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3724655" y="5422392"/>
            <a:ext cx="1505712" cy="21336"/>
          </a:xfrm>
          <a:custGeom>
            <a:avLst/>
            <a:gdLst/>
            <a:ahLst/>
            <a:cxnLst/>
            <a:rect l="l" t="t" r="r" b="b"/>
            <a:pathLst>
              <a:path w="1505712" h="21336">
                <a:moveTo>
                  <a:pt x="1505712" y="21336"/>
                </a:moveTo>
                <a:lnTo>
                  <a:pt x="1505712" y="0"/>
                </a:lnTo>
                <a:lnTo>
                  <a:pt x="0" y="0"/>
                </a:lnTo>
              </a:path>
            </a:pathLst>
          </a:custGeom>
          <a:ln w="30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5230368" y="5443728"/>
            <a:ext cx="1524" cy="382524"/>
          </a:xfrm>
          <a:custGeom>
            <a:avLst/>
            <a:gdLst/>
            <a:ahLst/>
            <a:cxnLst/>
            <a:rect l="l" t="t" r="r" b="b"/>
            <a:pathLst>
              <a:path w="1524" h="382524">
                <a:moveTo>
                  <a:pt x="0" y="382524"/>
                </a:moveTo>
                <a:lnTo>
                  <a:pt x="1524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3724655" y="5323332"/>
            <a:ext cx="1556004" cy="99059"/>
          </a:xfrm>
          <a:custGeom>
            <a:avLst/>
            <a:gdLst/>
            <a:ahLst/>
            <a:cxnLst/>
            <a:rect l="l" t="t" r="r" b="b"/>
            <a:pathLst>
              <a:path w="1556004" h="99060">
                <a:moveTo>
                  <a:pt x="0" y="99060"/>
                </a:moveTo>
                <a:lnTo>
                  <a:pt x="1556004" y="0"/>
                </a:lnTo>
                <a:lnTo>
                  <a:pt x="49657" y="0"/>
                </a:lnTo>
                <a:lnTo>
                  <a:pt x="0" y="9906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3724655" y="5323332"/>
            <a:ext cx="1556004" cy="99059"/>
          </a:xfrm>
          <a:custGeom>
            <a:avLst/>
            <a:gdLst/>
            <a:ahLst/>
            <a:cxnLst/>
            <a:rect l="l" t="t" r="r" b="b"/>
            <a:pathLst>
              <a:path w="1556004" h="99060">
                <a:moveTo>
                  <a:pt x="0" y="99060"/>
                </a:moveTo>
                <a:lnTo>
                  <a:pt x="49657" y="0"/>
                </a:lnTo>
                <a:lnTo>
                  <a:pt x="1556004" y="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3724655" y="5422392"/>
            <a:ext cx="1505712" cy="403860"/>
          </a:xfrm>
          <a:custGeom>
            <a:avLst/>
            <a:gdLst/>
            <a:ahLst/>
            <a:cxnLst/>
            <a:rect l="l" t="t" r="r" b="b"/>
            <a:pathLst>
              <a:path w="1505712" h="403860">
                <a:moveTo>
                  <a:pt x="0" y="0"/>
                </a:moveTo>
                <a:lnTo>
                  <a:pt x="0" y="403860"/>
                </a:lnTo>
                <a:lnTo>
                  <a:pt x="1505712" y="403860"/>
                </a:lnTo>
                <a:lnTo>
                  <a:pt x="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3724655" y="5422392"/>
            <a:ext cx="1505712" cy="403860"/>
          </a:xfrm>
          <a:custGeom>
            <a:avLst/>
            <a:gdLst/>
            <a:ahLst/>
            <a:cxnLst/>
            <a:rect l="l" t="t" r="r" b="b"/>
            <a:pathLst>
              <a:path w="1505712" h="403860">
                <a:moveTo>
                  <a:pt x="0" y="0"/>
                </a:moveTo>
                <a:lnTo>
                  <a:pt x="0" y="403860"/>
                </a:lnTo>
                <a:lnTo>
                  <a:pt x="1505712" y="40386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5230368" y="5323332"/>
            <a:ext cx="50292" cy="502920"/>
          </a:xfrm>
          <a:custGeom>
            <a:avLst/>
            <a:gdLst/>
            <a:ahLst/>
            <a:cxnLst/>
            <a:rect l="l" t="t" r="r" b="b"/>
            <a:pathLst>
              <a:path w="50292" h="502920">
                <a:moveTo>
                  <a:pt x="50292" y="0"/>
                </a:moveTo>
                <a:lnTo>
                  <a:pt x="0" y="502920"/>
                </a:lnTo>
                <a:lnTo>
                  <a:pt x="50292" y="402971"/>
                </a:lnTo>
                <a:lnTo>
                  <a:pt x="50292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5230368" y="5323332"/>
            <a:ext cx="50292" cy="502920"/>
          </a:xfrm>
          <a:custGeom>
            <a:avLst/>
            <a:gdLst/>
            <a:ahLst/>
            <a:cxnLst/>
            <a:rect l="l" t="t" r="r" b="b"/>
            <a:pathLst>
              <a:path w="50292" h="502920">
                <a:moveTo>
                  <a:pt x="50292" y="0"/>
                </a:moveTo>
                <a:lnTo>
                  <a:pt x="50292" y="402971"/>
                </a:lnTo>
                <a:lnTo>
                  <a:pt x="0" y="502920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4003548" y="5532120"/>
            <a:ext cx="940308" cy="245364"/>
          </a:xfrm>
          <a:custGeom>
            <a:avLst/>
            <a:gdLst/>
            <a:ahLst/>
            <a:cxnLst/>
            <a:rect l="l" t="t" r="r" b="b"/>
            <a:pathLst>
              <a:path w="940308" h="245363">
                <a:moveTo>
                  <a:pt x="0" y="245363"/>
                </a:moveTo>
                <a:lnTo>
                  <a:pt x="940308" y="245363"/>
                </a:lnTo>
                <a:lnTo>
                  <a:pt x="940308" y="0"/>
                </a:lnTo>
                <a:lnTo>
                  <a:pt x="0" y="0"/>
                </a:lnTo>
                <a:lnTo>
                  <a:pt x="0" y="245363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3540252" y="4855464"/>
            <a:ext cx="25908" cy="25908"/>
          </a:xfrm>
          <a:custGeom>
            <a:avLst/>
            <a:gdLst/>
            <a:ahLst/>
            <a:cxnLst/>
            <a:rect l="l" t="t" r="r" b="b"/>
            <a:pathLst>
              <a:path w="25908" h="25908">
                <a:moveTo>
                  <a:pt x="0" y="12954"/>
                </a:moveTo>
                <a:lnTo>
                  <a:pt x="508" y="17780"/>
                </a:lnTo>
                <a:lnTo>
                  <a:pt x="3810" y="22098"/>
                </a:lnTo>
                <a:lnTo>
                  <a:pt x="7493" y="24765"/>
                </a:lnTo>
                <a:lnTo>
                  <a:pt x="12953" y="25908"/>
                </a:lnTo>
                <a:lnTo>
                  <a:pt x="14605" y="25400"/>
                </a:lnTo>
                <a:lnTo>
                  <a:pt x="17272" y="24765"/>
                </a:lnTo>
                <a:lnTo>
                  <a:pt x="21589" y="22098"/>
                </a:lnTo>
                <a:lnTo>
                  <a:pt x="23240" y="19431"/>
                </a:lnTo>
                <a:lnTo>
                  <a:pt x="24257" y="17780"/>
                </a:lnTo>
                <a:lnTo>
                  <a:pt x="24764" y="15112"/>
                </a:lnTo>
                <a:lnTo>
                  <a:pt x="25908" y="12954"/>
                </a:lnTo>
                <a:lnTo>
                  <a:pt x="24257" y="8128"/>
                </a:lnTo>
                <a:lnTo>
                  <a:pt x="21589" y="3810"/>
                </a:lnTo>
                <a:lnTo>
                  <a:pt x="17272" y="508"/>
                </a:lnTo>
                <a:lnTo>
                  <a:pt x="12953" y="0"/>
                </a:lnTo>
                <a:lnTo>
                  <a:pt x="7493" y="508"/>
                </a:lnTo>
                <a:lnTo>
                  <a:pt x="3810" y="3810"/>
                </a:lnTo>
                <a:lnTo>
                  <a:pt x="508" y="8128"/>
                </a:lnTo>
                <a:lnTo>
                  <a:pt x="0" y="12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3540252" y="4855464"/>
            <a:ext cx="25908" cy="25908"/>
          </a:xfrm>
          <a:custGeom>
            <a:avLst/>
            <a:gdLst/>
            <a:ahLst/>
            <a:cxnLst/>
            <a:rect l="l" t="t" r="r" b="b"/>
            <a:pathLst>
              <a:path w="25908" h="25908">
                <a:moveTo>
                  <a:pt x="25908" y="12954"/>
                </a:moveTo>
                <a:lnTo>
                  <a:pt x="24764" y="12954"/>
                </a:lnTo>
                <a:lnTo>
                  <a:pt x="24764" y="13462"/>
                </a:lnTo>
                <a:lnTo>
                  <a:pt x="24764" y="15112"/>
                </a:lnTo>
                <a:lnTo>
                  <a:pt x="24257" y="17780"/>
                </a:lnTo>
                <a:lnTo>
                  <a:pt x="23240" y="19431"/>
                </a:lnTo>
                <a:lnTo>
                  <a:pt x="21589" y="22098"/>
                </a:lnTo>
                <a:lnTo>
                  <a:pt x="19431" y="23241"/>
                </a:lnTo>
                <a:lnTo>
                  <a:pt x="17272" y="24765"/>
                </a:lnTo>
                <a:lnTo>
                  <a:pt x="14605" y="25400"/>
                </a:lnTo>
                <a:lnTo>
                  <a:pt x="13462" y="25400"/>
                </a:lnTo>
                <a:lnTo>
                  <a:pt x="12953" y="25400"/>
                </a:lnTo>
                <a:lnTo>
                  <a:pt x="7493" y="24765"/>
                </a:lnTo>
                <a:lnTo>
                  <a:pt x="3810" y="22098"/>
                </a:lnTo>
                <a:lnTo>
                  <a:pt x="508" y="17780"/>
                </a:lnTo>
                <a:lnTo>
                  <a:pt x="0" y="12954"/>
                </a:lnTo>
                <a:lnTo>
                  <a:pt x="508" y="8128"/>
                </a:lnTo>
                <a:lnTo>
                  <a:pt x="3810" y="3810"/>
                </a:lnTo>
                <a:lnTo>
                  <a:pt x="7493" y="508"/>
                </a:lnTo>
                <a:lnTo>
                  <a:pt x="12953" y="0"/>
                </a:lnTo>
                <a:lnTo>
                  <a:pt x="17272" y="508"/>
                </a:lnTo>
                <a:lnTo>
                  <a:pt x="21589" y="3810"/>
                </a:lnTo>
                <a:lnTo>
                  <a:pt x="24257" y="8128"/>
                </a:lnTo>
                <a:lnTo>
                  <a:pt x="25908" y="1295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3604260" y="4855464"/>
            <a:ext cx="24384" cy="25908"/>
          </a:xfrm>
          <a:custGeom>
            <a:avLst/>
            <a:gdLst/>
            <a:ahLst/>
            <a:cxnLst/>
            <a:rect l="l" t="t" r="r" b="b"/>
            <a:pathLst>
              <a:path w="24384" h="25908">
                <a:moveTo>
                  <a:pt x="0" y="12954"/>
                </a:moveTo>
                <a:lnTo>
                  <a:pt x="507" y="17780"/>
                </a:lnTo>
                <a:lnTo>
                  <a:pt x="3555" y="22098"/>
                </a:lnTo>
                <a:lnTo>
                  <a:pt x="7112" y="24765"/>
                </a:lnTo>
                <a:lnTo>
                  <a:pt x="12191" y="25908"/>
                </a:lnTo>
                <a:lnTo>
                  <a:pt x="12700" y="25400"/>
                </a:lnTo>
                <a:lnTo>
                  <a:pt x="16255" y="24765"/>
                </a:lnTo>
                <a:lnTo>
                  <a:pt x="20319" y="22098"/>
                </a:lnTo>
                <a:lnTo>
                  <a:pt x="21843" y="19431"/>
                </a:lnTo>
                <a:lnTo>
                  <a:pt x="22860" y="17780"/>
                </a:lnTo>
                <a:lnTo>
                  <a:pt x="23367" y="15112"/>
                </a:lnTo>
                <a:lnTo>
                  <a:pt x="24384" y="12954"/>
                </a:lnTo>
                <a:lnTo>
                  <a:pt x="22860" y="8128"/>
                </a:lnTo>
                <a:lnTo>
                  <a:pt x="20319" y="3810"/>
                </a:lnTo>
                <a:lnTo>
                  <a:pt x="16255" y="508"/>
                </a:lnTo>
                <a:lnTo>
                  <a:pt x="12191" y="0"/>
                </a:lnTo>
                <a:lnTo>
                  <a:pt x="7112" y="508"/>
                </a:lnTo>
                <a:lnTo>
                  <a:pt x="3555" y="3810"/>
                </a:lnTo>
                <a:lnTo>
                  <a:pt x="507" y="8128"/>
                </a:lnTo>
                <a:lnTo>
                  <a:pt x="0" y="12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3604260" y="4855464"/>
            <a:ext cx="24384" cy="25908"/>
          </a:xfrm>
          <a:custGeom>
            <a:avLst/>
            <a:gdLst/>
            <a:ahLst/>
            <a:cxnLst/>
            <a:rect l="l" t="t" r="r" b="b"/>
            <a:pathLst>
              <a:path w="24384" h="25908">
                <a:moveTo>
                  <a:pt x="24384" y="12954"/>
                </a:moveTo>
                <a:lnTo>
                  <a:pt x="23367" y="12954"/>
                </a:lnTo>
                <a:lnTo>
                  <a:pt x="23367" y="13462"/>
                </a:lnTo>
                <a:lnTo>
                  <a:pt x="23367" y="15112"/>
                </a:lnTo>
                <a:lnTo>
                  <a:pt x="22860" y="17780"/>
                </a:lnTo>
                <a:lnTo>
                  <a:pt x="21843" y="19431"/>
                </a:lnTo>
                <a:lnTo>
                  <a:pt x="20319" y="22098"/>
                </a:lnTo>
                <a:lnTo>
                  <a:pt x="18287" y="23241"/>
                </a:lnTo>
                <a:lnTo>
                  <a:pt x="16255" y="24765"/>
                </a:lnTo>
                <a:lnTo>
                  <a:pt x="13715" y="25400"/>
                </a:lnTo>
                <a:lnTo>
                  <a:pt x="12700" y="25400"/>
                </a:lnTo>
                <a:lnTo>
                  <a:pt x="12191" y="25400"/>
                </a:lnTo>
                <a:lnTo>
                  <a:pt x="12191" y="25908"/>
                </a:lnTo>
                <a:lnTo>
                  <a:pt x="7112" y="24765"/>
                </a:lnTo>
                <a:lnTo>
                  <a:pt x="3555" y="22098"/>
                </a:lnTo>
                <a:lnTo>
                  <a:pt x="507" y="17780"/>
                </a:lnTo>
                <a:lnTo>
                  <a:pt x="0" y="12954"/>
                </a:lnTo>
                <a:lnTo>
                  <a:pt x="507" y="8128"/>
                </a:lnTo>
                <a:lnTo>
                  <a:pt x="3555" y="3810"/>
                </a:lnTo>
                <a:lnTo>
                  <a:pt x="7112" y="508"/>
                </a:lnTo>
                <a:lnTo>
                  <a:pt x="12191" y="0"/>
                </a:lnTo>
                <a:lnTo>
                  <a:pt x="16255" y="508"/>
                </a:lnTo>
                <a:lnTo>
                  <a:pt x="20319" y="3810"/>
                </a:lnTo>
                <a:lnTo>
                  <a:pt x="22860" y="8128"/>
                </a:lnTo>
                <a:lnTo>
                  <a:pt x="24384" y="1295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3666744" y="4855464"/>
            <a:ext cx="25907" cy="25908"/>
          </a:xfrm>
          <a:custGeom>
            <a:avLst/>
            <a:gdLst/>
            <a:ahLst/>
            <a:cxnLst/>
            <a:rect l="l" t="t" r="r" b="b"/>
            <a:pathLst>
              <a:path w="25907" h="25908">
                <a:moveTo>
                  <a:pt x="25907" y="12954"/>
                </a:moveTo>
                <a:lnTo>
                  <a:pt x="24256" y="8128"/>
                </a:lnTo>
                <a:lnTo>
                  <a:pt x="22097" y="3810"/>
                </a:lnTo>
                <a:lnTo>
                  <a:pt x="17271" y="508"/>
                </a:lnTo>
                <a:lnTo>
                  <a:pt x="12953" y="0"/>
                </a:lnTo>
                <a:lnTo>
                  <a:pt x="7492" y="508"/>
                </a:lnTo>
                <a:lnTo>
                  <a:pt x="3809" y="3810"/>
                </a:lnTo>
                <a:lnTo>
                  <a:pt x="507" y="8128"/>
                </a:lnTo>
                <a:lnTo>
                  <a:pt x="0" y="12954"/>
                </a:lnTo>
                <a:lnTo>
                  <a:pt x="507" y="17780"/>
                </a:lnTo>
                <a:lnTo>
                  <a:pt x="3809" y="22098"/>
                </a:lnTo>
                <a:lnTo>
                  <a:pt x="7492" y="24765"/>
                </a:lnTo>
                <a:lnTo>
                  <a:pt x="12953" y="25908"/>
                </a:lnTo>
                <a:lnTo>
                  <a:pt x="14604" y="25400"/>
                </a:lnTo>
                <a:lnTo>
                  <a:pt x="17271" y="24765"/>
                </a:lnTo>
                <a:lnTo>
                  <a:pt x="19430" y="23241"/>
                </a:lnTo>
                <a:lnTo>
                  <a:pt x="22097" y="22098"/>
                </a:lnTo>
                <a:lnTo>
                  <a:pt x="23240" y="19431"/>
                </a:lnTo>
                <a:lnTo>
                  <a:pt x="24256" y="17780"/>
                </a:lnTo>
                <a:lnTo>
                  <a:pt x="25400" y="15112"/>
                </a:lnTo>
                <a:lnTo>
                  <a:pt x="25907" y="12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3666744" y="4855464"/>
            <a:ext cx="25907" cy="25908"/>
          </a:xfrm>
          <a:custGeom>
            <a:avLst/>
            <a:gdLst/>
            <a:ahLst/>
            <a:cxnLst/>
            <a:rect l="l" t="t" r="r" b="b"/>
            <a:pathLst>
              <a:path w="25907" h="25908">
                <a:moveTo>
                  <a:pt x="25907" y="12954"/>
                </a:moveTo>
                <a:lnTo>
                  <a:pt x="25400" y="12954"/>
                </a:lnTo>
                <a:lnTo>
                  <a:pt x="25400" y="13462"/>
                </a:lnTo>
                <a:lnTo>
                  <a:pt x="25400" y="15112"/>
                </a:lnTo>
                <a:lnTo>
                  <a:pt x="24256" y="17780"/>
                </a:lnTo>
                <a:lnTo>
                  <a:pt x="23240" y="19431"/>
                </a:lnTo>
                <a:lnTo>
                  <a:pt x="22097" y="22098"/>
                </a:lnTo>
                <a:lnTo>
                  <a:pt x="19430" y="23241"/>
                </a:lnTo>
                <a:lnTo>
                  <a:pt x="17271" y="24765"/>
                </a:lnTo>
                <a:lnTo>
                  <a:pt x="14604" y="25400"/>
                </a:lnTo>
                <a:lnTo>
                  <a:pt x="13461" y="25400"/>
                </a:lnTo>
                <a:lnTo>
                  <a:pt x="12953" y="25400"/>
                </a:lnTo>
                <a:lnTo>
                  <a:pt x="12953" y="25908"/>
                </a:lnTo>
                <a:lnTo>
                  <a:pt x="7492" y="24765"/>
                </a:lnTo>
                <a:lnTo>
                  <a:pt x="3809" y="22098"/>
                </a:lnTo>
                <a:lnTo>
                  <a:pt x="507" y="17780"/>
                </a:lnTo>
                <a:lnTo>
                  <a:pt x="0" y="12954"/>
                </a:lnTo>
                <a:lnTo>
                  <a:pt x="507" y="8128"/>
                </a:lnTo>
                <a:lnTo>
                  <a:pt x="3809" y="3810"/>
                </a:lnTo>
                <a:lnTo>
                  <a:pt x="7492" y="508"/>
                </a:lnTo>
                <a:lnTo>
                  <a:pt x="12953" y="0"/>
                </a:lnTo>
                <a:lnTo>
                  <a:pt x="17271" y="508"/>
                </a:lnTo>
                <a:lnTo>
                  <a:pt x="22097" y="3810"/>
                </a:lnTo>
                <a:lnTo>
                  <a:pt x="24256" y="8128"/>
                </a:lnTo>
                <a:lnTo>
                  <a:pt x="25907" y="12954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3528060" y="5801868"/>
            <a:ext cx="24384" cy="25907"/>
          </a:xfrm>
          <a:custGeom>
            <a:avLst/>
            <a:gdLst/>
            <a:ahLst/>
            <a:cxnLst/>
            <a:rect l="l" t="t" r="r" b="b"/>
            <a:pathLst>
              <a:path w="24384" h="25907">
                <a:moveTo>
                  <a:pt x="0" y="12953"/>
                </a:moveTo>
                <a:lnTo>
                  <a:pt x="507" y="17271"/>
                </a:lnTo>
                <a:lnTo>
                  <a:pt x="3555" y="22123"/>
                </a:lnTo>
                <a:lnTo>
                  <a:pt x="7112" y="24282"/>
                </a:lnTo>
                <a:lnTo>
                  <a:pt x="12191" y="25907"/>
                </a:lnTo>
                <a:lnTo>
                  <a:pt x="12700" y="25361"/>
                </a:lnTo>
                <a:lnTo>
                  <a:pt x="16255" y="24282"/>
                </a:lnTo>
                <a:lnTo>
                  <a:pt x="20319" y="22123"/>
                </a:lnTo>
                <a:lnTo>
                  <a:pt x="21843" y="19430"/>
                </a:lnTo>
                <a:lnTo>
                  <a:pt x="22860" y="17271"/>
                </a:lnTo>
                <a:lnTo>
                  <a:pt x="23367" y="14566"/>
                </a:lnTo>
                <a:lnTo>
                  <a:pt x="24384" y="12953"/>
                </a:lnTo>
                <a:lnTo>
                  <a:pt x="22860" y="7556"/>
                </a:lnTo>
                <a:lnTo>
                  <a:pt x="20319" y="3771"/>
                </a:lnTo>
                <a:lnTo>
                  <a:pt x="16255" y="533"/>
                </a:lnTo>
                <a:lnTo>
                  <a:pt x="12191" y="0"/>
                </a:lnTo>
                <a:lnTo>
                  <a:pt x="7112" y="533"/>
                </a:lnTo>
                <a:lnTo>
                  <a:pt x="3555" y="3771"/>
                </a:lnTo>
                <a:lnTo>
                  <a:pt x="507" y="7556"/>
                </a:lnTo>
                <a:lnTo>
                  <a:pt x="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3528060" y="5801868"/>
            <a:ext cx="24384" cy="25907"/>
          </a:xfrm>
          <a:custGeom>
            <a:avLst/>
            <a:gdLst/>
            <a:ahLst/>
            <a:cxnLst/>
            <a:rect l="l" t="t" r="r" b="b"/>
            <a:pathLst>
              <a:path w="24384" h="25907">
                <a:moveTo>
                  <a:pt x="24384" y="12953"/>
                </a:moveTo>
                <a:lnTo>
                  <a:pt x="23367" y="12953"/>
                </a:lnTo>
                <a:lnTo>
                  <a:pt x="23367" y="13487"/>
                </a:lnTo>
                <a:lnTo>
                  <a:pt x="23367" y="14566"/>
                </a:lnTo>
                <a:lnTo>
                  <a:pt x="22860" y="17271"/>
                </a:lnTo>
                <a:lnTo>
                  <a:pt x="21843" y="19430"/>
                </a:lnTo>
                <a:lnTo>
                  <a:pt x="20319" y="22123"/>
                </a:lnTo>
                <a:lnTo>
                  <a:pt x="18287" y="23202"/>
                </a:lnTo>
                <a:lnTo>
                  <a:pt x="16255" y="24282"/>
                </a:lnTo>
                <a:lnTo>
                  <a:pt x="13715" y="25361"/>
                </a:lnTo>
                <a:lnTo>
                  <a:pt x="12700" y="25361"/>
                </a:lnTo>
                <a:lnTo>
                  <a:pt x="12191" y="25361"/>
                </a:lnTo>
                <a:lnTo>
                  <a:pt x="7112" y="24282"/>
                </a:lnTo>
                <a:lnTo>
                  <a:pt x="3555" y="22123"/>
                </a:lnTo>
                <a:lnTo>
                  <a:pt x="507" y="17271"/>
                </a:lnTo>
                <a:lnTo>
                  <a:pt x="0" y="12953"/>
                </a:lnTo>
                <a:lnTo>
                  <a:pt x="507" y="7556"/>
                </a:lnTo>
                <a:lnTo>
                  <a:pt x="3555" y="3771"/>
                </a:lnTo>
                <a:lnTo>
                  <a:pt x="7112" y="533"/>
                </a:lnTo>
                <a:lnTo>
                  <a:pt x="12191" y="0"/>
                </a:lnTo>
                <a:lnTo>
                  <a:pt x="16255" y="533"/>
                </a:lnTo>
                <a:lnTo>
                  <a:pt x="20319" y="3771"/>
                </a:lnTo>
                <a:lnTo>
                  <a:pt x="22860" y="7556"/>
                </a:lnTo>
                <a:lnTo>
                  <a:pt x="24384" y="1295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3590544" y="5801868"/>
            <a:ext cx="25907" cy="25907"/>
          </a:xfrm>
          <a:custGeom>
            <a:avLst/>
            <a:gdLst/>
            <a:ahLst/>
            <a:cxnLst/>
            <a:rect l="l" t="t" r="r" b="b"/>
            <a:pathLst>
              <a:path w="25907" h="25907">
                <a:moveTo>
                  <a:pt x="0" y="12953"/>
                </a:moveTo>
                <a:lnTo>
                  <a:pt x="507" y="17271"/>
                </a:lnTo>
                <a:lnTo>
                  <a:pt x="3809" y="22123"/>
                </a:lnTo>
                <a:lnTo>
                  <a:pt x="7492" y="24282"/>
                </a:lnTo>
                <a:lnTo>
                  <a:pt x="12953" y="25907"/>
                </a:lnTo>
                <a:lnTo>
                  <a:pt x="14604" y="25361"/>
                </a:lnTo>
                <a:lnTo>
                  <a:pt x="17271" y="24282"/>
                </a:lnTo>
                <a:lnTo>
                  <a:pt x="21589" y="22123"/>
                </a:lnTo>
                <a:lnTo>
                  <a:pt x="23240" y="19430"/>
                </a:lnTo>
                <a:lnTo>
                  <a:pt x="24256" y="17271"/>
                </a:lnTo>
                <a:lnTo>
                  <a:pt x="24764" y="14566"/>
                </a:lnTo>
                <a:lnTo>
                  <a:pt x="25907" y="12953"/>
                </a:lnTo>
                <a:lnTo>
                  <a:pt x="24256" y="7556"/>
                </a:lnTo>
                <a:lnTo>
                  <a:pt x="21589" y="3771"/>
                </a:lnTo>
                <a:lnTo>
                  <a:pt x="17271" y="533"/>
                </a:lnTo>
                <a:lnTo>
                  <a:pt x="12953" y="0"/>
                </a:lnTo>
                <a:lnTo>
                  <a:pt x="7492" y="533"/>
                </a:lnTo>
                <a:lnTo>
                  <a:pt x="3809" y="3771"/>
                </a:lnTo>
                <a:lnTo>
                  <a:pt x="507" y="7556"/>
                </a:lnTo>
                <a:lnTo>
                  <a:pt x="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3590544" y="5801868"/>
            <a:ext cx="25907" cy="25907"/>
          </a:xfrm>
          <a:custGeom>
            <a:avLst/>
            <a:gdLst/>
            <a:ahLst/>
            <a:cxnLst/>
            <a:rect l="l" t="t" r="r" b="b"/>
            <a:pathLst>
              <a:path w="25907" h="25907">
                <a:moveTo>
                  <a:pt x="25907" y="12953"/>
                </a:moveTo>
                <a:lnTo>
                  <a:pt x="24764" y="12953"/>
                </a:lnTo>
                <a:lnTo>
                  <a:pt x="24764" y="13487"/>
                </a:lnTo>
                <a:lnTo>
                  <a:pt x="24764" y="14566"/>
                </a:lnTo>
                <a:lnTo>
                  <a:pt x="24256" y="17271"/>
                </a:lnTo>
                <a:lnTo>
                  <a:pt x="23240" y="19430"/>
                </a:lnTo>
                <a:lnTo>
                  <a:pt x="21589" y="22123"/>
                </a:lnTo>
                <a:lnTo>
                  <a:pt x="19430" y="23202"/>
                </a:lnTo>
                <a:lnTo>
                  <a:pt x="17271" y="24282"/>
                </a:lnTo>
                <a:lnTo>
                  <a:pt x="14604" y="25361"/>
                </a:lnTo>
                <a:lnTo>
                  <a:pt x="13461" y="25361"/>
                </a:lnTo>
                <a:lnTo>
                  <a:pt x="12953" y="25361"/>
                </a:lnTo>
                <a:lnTo>
                  <a:pt x="7492" y="24282"/>
                </a:lnTo>
                <a:lnTo>
                  <a:pt x="3809" y="22123"/>
                </a:lnTo>
                <a:lnTo>
                  <a:pt x="507" y="17271"/>
                </a:lnTo>
                <a:lnTo>
                  <a:pt x="0" y="12953"/>
                </a:lnTo>
                <a:lnTo>
                  <a:pt x="507" y="7556"/>
                </a:lnTo>
                <a:lnTo>
                  <a:pt x="3809" y="3771"/>
                </a:lnTo>
                <a:lnTo>
                  <a:pt x="7492" y="533"/>
                </a:lnTo>
                <a:lnTo>
                  <a:pt x="12953" y="0"/>
                </a:lnTo>
                <a:lnTo>
                  <a:pt x="17271" y="533"/>
                </a:lnTo>
                <a:lnTo>
                  <a:pt x="21589" y="3771"/>
                </a:lnTo>
                <a:lnTo>
                  <a:pt x="24256" y="7556"/>
                </a:lnTo>
                <a:lnTo>
                  <a:pt x="25907" y="1295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3654552" y="5801868"/>
            <a:ext cx="25908" cy="25907"/>
          </a:xfrm>
          <a:custGeom>
            <a:avLst/>
            <a:gdLst/>
            <a:ahLst/>
            <a:cxnLst/>
            <a:rect l="l" t="t" r="r" b="b"/>
            <a:pathLst>
              <a:path w="25908" h="25907">
                <a:moveTo>
                  <a:pt x="25908" y="12953"/>
                </a:moveTo>
                <a:lnTo>
                  <a:pt x="24257" y="7556"/>
                </a:lnTo>
                <a:lnTo>
                  <a:pt x="22098" y="3771"/>
                </a:lnTo>
                <a:lnTo>
                  <a:pt x="17272" y="533"/>
                </a:lnTo>
                <a:lnTo>
                  <a:pt x="12953" y="0"/>
                </a:lnTo>
                <a:lnTo>
                  <a:pt x="7493" y="533"/>
                </a:lnTo>
                <a:lnTo>
                  <a:pt x="3810" y="3771"/>
                </a:lnTo>
                <a:lnTo>
                  <a:pt x="508" y="7556"/>
                </a:lnTo>
                <a:lnTo>
                  <a:pt x="0" y="12953"/>
                </a:lnTo>
                <a:lnTo>
                  <a:pt x="508" y="17271"/>
                </a:lnTo>
                <a:lnTo>
                  <a:pt x="3810" y="22123"/>
                </a:lnTo>
                <a:lnTo>
                  <a:pt x="7493" y="24282"/>
                </a:lnTo>
                <a:lnTo>
                  <a:pt x="12953" y="25907"/>
                </a:lnTo>
                <a:lnTo>
                  <a:pt x="14605" y="25361"/>
                </a:lnTo>
                <a:lnTo>
                  <a:pt x="17272" y="24282"/>
                </a:lnTo>
                <a:lnTo>
                  <a:pt x="19431" y="23202"/>
                </a:lnTo>
                <a:lnTo>
                  <a:pt x="22098" y="22123"/>
                </a:lnTo>
                <a:lnTo>
                  <a:pt x="23240" y="19430"/>
                </a:lnTo>
                <a:lnTo>
                  <a:pt x="24257" y="17271"/>
                </a:lnTo>
                <a:lnTo>
                  <a:pt x="25400" y="14566"/>
                </a:lnTo>
                <a:lnTo>
                  <a:pt x="25908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3654552" y="5801868"/>
            <a:ext cx="25908" cy="25907"/>
          </a:xfrm>
          <a:custGeom>
            <a:avLst/>
            <a:gdLst/>
            <a:ahLst/>
            <a:cxnLst/>
            <a:rect l="l" t="t" r="r" b="b"/>
            <a:pathLst>
              <a:path w="25908" h="25907">
                <a:moveTo>
                  <a:pt x="25908" y="12953"/>
                </a:moveTo>
                <a:lnTo>
                  <a:pt x="25400" y="12953"/>
                </a:lnTo>
                <a:lnTo>
                  <a:pt x="25400" y="13487"/>
                </a:lnTo>
                <a:lnTo>
                  <a:pt x="25400" y="14566"/>
                </a:lnTo>
                <a:lnTo>
                  <a:pt x="24257" y="17271"/>
                </a:lnTo>
                <a:lnTo>
                  <a:pt x="23240" y="19430"/>
                </a:lnTo>
                <a:lnTo>
                  <a:pt x="22098" y="22123"/>
                </a:lnTo>
                <a:lnTo>
                  <a:pt x="19431" y="23202"/>
                </a:lnTo>
                <a:lnTo>
                  <a:pt x="17272" y="24282"/>
                </a:lnTo>
                <a:lnTo>
                  <a:pt x="14605" y="25361"/>
                </a:lnTo>
                <a:lnTo>
                  <a:pt x="13462" y="25361"/>
                </a:lnTo>
                <a:lnTo>
                  <a:pt x="12953" y="25361"/>
                </a:lnTo>
                <a:lnTo>
                  <a:pt x="12953" y="25907"/>
                </a:lnTo>
                <a:lnTo>
                  <a:pt x="7493" y="24282"/>
                </a:lnTo>
                <a:lnTo>
                  <a:pt x="3810" y="22123"/>
                </a:lnTo>
                <a:lnTo>
                  <a:pt x="508" y="17271"/>
                </a:lnTo>
                <a:lnTo>
                  <a:pt x="0" y="12953"/>
                </a:lnTo>
                <a:lnTo>
                  <a:pt x="508" y="7556"/>
                </a:lnTo>
                <a:lnTo>
                  <a:pt x="3810" y="3771"/>
                </a:lnTo>
                <a:lnTo>
                  <a:pt x="7493" y="533"/>
                </a:lnTo>
                <a:lnTo>
                  <a:pt x="12953" y="0"/>
                </a:lnTo>
                <a:lnTo>
                  <a:pt x="17272" y="533"/>
                </a:lnTo>
                <a:lnTo>
                  <a:pt x="22098" y="3771"/>
                </a:lnTo>
                <a:lnTo>
                  <a:pt x="24257" y="7556"/>
                </a:lnTo>
                <a:lnTo>
                  <a:pt x="25908" y="1295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3563112" y="2630424"/>
            <a:ext cx="153924" cy="1511808"/>
          </a:xfrm>
          <a:custGeom>
            <a:avLst/>
            <a:gdLst/>
            <a:ahLst/>
            <a:cxnLst/>
            <a:rect l="l" t="t" r="r" b="b"/>
            <a:pathLst>
              <a:path w="153924" h="1511807">
                <a:moveTo>
                  <a:pt x="153924" y="0"/>
                </a:moveTo>
                <a:lnTo>
                  <a:pt x="122047" y="16383"/>
                </a:lnTo>
                <a:lnTo>
                  <a:pt x="98678" y="38100"/>
                </a:lnTo>
                <a:lnTo>
                  <a:pt x="82803" y="64135"/>
                </a:lnTo>
                <a:lnTo>
                  <a:pt x="74802" y="94868"/>
                </a:lnTo>
                <a:lnTo>
                  <a:pt x="74802" y="652652"/>
                </a:lnTo>
                <a:lnTo>
                  <a:pt x="73787" y="661670"/>
                </a:lnTo>
                <a:lnTo>
                  <a:pt x="72136" y="671195"/>
                </a:lnTo>
                <a:lnTo>
                  <a:pt x="70612" y="680212"/>
                </a:lnTo>
                <a:lnTo>
                  <a:pt x="68452" y="689101"/>
                </a:lnTo>
                <a:lnTo>
                  <a:pt x="65277" y="696595"/>
                </a:lnTo>
                <a:lnTo>
                  <a:pt x="62102" y="703961"/>
                </a:lnTo>
                <a:lnTo>
                  <a:pt x="59436" y="707136"/>
                </a:lnTo>
                <a:lnTo>
                  <a:pt x="57912" y="711453"/>
                </a:lnTo>
                <a:lnTo>
                  <a:pt x="54101" y="718820"/>
                </a:lnTo>
                <a:lnTo>
                  <a:pt x="50926" y="721487"/>
                </a:lnTo>
                <a:lnTo>
                  <a:pt x="48260" y="724662"/>
                </a:lnTo>
                <a:lnTo>
                  <a:pt x="43052" y="731012"/>
                </a:lnTo>
                <a:lnTo>
                  <a:pt x="36575" y="736853"/>
                </a:lnTo>
                <a:lnTo>
                  <a:pt x="33400" y="739013"/>
                </a:lnTo>
                <a:lnTo>
                  <a:pt x="30734" y="742188"/>
                </a:lnTo>
                <a:lnTo>
                  <a:pt x="23367" y="746887"/>
                </a:lnTo>
                <a:lnTo>
                  <a:pt x="19685" y="748538"/>
                </a:lnTo>
                <a:lnTo>
                  <a:pt x="16510" y="751077"/>
                </a:lnTo>
                <a:lnTo>
                  <a:pt x="8000" y="754888"/>
                </a:lnTo>
                <a:lnTo>
                  <a:pt x="5334" y="755903"/>
                </a:lnTo>
                <a:lnTo>
                  <a:pt x="3683" y="756920"/>
                </a:lnTo>
                <a:lnTo>
                  <a:pt x="0" y="759587"/>
                </a:lnTo>
                <a:lnTo>
                  <a:pt x="14350" y="766445"/>
                </a:lnTo>
                <a:lnTo>
                  <a:pt x="27559" y="774953"/>
                </a:lnTo>
                <a:lnTo>
                  <a:pt x="33400" y="779272"/>
                </a:lnTo>
                <a:lnTo>
                  <a:pt x="39242" y="784987"/>
                </a:lnTo>
                <a:lnTo>
                  <a:pt x="49911" y="797178"/>
                </a:lnTo>
                <a:lnTo>
                  <a:pt x="54101" y="802513"/>
                </a:lnTo>
                <a:lnTo>
                  <a:pt x="58420" y="809878"/>
                </a:lnTo>
                <a:lnTo>
                  <a:pt x="65277" y="824229"/>
                </a:lnTo>
                <a:lnTo>
                  <a:pt x="70612" y="840104"/>
                </a:lnTo>
                <a:lnTo>
                  <a:pt x="72136" y="848613"/>
                </a:lnTo>
                <a:lnTo>
                  <a:pt x="74802" y="858138"/>
                </a:lnTo>
                <a:lnTo>
                  <a:pt x="74802" y="1418082"/>
                </a:lnTo>
                <a:lnTo>
                  <a:pt x="74802" y="1425448"/>
                </a:lnTo>
                <a:lnTo>
                  <a:pt x="76453" y="1433957"/>
                </a:lnTo>
                <a:lnTo>
                  <a:pt x="80645" y="1449832"/>
                </a:lnTo>
                <a:lnTo>
                  <a:pt x="83312" y="1456182"/>
                </a:lnTo>
                <a:lnTo>
                  <a:pt x="86995" y="1463039"/>
                </a:lnTo>
                <a:lnTo>
                  <a:pt x="96647" y="1476375"/>
                </a:lnTo>
                <a:lnTo>
                  <a:pt x="101346" y="1481582"/>
                </a:lnTo>
                <a:lnTo>
                  <a:pt x="106679" y="1487424"/>
                </a:lnTo>
                <a:lnTo>
                  <a:pt x="120523" y="1496949"/>
                </a:lnTo>
                <a:lnTo>
                  <a:pt x="127380" y="1500632"/>
                </a:lnTo>
                <a:lnTo>
                  <a:pt x="135382" y="1504950"/>
                </a:lnTo>
                <a:lnTo>
                  <a:pt x="153924" y="1511808"/>
                </a:lnTo>
              </a:path>
            </a:pathLst>
          </a:custGeom>
          <a:ln w="12192">
            <a:solidFill>
              <a:srgbClr val="6666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5423154" y="5151882"/>
            <a:ext cx="554736" cy="559308"/>
          </a:xfrm>
          <a:custGeom>
            <a:avLst/>
            <a:gdLst/>
            <a:ahLst/>
            <a:cxnLst/>
            <a:rect l="l" t="t" r="r" b="b"/>
            <a:pathLst>
              <a:path w="554736" h="559308">
                <a:moveTo>
                  <a:pt x="554736" y="559308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5312664" y="5039868"/>
            <a:ext cx="202691" cy="201168"/>
          </a:xfrm>
          <a:custGeom>
            <a:avLst/>
            <a:gdLst/>
            <a:ahLst/>
            <a:cxnLst/>
            <a:rect l="l" t="t" r="r" b="b"/>
            <a:pathLst>
              <a:path w="202691" h="201168">
                <a:moveTo>
                  <a:pt x="110616" y="110362"/>
                </a:moveTo>
                <a:lnTo>
                  <a:pt x="202691" y="77596"/>
                </a:lnTo>
                <a:lnTo>
                  <a:pt x="0" y="0"/>
                </a:lnTo>
                <a:lnTo>
                  <a:pt x="78232" y="201167"/>
                </a:lnTo>
                <a:lnTo>
                  <a:pt x="110616" y="1103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523744" y="4855464"/>
            <a:ext cx="25907" cy="25908"/>
          </a:xfrm>
          <a:custGeom>
            <a:avLst/>
            <a:gdLst/>
            <a:ahLst/>
            <a:cxnLst/>
            <a:rect l="l" t="t" r="r" b="b"/>
            <a:pathLst>
              <a:path w="25907" h="25908">
                <a:moveTo>
                  <a:pt x="25907" y="12954"/>
                </a:moveTo>
                <a:lnTo>
                  <a:pt x="24764" y="8128"/>
                </a:lnTo>
                <a:lnTo>
                  <a:pt x="22098" y="3810"/>
                </a:lnTo>
                <a:lnTo>
                  <a:pt x="17780" y="508"/>
                </a:lnTo>
                <a:lnTo>
                  <a:pt x="12954" y="0"/>
                </a:lnTo>
                <a:lnTo>
                  <a:pt x="8128" y="508"/>
                </a:lnTo>
                <a:lnTo>
                  <a:pt x="4318" y="3810"/>
                </a:lnTo>
                <a:lnTo>
                  <a:pt x="1016" y="8128"/>
                </a:lnTo>
                <a:lnTo>
                  <a:pt x="0" y="12954"/>
                </a:lnTo>
                <a:lnTo>
                  <a:pt x="1016" y="17780"/>
                </a:lnTo>
                <a:lnTo>
                  <a:pt x="4318" y="22098"/>
                </a:lnTo>
                <a:lnTo>
                  <a:pt x="8128" y="24765"/>
                </a:lnTo>
                <a:lnTo>
                  <a:pt x="12954" y="25908"/>
                </a:lnTo>
                <a:lnTo>
                  <a:pt x="15112" y="25400"/>
                </a:lnTo>
                <a:lnTo>
                  <a:pt x="17780" y="24765"/>
                </a:lnTo>
                <a:lnTo>
                  <a:pt x="19431" y="23241"/>
                </a:lnTo>
                <a:lnTo>
                  <a:pt x="22098" y="22098"/>
                </a:lnTo>
                <a:lnTo>
                  <a:pt x="23749" y="19431"/>
                </a:lnTo>
                <a:lnTo>
                  <a:pt x="24764" y="17780"/>
                </a:lnTo>
                <a:lnTo>
                  <a:pt x="25400" y="15112"/>
                </a:lnTo>
                <a:lnTo>
                  <a:pt x="25907" y="12954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2523744" y="4855464"/>
            <a:ext cx="25907" cy="25908"/>
          </a:xfrm>
          <a:custGeom>
            <a:avLst/>
            <a:gdLst/>
            <a:ahLst/>
            <a:cxnLst/>
            <a:rect l="l" t="t" r="r" b="b"/>
            <a:pathLst>
              <a:path w="25907" h="25908">
                <a:moveTo>
                  <a:pt x="25907" y="12954"/>
                </a:moveTo>
                <a:lnTo>
                  <a:pt x="25400" y="12954"/>
                </a:lnTo>
                <a:lnTo>
                  <a:pt x="25400" y="13462"/>
                </a:lnTo>
                <a:lnTo>
                  <a:pt x="25400" y="15112"/>
                </a:lnTo>
                <a:lnTo>
                  <a:pt x="24764" y="17780"/>
                </a:lnTo>
                <a:lnTo>
                  <a:pt x="23749" y="19431"/>
                </a:lnTo>
                <a:lnTo>
                  <a:pt x="22098" y="22098"/>
                </a:lnTo>
                <a:lnTo>
                  <a:pt x="19431" y="23241"/>
                </a:lnTo>
                <a:lnTo>
                  <a:pt x="17780" y="24765"/>
                </a:lnTo>
                <a:lnTo>
                  <a:pt x="15112" y="25400"/>
                </a:lnTo>
                <a:lnTo>
                  <a:pt x="13969" y="25400"/>
                </a:lnTo>
                <a:lnTo>
                  <a:pt x="12954" y="25400"/>
                </a:lnTo>
                <a:lnTo>
                  <a:pt x="8128" y="24765"/>
                </a:lnTo>
                <a:lnTo>
                  <a:pt x="4318" y="22098"/>
                </a:lnTo>
                <a:lnTo>
                  <a:pt x="1016" y="17780"/>
                </a:lnTo>
                <a:lnTo>
                  <a:pt x="0" y="12954"/>
                </a:lnTo>
                <a:lnTo>
                  <a:pt x="1016" y="8128"/>
                </a:lnTo>
                <a:lnTo>
                  <a:pt x="4318" y="3810"/>
                </a:lnTo>
                <a:lnTo>
                  <a:pt x="8128" y="508"/>
                </a:lnTo>
                <a:lnTo>
                  <a:pt x="12954" y="0"/>
                </a:lnTo>
                <a:lnTo>
                  <a:pt x="17780" y="508"/>
                </a:lnTo>
                <a:lnTo>
                  <a:pt x="22098" y="3810"/>
                </a:lnTo>
                <a:lnTo>
                  <a:pt x="24764" y="8128"/>
                </a:lnTo>
                <a:lnTo>
                  <a:pt x="25907" y="1295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587752" y="4855464"/>
            <a:ext cx="25908" cy="25908"/>
          </a:xfrm>
          <a:custGeom>
            <a:avLst/>
            <a:gdLst/>
            <a:ahLst/>
            <a:cxnLst/>
            <a:rect l="l" t="t" r="r" b="b"/>
            <a:pathLst>
              <a:path w="25908" h="25908">
                <a:moveTo>
                  <a:pt x="0" y="12954"/>
                </a:moveTo>
                <a:lnTo>
                  <a:pt x="1143" y="17780"/>
                </a:lnTo>
                <a:lnTo>
                  <a:pt x="4318" y="22098"/>
                </a:lnTo>
                <a:lnTo>
                  <a:pt x="8128" y="24765"/>
                </a:lnTo>
                <a:lnTo>
                  <a:pt x="12954" y="25908"/>
                </a:lnTo>
                <a:lnTo>
                  <a:pt x="15112" y="25400"/>
                </a:lnTo>
                <a:lnTo>
                  <a:pt x="17780" y="24765"/>
                </a:lnTo>
                <a:lnTo>
                  <a:pt x="19431" y="23241"/>
                </a:lnTo>
                <a:lnTo>
                  <a:pt x="22098" y="22098"/>
                </a:lnTo>
                <a:lnTo>
                  <a:pt x="23749" y="19431"/>
                </a:lnTo>
                <a:lnTo>
                  <a:pt x="24892" y="17780"/>
                </a:lnTo>
                <a:lnTo>
                  <a:pt x="25400" y="15112"/>
                </a:lnTo>
                <a:lnTo>
                  <a:pt x="25908" y="12954"/>
                </a:lnTo>
                <a:lnTo>
                  <a:pt x="24892" y="8128"/>
                </a:lnTo>
                <a:lnTo>
                  <a:pt x="22098" y="3810"/>
                </a:lnTo>
                <a:lnTo>
                  <a:pt x="17780" y="508"/>
                </a:lnTo>
                <a:lnTo>
                  <a:pt x="12954" y="0"/>
                </a:lnTo>
                <a:lnTo>
                  <a:pt x="8128" y="508"/>
                </a:lnTo>
                <a:lnTo>
                  <a:pt x="4318" y="3810"/>
                </a:lnTo>
                <a:lnTo>
                  <a:pt x="1143" y="8128"/>
                </a:lnTo>
                <a:lnTo>
                  <a:pt x="0" y="12954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587752" y="4855464"/>
            <a:ext cx="25908" cy="25908"/>
          </a:xfrm>
          <a:custGeom>
            <a:avLst/>
            <a:gdLst/>
            <a:ahLst/>
            <a:cxnLst/>
            <a:rect l="l" t="t" r="r" b="b"/>
            <a:pathLst>
              <a:path w="25908" h="25908">
                <a:moveTo>
                  <a:pt x="25908" y="12954"/>
                </a:moveTo>
                <a:lnTo>
                  <a:pt x="25400" y="12954"/>
                </a:lnTo>
                <a:lnTo>
                  <a:pt x="25400" y="13462"/>
                </a:lnTo>
                <a:lnTo>
                  <a:pt x="25400" y="15112"/>
                </a:lnTo>
                <a:lnTo>
                  <a:pt x="24892" y="17780"/>
                </a:lnTo>
                <a:lnTo>
                  <a:pt x="23749" y="19431"/>
                </a:lnTo>
                <a:lnTo>
                  <a:pt x="22098" y="22098"/>
                </a:lnTo>
                <a:lnTo>
                  <a:pt x="19431" y="23241"/>
                </a:lnTo>
                <a:lnTo>
                  <a:pt x="17780" y="24765"/>
                </a:lnTo>
                <a:lnTo>
                  <a:pt x="15112" y="25400"/>
                </a:lnTo>
                <a:lnTo>
                  <a:pt x="13970" y="25400"/>
                </a:lnTo>
                <a:lnTo>
                  <a:pt x="12954" y="25400"/>
                </a:lnTo>
                <a:lnTo>
                  <a:pt x="12954" y="25908"/>
                </a:lnTo>
                <a:lnTo>
                  <a:pt x="8128" y="24765"/>
                </a:lnTo>
                <a:lnTo>
                  <a:pt x="4318" y="22098"/>
                </a:lnTo>
                <a:lnTo>
                  <a:pt x="1143" y="17780"/>
                </a:lnTo>
                <a:lnTo>
                  <a:pt x="0" y="12954"/>
                </a:lnTo>
                <a:lnTo>
                  <a:pt x="1143" y="8128"/>
                </a:lnTo>
                <a:lnTo>
                  <a:pt x="4318" y="3810"/>
                </a:lnTo>
                <a:lnTo>
                  <a:pt x="8128" y="508"/>
                </a:lnTo>
                <a:lnTo>
                  <a:pt x="12954" y="0"/>
                </a:lnTo>
                <a:lnTo>
                  <a:pt x="17780" y="508"/>
                </a:lnTo>
                <a:lnTo>
                  <a:pt x="22098" y="3810"/>
                </a:lnTo>
                <a:lnTo>
                  <a:pt x="24892" y="8128"/>
                </a:lnTo>
                <a:lnTo>
                  <a:pt x="25908" y="1295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2651760" y="4855464"/>
            <a:ext cx="24383" cy="25908"/>
          </a:xfrm>
          <a:custGeom>
            <a:avLst/>
            <a:gdLst/>
            <a:ahLst/>
            <a:cxnLst/>
            <a:rect l="l" t="t" r="r" b="b"/>
            <a:pathLst>
              <a:path w="24383" h="25908">
                <a:moveTo>
                  <a:pt x="0" y="12954"/>
                </a:moveTo>
                <a:lnTo>
                  <a:pt x="1015" y="17780"/>
                </a:lnTo>
                <a:lnTo>
                  <a:pt x="4063" y="22098"/>
                </a:lnTo>
                <a:lnTo>
                  <a:pt x="7619" y="24765"/>
                </a:lnTo>
                <a:lnTo>
                  <a:pt x="12191" y="25908"/>
                </a:lnTo>
                <a:lnTo>
                  <a:pt x="14223" y="25400"/>
                </a:lnTo>
                <a:lnTo>
                  <a:pt x="16763" y="24765"/>
                </a:lnTo>
                <a:lnTo>
                  <a:pt x="20827" y="22098"/>
                </a:lnTo>
                <a:lnTo>
                  <a:pt x="22351" y="19431"/>
                </a:lnTo>
                <a:lnTo>
                  <a:pt x="23367" y="17780"/>
                </a:lnTo>
                <a:lnTo>
                  <a:pt x="23875" y="15112"/>
                </a:lnTo>
                <a:lnTo>
                  <a:pt x="24383" y="12954"/>
                </a:lnTo>
                <a:lnTo>
                  <a:pt x="23367" y="8128"/>
                </a:lnTo>
                <a:lnTo>
                  <a:pt x="20827" y="3810"/>
                </a:lnTo>
                <a:lnTo>
                  <a:pt x="16763" y="508"/>
                </a:lnTo>
                <a:lnTo>
                  <a:pt x="12191" y="0"/>
                </a:lnTo>
                <a:lnTo>
                  <a:pt x="7619" y="508"/>
                </a:lnTo>
                <a:lnTo>
                  <a:pt x="4063" y="3810"/>
                </a:lnTo>
                <a:lnTo>
                  <a:pt x="1015" y="8128"/>
                </a:lnTo>
                <a:lnTo>
                  <a:pt x="0" y="12954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2651760" y="4855464"/>
            <a:ext cx="24383" cy="25908"/>
          </a:xfrm>
          <a:custGeom>
            <a:avLst/>
            <a:gdLst/>
            <a:ahLst/>
            <a:cxnLst/>
            <a:rect l="l" t="t" r="r" b="b"/>
            <a:pathLst>
              <a:path w="24383" h="25908">
                <a:moveTo>
                  <a:pt x="24383" y="12954"/>
                </a:moveTo>
                <a:lnTo>
                  <a:pt x="23875" y="12954"/>
                </a:lnTo>
                <a:lnTo>
                  <a:pt x="23875" y="13462"/>
                </a:lnTo>
                <a:lnTo>
                  <a:pt x="23875" y="15112"/>
                </a:lnTo>
                <a:lnTo>
                  <a:pt x="23367" y="17780"/>
                </a:lnTo>
                <a:lnTo>
                  <a:pt x="22351" y="19431"/>
                </a:lnTo>
                <a:lnTo>
                  <a:pt x="20827" y="22098"/>
                </a:lnTo>
                <a:lnTo>
                  <a:pt x="18287" y="23241"/>
                </a:lnTo>
                <a:lnTo>
                  <a:pt x="16763" y="24765"/>
                </a:lnTo>
                <a:lnTo>
                  <a:pt x="14223" y="25400"/>
                </a:lnTo>
                <a:lnTo>
                  <a:pt x="13207" y="25400"/>
                </a:lnTo>
                <a:lnTo>
                  <a:pt x="12191" y="25400"/>
                </a:lnTo>
                <a:lnTo>
                  <a:pt x="12191" y="25908"/>
                </a:lnTo>
                <a:lnTo>
                  <a:pt x="7619" y="24765"/>
                </a:lnTo>
                <a:lnTo>
                  <a:pt x="4063" y="22098"/>
                </a:lnTo>
                <a:lnTo>
                  <a:pt x="1015" y="17780"/>
                </a:lnTo>
                <a:lnTo>
                  <a:pt x="0" y="12954"/>
                </a:lnTo>
                <a:lnTo>
                  <a:pt x="1015" y="8128"/>
                </a:lnTo>
                <a:lnTo>
                  <a:pt x="4063" y="3810"/>
                </a:lnTo>
                <a:lnTo>
                  <a:pt x="7619" y="508"/>
                </a:lnTo>
                <a:lnTo>
                  <a:pt x="12191" y="0"/>
                </a:lnTo>
                <a:lnTo>
                  <a:pt x="16763" y="508"/>
                </a:lnTo>
                <a:lnTo>
                  <a:pt x="20827" y="3810"/>
                </a:lnTo>
                <a:lnTo>
                  <a:pt x="23367" y="8128"/>
                </a:lnTo>
                <a:lnTo>
                  <a:pt x="24383" y="1295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2714244" y="4855464"/>
            <a:ext cx="25907" cy="25908"/>
          </a:xfrm>
          <a:custGeom>
            <a:avLst/>
            <a:gdLst/>
            <a:ahLst/>
            <a:cxnLst/>
            <a:rect l="l" t="t" r="r" b="b"/>
            <a:pathLst>
              <a:path w="25907" h="25908">
                <a:moveTo>
                  <a:pt x="25907" y="12954"/>
                </a:moveTo>
                <a:lnTo>
                  <a:pt x="24764" y="8128"/>
                </a:lnTo>
                <a:lnTo>
                  <a:pt x="22098" y="3810"/>
                </a:lnTo>
                <a:lnTo>
                  <a:pt x="17780" y="508"/>
                </a:lnTo>
                <a:lnTo>
                  <a:pt x="12954" y="0"/>
                </a:lnTo>
                <a:lnTo>
                  <a:pt x="8128" y="508"/>
                </a:lnTo>
                <a:lnTo>
                  <a:pt x="4318" y="3810"/>
                </a:lnTo>
                <a:lnTo>
                  <a:pt x="1016" y="8128"/>
                </a:lnTo>
                <a:lnTo>
                  <a:pt x="0" y="12954"/>
                </a:lnTo>
                <a:lnTo>
                  <a:pt x="1016" y="17780"/>
                </a:lnTo>
                <a:lnTo>
                  <a:pt x="4318" y="22098"/>
                </a:lnTo>
                <a:lnTo>
                  <a:pt x="8128" y="24765"/>
                </a:lnTo>
                <a:lnTo>
                  <a:pt x="12954" y="25908"/>
                </a:lnTo>
                <a:lnTo>
                  <a:pt x="15112" y="25400"/>
                </a:lnTo>
                <a:lnTo>
                  <a:pt x="17780" y="24765"/>
                </a:lnTo>
                <a:lnTo>
                  <a:pt x="19431" y="23241"/>
                </a:lnTo>
                <a:lnTo>
                  <a:pt x="22098" y="22098"/>
                </a:lnTo>
                <a:lnTo>
                  <a:pt x="23749" y="19431"/>
                </a:lnTo>
                <a:lnTo>
                  <a:pt x="24764" y="17780"/>
                </a:lnTo>
                <a:lnTo>
                  <a:pt x="25400" y="15112"/>
                </a:lnTo>
                <a:lnTo>
                  <a:pt x="25907" y="12954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2714244" y="4855464"/>
            <a:ext cx="25907" cy="25908"/>
          </a:xfrm>
          <a:custGeom>
            <a:avLst/>
            <a:gdLst/>
            <a:ahLst/>
            <a:cxnLst/>
            <a:rect l="l" t="t" r="r" b="b"/>
            <a:pathLst>
              <a:path w="25907" h="25908">
                <a:moveTo>
                  <a:pt x="25907" y="12954"/>
                </a:moveTo>
                <a:lnTo>
                  <a:pt x="25400" y="12954"/>
                </a:lnTo>
                <a:lnTo>
                  <a:pt x="25400" y="13462"/>
                </a:lnTo>
                <a:lnTo>
                  <a:pt x="25400" y="15112"/>
                </a:lnTo>
                <a:lnTo>
                  <a:pt x="24764" y="17780"/>
                </a:lnTo>
                <a:lnTo>
                  <a:pt x="23749" y="19431"/>
                </a:lnTo>
                <a:lnTo>
                  <a:pt x="22098" y="22098"/>
                </a:lnTo>
                <a:lnTo>
                  <a:pt x="19431" y="23241"/>
                </a:lnTo>
                <a:lnTo>
                  <a:pt x="17780" y="24765"/>
                </a:lnTo>
                <a:lnTo>
                  <a:pt x="15112" y="25400"/>
                </a:lnTo>
                <a:lnTo>
                  <a:pt x="13969" y="25400"/>
                </a:lnTo>
                <a:lnTo>
                  <a:pt x="12954" y="25400"/>
                </a:lnTo>
                <a:lnTo>
                  <a:pt x="8128" y="24765"/>
                </a:lnTo>
                <a:lnTo>
                  <a:pt x="4318" y="22098"/>
                </a:lnTo>
                <a:lnTo>
                  <a:pt x="1016" y="17780"/>
                </a:lnTo>
                <a:lnTo>
                  <a:pt x="0" y="12954"/>
                </a:lnTo>
                <a:lnTo>
                  <a:pt x="1016" y="8128"/>
                </a:lnTo>
                <a:lnTo>
                  <a:pt x="4318" y="3810"/>
                </a:lnTo>
                <a:lnTo>
                  <a:pt x="8128" y="508"/>
                </a:lnTo>
                <a:lnTo>
                  <a:pt x="12954" y="0"/>
                </a:lnTo>
                <a:lnTo>
                  <a:pt x="17780" y="508"/>
                </a:lnTo>
                <a:lnTo>
                  <a:pt x="22098" y="3810"/>
                </a:lnTo>
                <a:lnTo>
                  <a:pt x="24764" y="8128"/>
                </a:lnTo>
                <a:lnTo>
                  <a:pt x="25907" y="1295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2778252" y="4855464"/>
            <a:ext cx="25908" cy="25908"/>
          </a:xfrm>
          <a:custGeom>
            <a:avLst/>
            <a:gdLst/>
            <a:ahLst/>
            <a:cxnLst/>
            <a:rect l="l" t="t" r="r" b="b"/>
            <a:pathLst>
              <a:path w="25908" h="25908">
                <a:moveTo>
                  <a:pt x="0" y="12954"/>
                </a:moveTo>
                <a:lnTo>
                  <a:pt x="1143" y="17780"/>
                </a:lnTo>
                <a:lnTo>
                  <a:pt x="4318" y="22098"/>
                </a:lnTo>
                <a:lnTo>
                  <a:pt x="8128" y="24765"/>
                </a:lnTo>
                <a:lnTo>
                  <a:pt x="12954" y="25908"/>
                </a:lnTo>
                <a:lnTo>
                  <a:pt x="15112" y="25400"/>
                </a:lnTo>
                <a:lnTo>
                  <a:pt x="17780" y="24765"/>
                </a:lnTo>
                <a:lnTo>
                  <a:pt x="19431" y="23241"/>
                </a:lnTo>
                <a:lnTo>
                  <a:pt x="22098" y="22098"/>
                </a:lnTo>
                <a:lnTo>
                  <a:pt x="23749" y="19431"/>
                </a:lnTo>
                <a:lnTo>
                  <a:pt x="24892" y="17780"/>
                </a:lnTo>
                <a:lnTo>
                  <a:pt x="25400" y="15112"/>
                </a:lnTo>
                <a:lnTo>
                  <a:pt x="25908" y="12954"/>
                </a:lnTo>
                <a:lnTo>
                  <a:pt x="24892" y="8128"/>
                </a:lnTo>
                <a:lnTo>
                  <a:pt x="22098" y="3810"/>
                </a:lnTo>
                <a:lnTo>
                  <a:pt x="17780" y="508"/>
                </a:lnTo>
                <a:lnTo>
                  <a:pt x="12954" y="0"/>
                </a:lnTo>
                <a:lnTo>
                  <a:pt x="8128" y="508"/>
                </a:lnTo>
                <a:lnTo>
                  <a:pt x="4318" y="3810"/>
                </a:lnTo>
                <a:lnTo>
                  <a:pt x="1143" y="8128"/>
                </a:lnTo>
                <a:lnTo>
                  <a:pt x="0" y="12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2778252" y="4855464"/>
            <a:ext cx="25908" cy="25908"/>
          </a:xfrm>
          <a:custGeom>
            <a:avLst/>
            <a:gdLst/>
            <a:ahLst/>
            <a:cxnLst/>
            <a:rect l="l" t="t" r="r" b="b"/>
            <a:pathLst>
              <a:path w="25908" h="25908">
                <a:moveTo>
                  <a:pt x="25908" y="12954"/>
                </a:moveTo>
                <a:lnTo>
                  <a:pt x="25400" y="12954"/>
                </a:lnTo>
                <a:lnTo>
                  <a:pt x="25400" y="13462"/>
                </a:lnTo>
                <a:lnTo>
                  <a:pt x="25400" y="15112"/>
                </a:lnTo>
                <a:lnTo>
                  <a:pt x="24892" y="17780"/>
                </a:lnTo>
                <a:lnTo>
                  <a:pt x="23749" y="19431"/>
                </a:lnTo>
                <a:lnTo>
                  <a:pt x="22098" y="22098"/>
                </a:lnTo>
                <a:lnTo>
                  <a:pt x="19431" y="23241"/>
                </a:lnTo>
                <a:lnTo>
                  <a:pt x="17780" y="24765"/>
                </a:lnTo>
                <a:lnTo>
                  <a:pt x="15112" y="25400"/>
                </a:lnTo>
                <a:lnTo>
                  <a:pt x="13970" y="25400"/>
                </a:lnTo>
                <a:lnTo>
                  <a:pt x="12954" y="25400"/>
                </a:lnTo>
                <a:lnTo>
                  <a:pt x="12954" y="25908"/>
                </a:lnTo>
                <a:lnTo>
                  <a:pt x="8128" y="24765"/>
                </a:lnTo>
                <a:lnTo>
                  <a:pt x="4318" y="22098"/>
                </a:lnTo>
                <a:lnTo>
                  <a:pt x="1143" y="17780"/>
                </a:lnTo>
                <a:lnTo>
                  <a:pt x="0" y="12954"/>
                </a:lnTo>
                <a:lnTo>
                  <a:pt x="1143" y="8128"/>
                </a:lnTo>
                <a:lnTo>
                  <a:pt x="4318" y="3810"/>
                </a:lnTo>
                <a:lnTo>
                  <a:pt x="8128" y="508"/>
                </a:lnTo>
                <a:lnTo>
                  <a:pt x="12954" y="0"/>
                </a:lnTo>
                <a:lnTo>
                  <a:pt x="17780" y="508"/>
                </a:lnTo>
                <a:lnTo>
                  <a:pt x="22098" y="3810"/>
                </a:lnTo>
                <a:lnTo>
                  <a:pt x="24892" y="8128"/>
                </a:lnTo>
                <a:lnTo>
                  <a:pt x="25908" y="1295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2842260" y="4855464"/>
            <a:ext cx="24383" cy="25908"/>
          </a:xfrm>
          <a:custGeom>
            <a:avLst/>
            <a:gdLst/>
            <a:ahLst/>
            <a:cxnLst/>
            <a:rect l="l" t="t" r="r" b="b"/>
            <a:pathLst>
              <a:path w="24383" h="25908">
                <a:moveTo>
                  <a:pt x="0" y="12954"/>
                </a:moveTo>
                <a:lnTo>
                  <a:pt x="1015" y="17780"/>
                </a:lnTo>
                <a:lnTo>
                  <a:pt x="4063" y="22098"/>
                </a:lnTo>
                <a:lnTo>
                  <a:pt x="7619" y="24765"/>
                </a:lnTo>
                <a:lnTo>
                  <a:pt x="12191" y="25908"/>
                </a:lnTo>
                <a:lnTo>
                  <a:pt x="14223" y="25400"/>
                </a:lnTo>
                <a:lnTo>
                  <a:pt x="16763" y="24765"/>
                </a:lnTo>
                <a:lnTo>
                  <a:pt x="20827" y="22098"/>
                </a:lnTo>
                <a:lnTo>
                  <a:pt x="22351" y="19431"/>
                </a:lnTo>
                <a:lnTo>
                  <a:pt x="23367" y="17780"/>
                </a:lnTo>
                <a:lnTo>
                  <a:pt x="23875" y="15112"/>
                </a:lnTo>
                <a:lnTo>
                  <a:pt x="24383" y="12954"/>
                </a:lnTo>
                <a:lnTo>
                  <a:pt x="23367" y="8128"/>
                </a:lnTo>
                <a:lnTo>
                  <a:pt x="20827" y="3810"/>
                </a:lnTo>
                <a:lnTo>
                  <a:pt x="16763" y="508"/>
                </a:lnTo>
                <a:lnTo>
                  <a:pt x="12191" y="0"/>
                </a:lnTo>
                <a:lnTo>
                  <a:pt x="7619" y="508"/>
                </a:lnTo>
                <a:lnTo>
                  <a:pt x="4063" y="3810"/>
                </a:lnTo>
                <a:lnTo>
                  <a:pt x="1015" y="8128"/>
                </a:lnTo>
                <a:lnTo>
                  <a:pt x="0" y="12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2842260" y="4855464"/>
            <a:ext cx="24383" cy="25908"/>
          </a:xfrm>
          <a:custGeom>
            <a:avLst/>
            <a:gdLst/>
            <a:ahLst/>
            <a:cxnLst/>
            <a:rect l="l" t="t" r="r" b="b"/>
            <a:pathLst>
              <a:path w="24383" h="25908">
                <a:moveTo>
                  <a:pt x="24383" y="12954"/>
                </a:moveTo>
                <a:lnTo>
                  <a:pt x="23875" y="12954"/>
                </a:lnTo>
                <a:lnTo>
                  <a:pt x="23875" y="13462"/>
                </a:lnTo>
                <a:lnTo>
                  <a:pt x="23875" y="15112"/>
                </a:lnTo>
                <a:lnTo>
                  <a:pt x="23367" y="17780"/>
                </a:lnTo>
                <a:lnTo>
                  <a:pt x="22351" y="19431"/>
                </a:lnTo>
                <a:lnTo>
                  <a:pt x="20827" y="22098"/>
                </a:lnTo>
                <a:lnTo>
                  <a:pt x="18287" y="23241"/>
                </a:lnTo>
                <a:lnTo>
                  <a:pt x="16763" y="24765"/>
                </a:lnTo>
                <a:lnTo>
                  <a:pt x="14223" y="25400"/>
                </a:lnTo>
                <a:lnTo>
                  <a:pt x="13207" y="25400"/>
                </a:lnTo>
                <a:lnTo>
                  <a:pt x="12191" y="25400"/>
                </a:lnTo>
                <a:lnTo>
                  <a:pt x="12191" y="25908"/>
                </a:lnTo>
                <a:lnTo>
                  <a:pt x="7619" y="24765"/>
                </a:lnTo>
                <a:lnTo>
                  <a:pt x="4063" y="22098"/>
                </a:lnTo>
                <a:lnTo>
                  <a:pt x="1015" y="17780"/>
                </a:lnTo>
                <a:lnTo>
                  <a:pt x="0" y="12954"/>
                </a:lnTo>
                <a:lnTo>
                  <a:pt x="1015" y="8128"/>
                </a:lnTo>
                <a:lnTo>
                  <a:pt x="4063" y="3810"/>
                </a:lnTo>
                <a:lnTo>
                  <a:pt x="7619" y="508"/>
                </a:lnTo>
                <a:lnTo>
                  <a:pt x="12191" y="0"/>
                </a:lnTo>
                <a:lnTo>
                  <a:pt x="16763" y="508"/>
                </a:lnTo>
                <a:lnTo>
                  <a:pt x="20827" y="3810"/>
                </a:lnTo>
                <a:lnTo>
                  <a:pt x="23367" y="8128"/>
                </a:lnTo>
                <a:lnTo>
                  <a:pt x="24383" y="1295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2904744" y="4855464"/>
            <a:ext cx="25907" cy="25908"/>
          </a:xfrm>
          <a:custGeom>
            <a:avLst/>
            <a:gdLst/>
            <a:ahLst/>
            <a:cxnLst/>
            <a:rect l="l" t="t" r="r" b="b"/>
            <a:pathLst>
              <a:path w="25907" h="25908">
                <a:moveTo>
                  <a:pt x="25907" y="12954"/>
                </a:moveTo>
                <a:lnTo>
                  <a:pt x="24764" y="8128"/>
                </a:lnTo>
                <a:lnTo>
                  <a:pt x="22098" y="3810"/>
                </a:lnTo>
                <a:lnTo>
                  <a:pt x="17780" y="508"/>
                </a:lnTo>
                <a:lnTo>
                  <a:pt x="12954" y="0"/>
                </a:lnTo>
                <a:lnTo>
                  <a:pt x="8128" y="508"/>
                </a:lnTo>
                <a:lnTo>
                  <a:pt x="4318" y="3810"/>
                </a:lnTo>
                <a:lnTo>
                  <a:pt x="1016" y="8128"/>
                </a:lnTo>
                <a:lnTo>
                  <a:pt x="0" y="12954"/>
                </a:lnTo>
                <a:lnTo>
                  <a:pt x="1016" y="17780"/>
                </a:lnTo>
                <a:lnTo>
                  <a:pt x="4318" y="22098"/>
                </a:lnTo>
                <a:lnTo>
                  <a:pt x="8128" y="24765"/>
                </a:lnTo>
                <a:lnTo>
                  <a:pt x="12954" y="25908"/>
                </a:lnTo>
                <a:lnTo>
                  <a:pt x="15112" y="25400"/>
                </a:lnTo>
                <a:lnTo>
                  <a:pt x="17780" y="24765"/>
                </a:lnTo>
                <a:lnTo>
                  <a:pt x="19431" y="23241"/>
                </a:lnTo>
                <a:lnTo>
                  <a:pt x="22098" y="22098"/>
                </a:lnTo>
                <a:lnTo>
                  <a:pt x="23749" y="19431"/>
                </a:lnTo>
                <a:lnTo>
                  <a:pt x="24764" y="17780"/>
                </a:lnTo>
                <a:lnTo>
                  <a:pt x="25400" y="15112"/>
                </a:lnTo>
                <a:lnTo>
                  <a:pt x="25907" y="12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2904744" y="4855464"/>
            <a:ext cx="25907" cy="25908"/>
          </a:xfrm>
          <a:custGeom>
            <a:avLst/>
            <a:gdLst/>
            <a:ahLst/>
            <a:cxnLst/>
            <a:rect l="l" t="t" r="r" b="b"/>
            <a:pathLst>
              <a:path w="25907" h="25908">
                <a:moveTo>
                  <a:pt x="25907" y="12954"/>
                </a:moveTo>
                <a:lnTo>
                  <a:pt x="25400" y="12954"/>
                </a:lnTo>
                <a:lnTo>
                  <a:pt x="25400" y="13462"/>
                </a:lnTo>
                <a:lnTo>
                  <a:pt x="25400" y="15112"/>
                </a:lnTo>
                <a:lnTo>
                  <a:pt x="24764" y="17780"/>
                </a:lnTo>
                <a:lnTo>
                  <a:pt x="23749" y="19431"/>
                </a:lnTo>
                <a:lnTo>
                  <a:pt x="22098" y="22098"/>
                </a:lnTo>
                <a:lnTo>
                  <a:pt x="19431" y="23241"/>
                </a:lnTo>
                <a:lnTo>
                  <a:pt x="17780" y="24765"/>
                </a:lnTo>
                <a:lnTo>
                  <a:pt x="15112" y="25400"/>
                </a:lnTo>
                <a:lnTo>
                  <a:pt x="13969" y="25400"/>
                </a:lnTo>
                <a:lnTo>
                  <a:pt x="12954" y="25400"/>
                </a:lnTo>
                <a:lnTo>
                  <a:pt x="8128" y="24765"/>
                </a:lnTo>
                <a:lnTo>
                  <a:pt x="4318" y="22098"/>
                </a:lnTo>
                <a:lnTo>
                  <a:pt x="1016" y="17780"/>
                </a:lnTo>
                <a:lnTo>
                  <a:pt x="0" y="12954"/>
                </a:lnTo>
                <a:lnTo>
                  <a:pt x="1016" y="8128"/>
                </a:lnTo>
                <a:lnTo>
                  <a:pt x="4318" y="3810"/>
                </a:lnTo>
                <a:lnTo>
                  <a:pt x="8128" y="508"/>
                </a:lnTo>
                <a:lnTo>
                  <a:pt x="12954" y="0"/>
                </a:lnTo>
                <a:lnTo>
                  <a:pt x="17780" y="508"/>
                </a:lnTo>
                <a:lnTo>
                  <a:pt x="22098" y="3810"/>
                </a:lnTo>
                <a:lnTo>
                  <a:pt x="24764" y="8128"/>
                </a:lnTo>
                <a:lnTo>
                  <a:pt x="25907" y="1295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2968752" y="4855464"/>
            <a:ext cx="25908" cy="25908"/>
          </a:xfrm>
          <a:custGeom>
            <a:avLst/>
            <a:gdLst/>
            <a:ahLst/>
            <a:cxnLst/>
            <a:rect l="l" t="t" r="r" b="b"/>
            <a:pathLst>
              <a:path w="25908" h="25908">
                <a:moveTo>
                  <a:pt x="0" y="12954"/>
                </a:moveTo>
                <a:lnTo>
                  <a:pt x="1143" y="17780"/>
                </a:lnTo>
                <a:lnTo>
                  <a:pt x="4318" y="22098"/>
                </a:lnTo>
                <a:lnTo>
                  <a:pt x="8128" y="24765"/>
                </a:lnTo>
                <a:lnTo>
                  <a:pt x="12954" y="25908"/>
                </a:lnTo>
                <a:lnTo>
                  <a:pt x="15112" y="25400"/>
                </a:lnTo>
                <a:lnTo>
                  <a:pt x="17780" y="24765"/>
                </a:lnTo>
                <a:lnTo>
                  <a:pt x="19431" y="23241"/>
                </a:lnTo>
                <a:lnTo>
                  <a:pt x="22098" y="22098"/>
                </a:lnTo>
                <a:lnTo>
                  <a:pt x="23749" y="19431"/>
                </a:lnTo>
                <a:lnTo>
                  <a:pt x="24892" y="17780"/>
                </a:lnTo>
                <a:lnTo>
                  <a:pt x="25400" y="15112"/>
                </a:lnTo>
                <a:lnTo>
                  <a:pt x="25908" y="12954"/>
                </a:lnTo>
                <a:lnTo>
                  <a:pt x="24892" y="8128"/>
                </a:lnTo>
                <a:lnTo>
                  <a:pt x="22098" y="3810"/>
                </a:lnTo>
                <a:lnTo>
                  <a:pt x="17780" y="508"/>
                </a:lnTo>
                <a:lnTo>
                  <a:pt x="12954" y="0"/>
                </a:lnTo>
                <a:lnTo>
                  <a:pt x="8128" y="508"/>
                </a:lnTo>
                <a:lnTo>
                  <a:pt x="4318" y="3810"/>
                </a:lnTo>
                <a:lnTo>
                  <a:pt x="1143" y="8128"/>
                </a:lnTo>
                <a:lnTo>
                  <a:pt x="0" y="12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2968752" y="4855464"/>
            <a:ext cx="25908" cy="25908"/>
          </a:xfrm>
          <a:custGeom>
            <a:avLst/>
            <a:gdLst/>
            <a:ahLst/>
            <a:cxnLst/>
            <a:rect l="l" t="t" r="r" b="b"/>
            <a:pathLst>
              <a:path w="25908" h="25908">
                <a:moveTo>
                  <a:pt x="25908" y="12954"/>
                </a:moveTo>
                <a:lnTo>
                  <a:pt x="25400" y="12954"/>
                </a:lnTo>
                <a:lnTo>
                  <a:pt x="25400" y="13462"/>
                </a:lnTo>
                <a:lnTo>
                  <a:pt x="25400" y="15112"/>
                </a:lnTo>
                <a:lnTo>
                  <a:pt x="24892" y="17780"/>
                </a:lnTo>
                <a:lnTo>
                  <a:pt x="23749" y="19431"/>
                </a:lnTo>
                <a:lnTo>
                  <a:pt x="22098" y="22098"/>
                </a:lnTo>
                <a:lnTo>
                  <a:pt x="19431" y="23241"/>
                </a:lnTo>
                <a:lnTo>
                  <a:pt x="17780" y="24765"/>
                </a:lnTo>
                <a:lnTo>
                  <a:pt x="15112" y="25400"/>
                </a:lnTo>
                <a:lnTo>
                  <a:pt x="13970" y="25400"/>
                </a:lnTo>
                <a:lnTo>
                  <a:pt x="12954" y="25400"/>
                </a:lnTo>
                <a:lnTo>
                  <a:pt x="12954" y="25908"/>
                </a:lnTo>
                <a:lnTo>
                  <a:pt x="8128" y="24765"/>
                </a:lnTo>
                <a:lnTo>
                  <a:pt x="4318" y="22098"/>
                </a:lnTo>
                <a:lnTo>
                  <a:pt x="1143" y="17780"/>
                </a:lnTo>
                <a:lnTo>
                  <a:pt x="0" y="12954"/>
                </a:lnTo>
                <a:lnTo>
                  <a:pt x="1143" y="8128"/>
                </a:lnTo>
                <a:lnTo>
                  <a:pt x="4318" y="3810"/>
                </a:lnTo>
                <a:lnTo>
                  <a:pt x="8128" y="508"/>
                </a:lnTo>
                <a:lnTo>
                  <a:pt x="12954" y="0"/>
                </a:lnTo>
                <a:lnTo>
                  <a:pt x="17780" y="508"/>
                </a:lnTo>
                <a:lnTo>
                  <a:pt x="22098" y="3810"/>
                </a:lnTo>
                <a:lnTo>
                  <a:pt x="24892" y="8128"/>
                </a:lnTo>
                <a:lnTo>
                  <a:pt x="25908" y="1295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032760" y="4855464"/>
            <a:ext cx="24383" cy="25908"/>
          </a:xfrm>
          <a:custGeom>
            <a:avLst/>
            <a:gdLst/>
            <a:ahLst/>
            <a:cxnLst/>
            <a:rect l="l" t="t" r="r" b="b"/>
            <a:pathLst>
              <a:path w="24383" h="25908">
                <a:moveTo>
                  <a:pt x="0" y="12954"/>
                </a:moveTo>
                <a:lnTo>
                  <a:pt x="1015" y="17780"/>
                </a:lnTo>
                <a:lnTo>
                  <a:pt x="3937" y="22098"/>
                </a:lnTo>
                <a:lnTo>
                  <a:pt x="7492" y="24765"/>
                </a:lnTo>
                <a:lnTo>
                  <a:pt x="12445" y="25908"/>
                </a:lnTo>
                <a:lnTo>
                  <a:pt x="12953" y="25400"/>
                </a:lnTo>
                <a:lnTo>
                  <a:pt x="16382" y="24765"/>
                </a:lnTo>
                <a:lnTo>
                  <a:pt x="20446" y="22098"/>
                </a:lnTo>
                <a:lnTo>
                  <a:pt x="21843" y="19431"/>
                </a:lnTo>
                <a:lnTo>
                  <a:pt x="22859" y="17780"/>
                </a:lnTo>
                <a:lnTo>
                  <a:pt x="23367" y="15112"/>
                </a:lnTo>
                <a:lnTo>
                  <a:pt x="24383" y="12954"/>
                </a:lnTo>
                <a:lnTo>
                  <a:pt x="22859" y="8128"/>
                </a:lnTo>
                <a:lnTo>
                  <a:pt x="20446" y="3810"/>
                </a:lnTo>
                <a:lnTo>
                  <a:pt x="16382" y="508"/>
                </a:lnTo>
                <a:lnTo>
                  <a:pt x="12445" y="0"/>
                </a:lnTo>
                <a:lnTo>
                  <a:pt x="7492" y="508"/>
                </a:lnTo>
                <a:lnTo>
                  <a:pt x="3937" y="3810"/>
                </a:lnTo>
                <a:lnTo>
                  <a:pt x="1015" y="8128"/>
                </a:lnTo>
                <a:lnTo>
                  <a:pt x="0" y="12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032760" y="4855464"/>
            <a:ext cx="24383" cy="25908"/>
          </a:xfrm>
          <a:custGeom>
            <a:avLst/>
            <a:gdLst/>
            <a:ahLst/>
            <a:cxnLst/>
            <a:rect l="l" t="t" r="r" b="b"/>
            <a:pathLst>
              <a:path w="24383" h="25908">
                <a:moveTo>
                  <a:pt x="24383" y="12954"/>
                </a:moveTo>
                <a:lnTo>
                  <a:pt x="23367" y="12954"/>
                </a:lnTo>
                <a:lnTo>
                  <a:pt x="23367" y="13462"/>
                </a:lnTo>
                <a:lnTo>
                  <a:pt x="23367" y="15112"/>
                </a:lnTo>
                <a:lnTo>
                  <a:pt x="22859" y="17780"/>
                </a:lnTo>
                <a:lnTo>
                  <a:pt x="21843" y="19431"/>
                </a:lnTo>
                <a:lnTo>
                  <a:pt x="20446" y="22098"/>
                </a:lnTo>
                <a:lnTo>
                  <a:pt x="18414" y="23241"/>
                </a:lnTo>
                <a:lnTo>
                  <a:pt x="16382" y="24765"/>
                </a:lnTo>
                <a:lnTo>
                  <a:pt x="13969" y="25400"/>
                </a:lnTo>
                <a:lnTo>
                  <a:pt x="12953" y="25400"/>
                </a:lnTo>
                <a:lnTo>
                  <a:pt x="12445" y="25400"/>
                </a:lnTo>
                <a:lnTo>
                  <a:pt x="12445" y="25908"/>
                </a:lnTo>
                <a:lnTo>
                  <a:pt x="7492" y="24765"/>
                </a:lnTo>
                <a:lnTo>
                  <a:pt x="3937" y="22098"/>
                </a:lnTo>
                <a:lnTo>
                  <a:pt x="1015" y="17780"/>
                </a:lnTo>
                <a:lnTo>
                  <a:pt x="0" y="12954"/>
                </a:lnTo>
                <a:lnTo>
                  <a:pt x="1015" y="8128"/>
                </a:lnTo>
                <a:lnTo>
                  <a:pt x="3937" y="3810"/>
                </a:lnTo>
                <a:lnTo>
                  <a:pt x="7492" y="508"/>
                </a:lnTo>
                <a:lnTo>
                  <a:pt x="12445" y="0"/>
                </a:lnTo>
                <a:lnTo>
                  <a:pt x="16382" y="508"/>
                </a:lnTo>
                <a:lnTo>
                  <a:pt x="20446" y="3810"/>
                </a:lnTo>
                <a:lnTo>
                  <a:pt x="22859" y="8128"/>
                </a:lnTo>
                <a:lnTo>
                  <a:pt x="24383" y="1295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095244" y="4855464"/>
            <a:ext cx="25907" cy="25908"/>
          </a:xfrm>
          <a:custGeom>
            <a:avLst/>
            <a:gdLst/>
            <a:ahLst/>
            <a:cxnLst/>
            <a:rect l="l" t="t" r="r" b="b"/>
            <a:pathLst>
              <a:path w="25907" h="25908">
                <a:moveTo>
                  <a:pt x="0" y="12954"/>
                </a:moveTo>
                <a:lnTo>
                  <a:pt x="507" y="17780"/>
                </a:lnTo>
                <a:lnTo>
                  <a:pt x="3810" y="22098"/>
                </a:lnTo>
                <a:lnTo>
                  <a:pt x="7493" y="24765"/>
                </a:lnTo>
                <a:lnTo>
                  <a:pt x="12954" y="25908"/>
                </a:lnTo>
                <a:lnTo>
                  <a:pt x="14605" y="25400"/>
                </a:lnTo>
                <a:lnTo>
                  <a:pt x="17272" y="24765"/>
                </a:lnTo>
                <a:lnTo>
                  <a:pt x="21589" y="22098"/>
                </a:lnTo>
                <a:lnTo>
                  <a:pt x="23241" y="19431"/>
                </a:lnTo>
                <a:lnTo>
                  <a:pt x="24256" y="17780"/>
                </a:lnTo>
                <a:lnTo>
                  <a:pt x="24764" y="15112"/>
                </a:lnTo>
                <a:lnTo>
                  <a:pt x="25907" y="12954"/>
                </a:lnTo>
                <a:lnTo>
                  <a:pt x="24256" y="8128"/>
                </a:lnTo>
                <a:lnTo>
                  <a:pt x="21589" y="3810"/>
                </a:lnTo>
                <a:lnTo>
                  <a:pt x="17272" y="508"/>
                </a:lnTo>
                <a:lnTo>
                  <a:pt x="12954" y="0"/>
                </a:lnTo>
                <a:lnTo>
                  <a:pt x="7493" y="508"/>
                </a:lnTo>
                <a:lnTo>
                  <a:pt x="3810" y="3810"/>
                </a:lnTo>
                <a:lnTo>
                  <a:pt x="507" y="8128"/>
                </a:lnTo>
                <a:lnTo>
                  <a:pt x="0" y="12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095244" y="4855464"/>
            <a:ext cx="25907" cy="25908"/>
          </a:xfrm>
          <a:custGeom>
            <a:avLst/>
            <a:gdLst/>
            <a:ahLst/>
            <a:cxnLst/>
            <a:rect l="l" t="t" r="r" b="b"/>
            <a:pathLst>
              <a:path w="25907" h="25908">
                <a:moveTo>
                  <a:pt x="25907" y="12954"/>
                </a:moveTo>
                <a:lnTo>
                  <a:pt x="24764" y="12954"/>
                </a:lnTo>
                <a:lnTo>
                  <a:pt x="24764" y="13462"/>
                </a:lnTo>
                <a:lnTo>
                  <a:pt x="24764" y="15112"/>
                </a:lnTo>
                <a:lnTo>
                  <a:pt x="24256" y="17780"/>
                </a:lnTo>
                <a:lnTo>
                  <a:pt x="23241" y="19431"/>
                </a:lnTo>
                <a:lnTo>
                  <a:pt x="21589" y="22098"/>
                </a:lnTo>
                <a:lnTo>
                  <a:pt x="19431" y="23241"/>
                </a:lnTo>
                <a:lnTo>
                  <a:pt x="17272" y="24765"/>
                </a:lnTo>
                <a:lnTo>
                  <a:pt x="14605" y="25400"/>
                </a:lnTo>
                <a:lnTo>
                  <a:pt x="13462" y="25400"/>
                </a:lnTo>
                <a:lnTo>
                  <a:pt x="12954" y="25400"/>
                </a:lnTo>
                <a:lnTo>
                  <a:pt x="7493" y="24765"/>
                </a:lnTo>
                <a:lnTo>
                  <a:pt x="3810" y="22098"/>
                </a:lnTo>
                <a:lnTo>
                  <a:pt x="507" y="17780"/>
                </a:lnTo>
                <a:lnTo>
                  <a:pt x="0" y="12954"/>
                </a:lnTo>
                <a:lnTo>
                  <a:pt x="507" y="8128"/>
                </a:lnTo>
                <a:lnTo>
                  <a:pt x="3810" y="3810"/>
                </a:lnTo>
                <a:lnTo>
                  <a:pt x="7493" y="508"/>
                </a:lnTo>
                <a:lnTo>
                  <a:pt x="12954" y="0"/>
                </a:lnTo>
                <a:lnTo>
                  <a:pt x="17272" y="508"/>
                </a:lnTo>
                <a:lnTo>
                  <a:pt x="21589" y="3810"/>
                </a:lnTo>
                <a:lnTo>
                  <a:pt x="24256" y="8128"/>
                </a:lnTo>
                <a:lnTo>
                  <a:pt x="25907" y="1295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159252" y="4855464"/>
            <a:ext cx="25908" cy="25908"/>
          </a:xfrm>
          <a:custGeom>
            <a:avLst/>
            <a:gdLst/>
            <a:ahLst/>
            <a:cxnLst/>
            <a:rect l="l" t="t" r="r" b="b"/>
            <a:pathLst>
              <a:path w="25908" h="25908">
                <a:moveTo>
                  <a:pt x="0" y="12954"/>
                </a:moveTo>
                <a:lnTo>
                  <a:pt x="508" y="17780"/>
                </a:lnTo>
                <a:lnTo>
                  <a:pt x="3810" y="22098"/>
                </a:lnTo>
                <a:lnTo>
                  <a:pt x="7493" y="24765"/>
                </a:lnTo>
                <a:lnTo>
                  <a:pt x="12954" y="25908"/>
                </a:lnTo>
                <a:lnTo>
                  <a:pt x="14605" y="25400"/>
                </a:lnTo>
                <a:lnTo>
                  <a:pt x="17272" y="24765"/>
                </a:lnTo>
                <a:lnTo>
                  <a:pt x="21590" y="22098"/>
                </a:lnTo>
                <a:lnTo>
                  <a:pt x="23241" y="19431"/>
                </a:lnTo>
                <a:lnTo>
                  <a:pt x="24256" y="17780"/>
                </a:lnTo>
                <a:lnTo>
                  <a:pt x="24765" y="15112"/>
                </a:lnTo>
                <a:lnTo>
                  <a:pt x="25908" y="12954"/>
                </a:lnTo>
                <a:lnTo>
                  <a:pt x="24256" y="8128"/>
                </a:lnTo>
                <a:lnTo>
                  <a:pt x="21590" y="3810"/>
                </a:lnTo>
                <a:lnTo>
                  <a:pt x="17272" y="508"/>
                </a:lnTo>
                <a:lnTo>
                  <a:pt x="12954" y="0"/>
                </a:lnTo>
                <a:lnTo>
                  <a:pt x="7493" y="508"/>
                </a:lnTo>
                <a:lnTo>
                  <a:pt x="3810" y="3810"/>
                </a:lnTo>
                <a:lnTo>
                  <a:pt x="508" y="8128"/>
                </a:lnTo>
                <a:lnTo>
                  <a:pt x="0" y="12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159252" y="4855464"/>
            <a:ext cx="25908" cy="25908"/>
          </a:xfrm>
          <a:custGeom>
            <a:avLst/>
            <a:gdLst/>
            <a:ahLst/>
            <a:cxnLst/>
            <a:rect l="l" t="t" r="r" b="b"/>
            <a:pathLst>
              <a:path w="25908" h="25908">
                <a:moveTo>
                  <a:pt x="25908" y="12954"/>
                </a:moveTo>
                <a:lnTo>
                  <a:pt x="24765" y="12954"/>
                </a:lnTo>
                <a:lnTo>
                  <a:pt x="24765" y="13462"/>
                </a:lnTo>
                <a:lnTo>
                  <a:pt x="24765" y="15112"/>
                </a:lnTo>
                <a:lnTo>
                  <a:pt x="24256" y="17780"/>
                </a:lnTo>
                <a:lnTo>
                  <a:pt x="23241" y="19431"/>
                </a:lnTo>
                <a:lnTo>
                  <a:pt x="21590" y="22098"/>
                </a:lnTo>
                <a:lnTo>
                  <a:pt x="19431" y="23241"/>
                </a:lnTo>
                <a:lnTo>
                  <a:pt x="17272" y="24765"/>
                </a:lnTo>
                <a:lnTo>
                  <a:pt x="14605" y="25400"/>
                </a:lnTo>
                <a:lnTo>
                  <a:pt x="13462" y="25400"/>
                </a:lnTo>
                <a:lnTo>
                  <a:pt x="12954" y="25400"/>
                </a:lnTo>
                <a:lnTo>
                  <a:pt x="7493" y="24765"/>
                </a:lnTo>
                <a:lnTo>
                  <a:pt x="3810" y="22098"/>
                </a:lnTo>
                <a:lnTo>
                  <a:pt x="508" y="17780"/>
                </a:lnTo>
                <a:lnTo>
                  <a:pt x="0" y="12954"/>
                </a:lnTo>
                <a:lnTo>
                  <a:pt x="508" y="8128"/>
                </a:lnTo>
                <a:lnTo>
                  <a:pt x="3810" y="3810"/>
                </a:lnTo>
                <a:lnTo>
                  <a:pt x="7493" y="508"/>
                </a:lnTo>
                <a:lnTo>
                  <a:pt x="12954" y="0"/>
                </a:lnTo>
                <a:lnTo>
                  <a:pt x="17272" y="508"/>
                </a:lnTo>
                <a:lnTo>
                  <a:pt x="21590" y="3810"/>
                </a:lnTo>
                <a:lnTo>
                  <a:pt x="24256" y="8128"/>
                </a:lnTo>
                <a:lnTo>
                  <a:pt x="25908" y="1295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223260" y="4855464"/>
            <a:ext cx="24383" cy="25908"/>
          </a:xfrm>
          <a:custGeom>
            <a:avLst/>
            <a:gdLst/>
            <a:ahLst/>
            <a:cxnLst/>
            <a:rect l="l" t="t" r="r" b="b"/>
            <a:pathLst>
              <a:path w="24383" h="25908">
                <a:moveTo>
                  <a:pt x="0" y="12954"/>
                </a:moveTo>
                <a:lnTo>
                  <a:pt x="507" y="17780"/>
                </a:lnTo>
                <a:lnTo>
                  <a:pt x="3556" y="22098"/>
                </a:lnTo>
                <a:lnTo>
                  <a:pt x="7112" y="24765"/>
                </a:lnTo>
                <a:lnTo>
                  <a:pt x="12191" y="25908"/>
                </a:lnTo>
                <a:lnTo>
                  <a:pt x="13715" y="25400"/>
                </a:lnTo>
                <a:lnTo>
                  <a:pt x="16256" y="24765"/>
                </a:lnTo>
                <a:lnTo>
                  <a:pt x="20319" y="22098"/>
                </a:lnTo>
                <a:lnTo>
                  <a:pt x="21843" y="19431"/>
                </a:lnTo>
                <a:lnTo>
                  <a:pt x="22859" y="17780"/>
                </a:lnTo>
                <a:lnTo>
                  <a:pt x="23367" y="15112"/>
                </a:lnTo>
                <a:lnTo>
                  <a:pt x="24383" y="12954"/>
                </a:lnTo>
                <a:lnTo>
                  <a:pt x="22859" y="8128"/>
                </a:lnTo>
                <a:lnTo>
                  <a:pt x="20319" y="3810"/>
                </a:lnTo>
                <a:lnTo>
                  <a:pt x="16256" y="508"/>
                </a:lnTo>
                <a:lnTo>
                  <a:pt x="12191" y="0"/>
                </a:lnTo>
                <a:lnTo>
                  <a:pt x="7112" y="508"/>
                </a:lnTo>
                <a:lnTo>
                  <a:pt x="3556" y="3810"/>
                </a:lnTo>
                <a:lnTo>
                  <a:pt x="507" y="8128"/>
                </a:lnTo>
                <a:lnTo>
                  <a:pt x="0" y="12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223260" y="4855464"/>
            <a:ext cx="24383" cy="25908"/>
          </a:xfrm>
          <a:custGeom>
            <a:avLst/>
            <a:gdLst/>
            <a:ahLst/>
            <a:cxnLst/>
            <a:rect l="l" t="t" r="r" b="b"/>
            <a:pathLst>
              <a:path w="24383" h="25908">
                <a:moveTo>
                  <a:pt x="24383" y="12954"/>
                </a:moveTo>
                <a:lnTo>
                  <a:pt x="23367" y="12954"/>
                </a:lnTo>
                <a:lnTo>
                  <a:pt x="23367" y="13462"/>
                </a:lnTo>
                <a:lnTo>
                  <a:pt x="23367" y="15112"/>
                </a:lnTo>
                <a:lnTo>
                  <a:pt x="22859" y="17780"/>
                </a:lnTo>
                <a:lnTo>
                  <a:pt x="21843" y="19431"/>
                </a:lnTo>
                <a:lnTo>
                  <a:pt x="20319" y="22098"/>
                </a:lnTo>
                <a:lnTo>
                  <a:pt x="18287" y="23241"/>
                </a:lnTo>
                <a:lnTo>
                  <a:pt x="16256" y="24765"/>
                </a:lnTo>
                <a:lnTo>
                  <a:pt x="13715" y="25400"/>
                </a:lnTo>
                <a:lnTo>
                  <a:pt x="12700" y="25400"/>
                </a:lnTo>
                <a:lnTo>
                  <a:pt x="12191" y="25400"/>
                </a:lnTo>
                <a:lnTo>
                  <a:pt x="12191" y="25908"/>
                </a:lnTo>
                <a:lnTo>
                  <a:pt x="7112" y="24765"/>
                </a:lnTo>
                <a:lnTo>
                  <a:pt x="3556" y="22098"/>
                </a:lnTo>
                <a:lnTo>
                  <a:pt x="507" y="17780"/>
                </a:lnTo>
                <a:lnTo>
                  <a:pt x="0" y="12954"/>
                </a:lnTo>
                <a:lnTo>
                  <a:pt x="507" y="8128"/>
                </a:lnTo>
                <a:lnTo>
                  <a:pt x="3556" y="3810"/>
                </a:lnTo>
                <a:lnTo>
                  <a:pt x="7112" y="508"/>
                </a:lnTo>
                <a:lnTo>
                  <a:pt x="12191" y="0"/>
                </a:lnTo>
                <a:lnTo>
                  <a:pt x="16256" y="508"/>
                </a:lnTo>
                <a:lnTo>
                  <a:pt x="20319" y="3810"/>
                </a:lnTo>
                <a:lnTo>
                  <a:pt x="22859" y="8128"/>
                </a:lnTo>
                <a:lnTo>
                  <a:pt x="24383" y="1295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285744" y="4855464"/>
            <a:ext cx="25907" cy="25908"/>
          </a:xfrm>
          <a:custGeom>
            <a:avLst/>
            <a:gdLst/>
            <a:ahLst/>
            <a:cxnLst/>
            <a:rect l="l" t="t" r="r" b="b"/>
            <a:pathLst>
              <a:path w="25907" h="25908">
                <a:moveTo>
                  <a:pt x="0" y="12954"/>
                </a:moveTo>
                <a:lnTo>
                  <a:pt x="507" y="17780"/>
                </a:lnTo>
                <a:lnTo>
                  <a:pt x="3809" y="22098"/>
                </a:lnTo>
                <a:lnTo>
                  <a:pt x="7492" y="24765"/>
                </a:lnTo>
                <a:lnTo>
                  <a:pt x="12953" y="25908"/>
                </a:lnTo>
                <a:lnTo>
                  <a:pt x="14604" y="25400"/>
                </a:lnTo>
                <a:lnTo>
                  <a:pt x="17271" y="24765"/>
                </a:lnTo>
                <a:lnTo>
                  <a:pt x="21589" y="22098"/>
                </a:lnTo>
                <a:lnTo>
                  <a:pt x="23240" y="19431"/>
                </a:lnTo>
                <a:lnTo>
                  <a:pt x="24256" y="17780"/>
                </a:lnTo>
                <a:lnTo>
                  <a:pt x="24764" y="15112"/>
                </a:lnTo>
                <a:lnTo>
                  <a:pt x="25907" y="12954"/>
                </a:lnTo>
                <a:lnTo>
                  <a:pt x="24256" y="8128"/>
                </a:lnTo>
                <a:lnTo>
                  <a:pt x="21589" y="3810"/>
                </a:lnTo>
                <a:lnTo>
                  <a:pt x="17271" y="508"/>
                </a:lnTo>
                <a:lnTo>
                  <a:pt x="12953" y="0"/>
                </a:lnTo>
                <a:lnTo>
                  <a:pt x="7492" y="508"/>
                </a:lnTo>
                <a:lnTo>
                  <a:pt x="3809" y="3810"/>
                </a:lnTo>
                <a:lnTo>
                  <a:pt x="507" y="8128"/>
                </a:lnTo>
                <a:lnTo>
                  <a:pt x="0" y="12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285744" y="4855464"/>
            <a:ext cx="25907" cy="25908"/>
          </a:xfrm>
          <a:custGeom>
            <a:avLst/>
            <a:gdLst/>
            <a:ahLst/>
            <a:cxnLst/>
            <a:rect l="l" t="t" r="r" b="b"/>
            <a:pathLst>
              <a:path w="25907" h="25908">
                <a:moveTo>
                  <a:pt x="25907" y="12954"/>
                </a:moveTo>
                <a:lnTo>
                  <a:pt x="24764" y="12954"/>
                </a:lnTo>
                <a:lnTo>
                  <a:pt x="24764" y="13462"/>
                </a:lnTo>
                <a:lnTo>
                  <a:pt x="24764" y="15112"/>
                </a:lnTo>
                <a:lnTo>
                  <a:pt x="24256" y="17780"/>
                </a:lnTo>
                <a:lnTo>
                  <a:pt x="23240" y="19431"/>
                </a:lnTo>
                <a:lnTo>
                  <a:pt x="21589" y="22098"/>
                </a:lnTo>
                <a:lnTo>
                  <a:pt x="19430" y="23241"/>
                </a:lnTo>
                <a:lnTo>
                  <a:pt x="17271" y="24765"/>
                </a:lnTo>
                <a:lnTo>
                  <a:pt x="14604" y="25400"/>
                </a:lnTo>
                <a:lnTo>
                  <a:pt x="13461" y="25400"/>
                </a:lnTo>
                <a:lnTo>
                  <a:pt x="12953" y="25400"/>
                </a:lnTo>
                <a:lnTo>
                  <a:pt x="7492" y="24765"/>
                </a:lnTo>
                <a:lnTo>
                  <a:pt x="3809" y="22098"/>
                </a:lnTo>
                <a:lnTo>
                  <a:pt x="507" y="17780"/>
                </a:lnTo>
                <a:lnTo>
                  <a:pt x="0" y="12954"/>
                </a:lnTo>
                <a:lnTo>
                  <a:pt x="507" y="8128"/>
                </a:lnTo>
                <a:lnTo>
                  <a:pt x="3809" y="3810"/>
                </a:lnTo>
                <a:lnTo>
                  <a:pt x="7492" y="508"/>
                </a:lnTo>
                <a:lnTo>
                  <a:pt x="12953" y="0"/>
                </a:lnTo>
                <a:lnTo>
                  <a:pt x="17271" y="508"/>
                </a:lnTo>
                <a:lnTo>
                  <a:pt x="21589" y="3810"/>
                </a:lnTo>
                <a:lnTo>
                  <a:pt x="24256" y="8128"/>
                </a:lnTo>
                <a:lnTo>
                  <a:pt x="25907" y="12954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349752" y="4855464"/>
            <a:ext cx="25908" cy="25908"/>
          </a:xfrm>
          <a:custGeom>
            <a:avLst/>
            <a:gdLst/>
            <a:ahLst/>
            <a:cxnLst/>
            <a:rect l="l" t="t" r="r" b="b"/>
            <a:pathLst>
              <a:path w="25908" h="25908">
                <a:moveTo>
                  <a:pt x="0" y="12954"/>
                </a:moveTo>
                <a:lnTo>
                  <a:pt x="508" y="17780"/>
                </a:lnTo>
                <a:lnTo>
                  <a:pt x="3810" y="22098"/>
                </a:lnTo>
                <a:lnTo>
                  <a:pt x="7493" y="24765"/>
                </a:lnTo>
                <a:lnTo>
                  <a:pt x="12953" y="25908"/>
                </a:lnTo>
                <a:lnTo>
                  <a:pt x="14605" y="25400"/>
                </a:lnTo>
                <a:lnTo>
                  <a:pt x="17272" y="24765"/>
                </a:lnTo>
                <a:lnTo>
                  <a:pt x="21589" y="22098"/>
                </a:lnTo>
                <a:lnTo>
                  <a:pt x="23240" y="19431"/>
                </a:lnTo>
                <a:lnTo>
                  <a:pt x="24257" y="17780"/>
                </a:lnTo>
                <a:lnTo>
                  <a:pt x="24764" y="15112"/>
                </a:lnTo>
                <a:lnTo>
                  <a:pt x="25908" y="12954"/>
                </a:lnTo>
                <a:lnTo>
                  <a:pt x="24257" y="8128"/>
                </a:lnTo>
                <a:lnTo>
                  <a:pt x="21589" y="3810"/>
                </a:lnTo>
                <a:lnTo>
                  <a:pt x="17272" y="508"/>
                </a:lnTo>
                <a:lnTo>
                  <a:pt x="12953" y="0"/>
                </a:lnTo>
                <a:lnTo>
                  <a:pt x="7493" y="508"/>
                </a:lnTo>
                <a:lnTo>
                  <a:pt x="3810" y="3810"/>
                </a:lnTo>
                <a:lnTo>
                  <a:pt x="508" y="8128"/>
                </a:lnTo>
                <a:lnTo>
                  <a:pt x="0" y="12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349752" y="4855464"/>
            <a:ext cx="25908" cy="25908"/>
          </a:xfrm>
          <a:custGeom>
            <a:avLst/>
            <a:gdLst/>
            <a:ahLst/>
            <a:cxnLst/>
            <a:rect l="l" t="t" r="r" b="b"/>
            <a:pathLst>
              <a:path w="25908" h="25908">
                <a:moveTo>
                  <a:pt x="25908" y="12954"/>
                </a:moveTo>
                <a:lnTo>
                  <a:pt x="24764" y="12954"/>
                </a:lnTo>
                <a:lnTo>
                  <a:pt x="24764" y="13462"/>
                </a:lnTo>
                <a:lnTo>
                  <a:pt x="24764" y="15112"/>
                </a:lnTo>
                <a:lnTo>
                  <a:pt x="24257" y="17780"/>
                </a:lnTo>
                <a:lnTo>
                  <a:pt x="23240" y="19431"/>
                </a:lnTo>
                <a:lnTo>
                  <a:pt x="21589" y="22098"/>
                </a:lnTo>
                <a:lnTo>
                  <a:pt x="19431" y="23241"/>
                </a:lnTo>
                <a:lnTo>
                  <a:pt x="17272" y="24765"/>
                </a:lnTo>
                <a:lnTo>
                  <a:pt x="14605" y="25400"/>
                </a:lnTo>
                <a:lnTo>
                  <a:pt x="13462" y="25400"/>
                </a:lnTo>
                <a:lnTo>
                  <a:pt x="12953" y="25400"/>
                </a:lnTo>
                <a:lnTo>
                  <a:pt x="7493" y="24765"/>
                </a:lnTo>
                <a:lnTo>
                  <a:pt x="3810" y="22098"/>
                </a:lnTo>
                <a:lnTo>
                  <a:pt x="508" y="17780"/>
                </a:lnTo>
                <a:lnTo>
                  <a:pt x="0" y="12954"/>
                </a:lnTo>
                <a:lnTo>
                  <a:pt x="508" y="8128"/>
                </a:lnTo>
                <a:lnTo>
                  <a:pt x="3810" y="3810"/>
                </a:lnTo>
                <a:lnTo>
                  <a:pt x="7493" y="508"/>
                </a:lnTo>
                <a:lnTo>
                  <a:pt x="12953" y="0"/>
                </a:lnTo>
                <a:lnTo>
                  <a:pt x="17272" y="508"/>
                </a:lnTo>
                <a:lnTo>
                  <a:pt x="21589" y="3810"/>
                </a:lnTo>
                <a:lnTo>
                  <a:pt x="24257" y="8128"/>
                </a:lnTo>
                <a:lnTo>
                  <a:pt x="25908" y="1295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413760" y="4855464"/>
            <a:ext cx="24384" cy="25908"/>
          </a:xfrm>
          <a:custGeom>
            <a:avLst/>
            <a:gdLst/>
            <a:ahLst/>
            <a:cxnLst/>
            <a:rect l="l" t="t" r="r" b="b"/>
            <a:pathLst>
              <a:path w="24384" h="25908">
                <a:moveTo>
                  <a:pt x="0" y="12954"/>
                </a:moveTo>
                <a:lnTo>
                  <a:pt x="507" y="17780"/>
                </a:lnTo>
                <a:lnTo>
                  <a:pt x="3555" y="22098"/>
                </a:lnTo>
                <a:lnTo>
                  <a:pt x="7112" y="24765"/>
                </a:lnTo>
                <a:lnTo>
                  <a:pt x="12191" y="25908"/>
                </a:lnTo>
                <a:lnTo>
                  <a:pt x="12700" y="25400"/>
                </a:lnTo>
                <a:lnTo>
                  <a:pt x="16255" y="24765"/>
                </a:lnTo>
                <a:lnTo>
                  <a:pt x="20319" y="22098"/>
                </a:lnTo>
                <a:lnTo>
                  <a:pt x="21843" y="19431"/>
                </a:lnTo>
                <a:lnTo>
                  <a:pt x="22860" y="17780"/>
                </a:lnTo>
                <a:lnTo>
                  <a:pt x="23367" y="15112"/>
                </a:lnTo>
                <a:lnTo>
                  <a:pt x="24384" y="12954"/>
                </a:lnTo>
                <a:lnTo>
                  <a:pt x="22860" y="8128"/>
                </a:lnTo>
                <a:lnTo>
                  <a:pt x="20319" y="3810"/>
                </a:lnTo>
                <a:lnTo>
                  <a:pt x="16255" y="508"/>
                </a:lnTo>
                <a:lnTo>
                  <a:pt x="12191" y="0"/>
                </a:lnTo>
                <a:lnTo>
                  <a:pt x="7112" y="508"/>
                </a:lnTo>
                <a:lnTo>
                  <a:pt x="3555" y="3810"/>
                </a:lnTo>
                <a:lnTo>
                  <a:pt x="507" y="8128"/>
                </a:lnTo>
                <a:lnTo>
                  <a:pt x="0" y="12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413760" y="4855464"/>
            <a:ext cx="24384" cy="25908"/>
          </a:xfrm>
          <a:custGeom>
            <a:avLst/>
            <a:gdLst/>
            <a:ahLst/>
            <a:cxnLst/>
            <a:rect l="l" t="t" r="r" b="b"/>
            <a:pathLst>
              <a:path w="24384" h="25908">
                <a:moveTo>
                  <a:pt x="24384" y="12954"/>
                </a:moveTo>
                <a:lnTo>
                  <a:pt x="23367" y="12954"/>
                </a:lnTo>
                <a:lnTo>
                  <a:pt x="23367" y="13462"/>
                </a:lnTo>
                <a:lnTo>
                  <a:pt x="23367" y="15112"/>
                </a:lnTo>
                <a:lnTo>
                  <a:pt x="22860" y="17780"/>
                </a:lnTo>
                <a:lnTo>
                  <a:pt x="21843" y="19431"/>
                </a:lnTo>
                <a:lnTo>
                  <a:pt x="20319" y="22098"/>
                </a:lnTo>
                <a:lnTo>
                  <a:pt x="18287" y="23241"/>
                </a:lnTo>
                <a:lnTo>
                  <a:pt x="16255" y="24765"/>
                </a:lnTo>
                <a:lnTo>
                  <a:pt x="13715" y="25400"/>
                </a:lnTo>
                <a:lnTo>
                  <a:pt x="12700" y="25400"/>
                </a:lnTo>
                <a:lnTo>
                  <a:pt x="12191" y="25400"/>
                </a:lnTo>
                <a:lnTo>
                  <a:pt x="12191" y="25908"/>
                </a:lnTo>
                <a:lnTo>
                  <a:pt x="7112" y="24765"/>
                </a:lnTo>
                <a:lnTo>
                  <a:pt x="3555" y="22098"/>
                </a:lnTo>
                <a:lnTo>
                  <a:pt x="507" y="17780"/>
                </a:lnTo>
                <a:lnTo>
                  <a:pt x="0" y="12954"/>
                </a:lnTo>
                <a:lnTo>
                  <a:pt x="507" y="8128"/>
                </a:lnTo>
                <a:lnTo>
                  <a:pt x="3555" y="3810"/>
                </a:lnTo>
                <a:lnTo>
                  <a:pt x="7112" y="508"/>
                </a:lnTo>
                <a:lnTo>
                  <a:pt x="12191" y="0"/>
                </a:lnTo>
                <a:lnTo>
                  <a:pt x="16255" y="508"/>
                </a:lnTo>
                <a:lnTo>
                  <a:pt x="20319" y="3810"/>
                </a:lnTo>
                <a:lnTo>
                  <a:pt x="22860" y="8128"/>
                </a:lnTo>
                <a:lnTo>
                  <a:pt x="24384" y="1295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476244" y="4855464"/>
            <a:ext cx="25907" cy="25908"/>
          </a:xfrm>
          <a:custGeom>
            <a:avLst/>
            <a:gdLst/>
            <a:ahLst/>
            <a:cxnLst/>
            <a:rect l="l" t="t" r="r" b="b"/>
            <a:pathLst>
              <a:path w="25907" h="25908">
                <a:moveTo>
                  <a:pt x="0" y="12954"/>
                </a:moveTo>
                <a:lnTo>
                  <a:pt x="507" y="17780"/>
                </a:lnTo>
                <a:lnTo>
                  <a:pt x="3809" y="22098"/>
                </a:lnTo>
                <a:lnTo>
                  <a:pt x="7492" y="24765"/>
                </a:lnTo>
                <a:lnTo>
                  <a:pt x="12953" y="25908"/>
                </a:lnTo>
                <a:lnTo>
                  <a:pt x="14604" y="25400"/>
                </a:lnTo>
                <a:lnTo>
                  <a:pt x="17271" y="24765"/>
                </a:lnTo>
                <a:lnTo>
                  <a:pt x="21589" y="22098"/>
                </a:lnTo>
                <a:lnTo>
                  <a:pt x="23240" y="19431"/>
                </a:lnTo>
                <a:lnTo>
                  <a:pt x="24256" y="17780"/>
                </a:lnTo>
                <a:lnTo>
                  <a:pt x="24764" y="15112"/>
                </a:lnTo>
                <a:lnTo>
                  <a:pt x="25907" y="12954"/>
                </a:lnTo>
                <a:lnTo>
                  <a:pt x="24256" y="8128"/>
                </a:lnTo>
                <a:lnTo>
                  <a:pt x="21589" y="3810"/>
                </a:lnTo>
                <a:lnTo>
                  <a:pt x="17271" y="508"/>
                </a:lnTo>
                <a:lnTo>
                  <a:pt x="12953" y="0"/>
                </a:lnTo>
                <a:lnTo>
                  <a:pt x="7492" y="508"/>
                </a:lnTo>
                <a:lnTo>
                  <a:pt x="3809" y="3810"/>
                </a:lnTo>
                <a:lnTo>
                  <a:pt x="507" y="8128"/>
                </a:lnTo>
                <a:lnTo>
                  <a:pt x="0" y="12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476244" y="4855464"/>
            <a:ext cx="25907" cy="25908"/>
          </a:xfrm>
          <a:custGeom>
            <a:avLst/>
            <a:gdLst/>
            <a:ahLst/>
            <a:cxnLst/>
            <a:rect l="l" t="t" r="r" b="b"/>
            <a:pathLst>
              <a:path w="25907" h="25908">
                <a:moveTo>
                  <a:pt x="25907" y="12954"/>
                </a:moveTo>
                <a:lnTo>
                  <a:pt x="24764" y="12954"/>
                </a:lnTo>
                <a:lnTo>
                  <a:pt x="24764" y="13462"/>
                </a:lnTo>
                <a:lnTo>
                  <a:pt x="24764" y="15112"/>
                </a:lnTo>
                <a:lnTo>
                  <a:pt x="24256" y="17780"/>
                </a:lnTo>
                <a:lnTo>
                  <a:pt x="23240" y="19431"/>
                </a:lnTo>
                <a:lnTo>
                  <a:pt x="21589" y="22098"/>
                </a:lnTo>
                <a:lnTo>
                  <a:pt x="19430" y="23241"/>
                </a:lnTo>
                <a:lnTo>
                  <a:pt x="17271" y="24765"/>
                </a:lnTo>
                <a:lnTo>
                  <a:pt x="14604" y="25400"/>
                </a:lnTo>
                <a:lnTo>
                  <a:pt x="13461" y="25400"/>
                </a:lnTo>
                <a:lnTo>
                  <a:pt x="12953" y="25400"/>
                </a:lnTo>
                <a:lnTo>
                  <a:pt x="7492" y="24765"/>
                </a:lnTo>
                <a:lnTo>
                  <a:pt x="3809" y="22098"/>
                </a:lnTo>
                <a:lnTo>
                  <a:pt x="507" y="17780"/>
                </a:lnTo>
                <a:lnTo>
                  <a:pt x="0" y="12954"/>
                </a:lnTo>
                <a:lnTo>
                  <a:pt x="507" y="8128"/>
                </a:lnTo>
                <a:lnTo>
                  <a:pt x="3809" y="3810"/>
                </a:lnTo>
                <a:lnTo>
                  <a:pt x="7492" y="508"/>
                </a:lnTo>
                <a:lnTo>
                  <a:pt x="12953" y="0"/>
                </a:lnTo>
                <a:lnTo>
                  <a:pt x="17271" y="508"/>
                </a:lnTo>
                <a:lnTo>
                  <a:pt x="21589" y="3810"/>
                </a:lnTo>
                <a:lnTo>
                  <a:pt x="24256" y="8128"/>
                </a:lnTo>
                <a:lnTo>
                  <a:pt x="25907" y="12954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2511552" y="5801868"/>
            <a:ext cx="25908" cy="25907"/>
          </a:xfrm>
          <a:custGeom>
            <a:avLst/>
            <a:gdLst/>
            <a:ahLst/>
            <a:cxnLst/>
            <a:rect l="l" t="t" r="r" b="b"/>
            <a:pathLst>
              <a:path w="25908" h="25907">
                <a:moveTo>
                  <a:pt x="0" y="12953"/>
                </a:moveTo>
                <a:lnTo>
                  <a:pt x="1143" y="17271"/>
                </a:lnTo>
                <a:lnTo>
                  <a:pt x="4318" y="22123"/>
                </a:lnTo>
                <a:lnTo>
                  <a:pt x="8128" y="24282"/>
                </a:lnTo>
                <a:lnTo>
                  <a:pt x="12954" y="25907"/>
                </a:lnTo>
                <a:lnTo>
                  <a:pt x="15112" y="25361"/>
                </a:lnTo>
                <a:lnTo>
                  <a:pt x="17780" y="24282"/>
                </a:lnTo>
                <a:lnTo>
                  <a:pt x="19431" y="23202"/>
                </a:lnTo>
                <a:lnTo>
                  <a:pt x="22098" y="22123"/>
                </a:lnTo>
                <a:lnTo>
                  <a:pt x="23749" y="19430"/>
                </a:lnTo>
                <a:lnTo>
                  <a:pt x="24892" y="17271"/>
                </a:lnTo>
                <a:lnTo>
                  <a:pt x="25400" y="14566"/>
                </a:lnTo>
                <a:lnTo>
                  <a:pt x="25908" y="12953"/>
                </a:lnTo>
                <a:lnTo>
                  <a:pt x="24892" y="7556"/>
                </a:lnTo>
                <a:lnTo>
                  <a:pt x="22098" y="3771"/>
                </a:lnTo>
                <a:lnTo>
                  <a:pt x="17780" y="533"/>
                </a:lnTo>
                <a:lnTo>
                  <a:pt x="12954" y="0"/>
                </a:lnTo>
                <a:lnTo>
                  <a:pt x="8128" y="533"/>
                </a:lnTo>
                <a:lnTo>
                  <a:pt x="4318" y="3771"/>
                </a:lnTo>
                <a:lnTo>
                  <a:pt x="1143" y="7556"/>
                </a:lnTo>
                <a:lnTo>
                  <a:pt x="0" y="12953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2511552" y="5801868"/>
            <a:ext cx="25908" cy="25907"/>
          </a:xfrm>
          <a:custGeom>
            <a:avLst/>
            <a:gdLst/>
            <a:ahLst/>
            <a:cxnLst/>
            <a:rect l="l" t="t" r="r" b="b"/>
            <a:pathLst>
              <a:path w="25908" h="25907">
                <a:moveTo>
                  <a:pt x="25908" y="12953"/>
                </a:moveTo>
                <a:lnTo>
                  <a:pt x="25400" y="12953"/>
                </a:lnTo>
                <a:lnTo>
                  <a:pt x="25400" y="13487"/>
                </a:lnTo>
                <a:lnTo>
                  <a:pt x="25400" y="14566"/>
                </a:lnTo>
                <a:lnTo>
                  <a:pt x="24892" y="17271"/>
                </a:lnTo>
                <a:lnTo>
                  <a:pt x="23749" y="19430"/>
                </a:lnTo>
                <a:lnTo>
                  <a:pt x="22098" y="22123"/>
                </a:lnTo>
                <a:lnTo>
                  <a:pt x="19431" y="23202"/>
                </a:lnTo>
                <a:lnTo>
                  <a:pt x="17780" y="24282"/>
                </a:lnTo>
                <a:lnTo>
                  <a:pt x="15112" y="25361"/>
                </a:lnTo>
                <a:lnTo>
                  <a:pt x="13970" y="25361"/>
                </a:lnTo>
                <a:lnTo>
                  <a:pt x="12954" y="25361"/>
                </a:lnTo>
                <a:lnTo>
                  <a:pt x="8128" y="24282"/>
                </a:lnTo>
                <a:lnTo>
                  <a:pt x="4318" y="22123"/>
                </a:lnTo>
                <a:lnTo>
                  <a:pt x="1143" y="17271"/>
                </a:lnTo>
                <a:lnTo>
                  <a:pt x="0" y="12953"/>
                </a:lnTo>
                <a:lnTo>
                  <a:pt x="1143" y="7556"/>
                </a:lnTo>
                <a:lnTo>
                  <a:pt x="4318" y="3771"/>
                </a:lnTo>
                <a:lnTo>
                  <a:pt x="8128" y="533"/>
                </a:lnTo>
                <a:lnTo>
                  <a:pt x="12954" y="0"/>
                </a:lnTo>
                <a:lnTo>
                  <a:pt x="17780" y="533"/>
                </a:lnTo>
                <a:lnTo>
                  <a:pt x="22098" y="3771"/>
                </a:lnTo>
                <a:lnTo>
                  <a:pt x="24892" y="7556"/>
                </a:lnTo>
                <a:lnTo>
                  <a:pt x="25908" y="1295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2575560" y="5801868"/>
            <a:ext cx="24383" cy="25907"/>
          </a:xfrm>
          <a:custGeom>
            <a:avLst/>
            <a:gdLst/>
            <a:ahLst/>
            <a:cxnLst/>
            <a:rect l="l" t="t" r="r" b="b"/>
            <a:pathLst>
              <a:path w="24383" h="25907">
                <a:moveTo>
                  <a:pt x="0" y="12953"/>
                </a:moveTo>
                <a:lnTo>
                  <a:pt x="1015" y="17271"/>
                </a:lnTo>
                <a:lnTo>
                  <a:pt x="4063" y="22123"/>
                </a:lnTo>
                <a:lnTo>
                  <a:pt x="7619" y="24282"/>
                </a:lnTo>
                <a:lnTo>
                  <a:pt x="12191" y="25907"/>
                </a:lnTo>
                <a:lnTo>
                  <a:pt x="14223" y="25361"/>
                </a:lnTo>
                <a:lnTo>
                  <a:pt x="16763" y="24282"/>
                </a:lnTo>
                <a:lnTo>
                  <a:pt x="20827" y="22123"/>
                </a:lnTo>
                <a:lnTo>
                  <a:pt x="22351" y="19430"/>
                </a:lnTo>
                <a:lnTo>
                  <a:pt x="23367" y="17271"/>
                </a:lnTo>
                <a:lnTo>
                  <a:pt x="23875" y="14566"/>
                </a:lnTo>
                <a:lnTo>
                  <a:pt x="24383" y="12953"/>
                </a:lnTo>
                <a:lnTo>
                  <a:pt x="23367" y="7556"/>
                </a:lnTo>
                <a:lnTo>
                  <a:pt x="20827" y="3771"/>
                </a:lnTo>
                <a:lnTo>
                  <a:pt x="16763" y="533"/>
                </a:lnTo>
                <a:lnTo>
                  <a:pt x="12191" y="0"/>
                </a:lnTo>
                <a:lnTo>
                  <a:pt x="7619" y="533"/>
                </a:lnTo>
                <a:lnTo>
                  <a:pt x="4063" y="3771"/>
                </a:lnTo>
                <a:lnTo>
                  <a:pt x="1015" y="7556"/>
                </a:lnTo>
                <a:lnTo>
                  <a:pt x="0" y="12953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2575560" y="5801868"/>
            <a:ext cx="24383" cy="25907"/>
          </a:xfrm>
          <a:custGeom>
            <a:avLst/>
            <a:gdLst/>
            <a:ahLst/>
            <a:cxnLst/>
            <a:rect l="l" t="t" r="r" b="b"/>
            <a:pathLst>
              <a:path w="24383" h="25907">
                <a:moveTo>
                  <a:pt x="24383" y="12953"/>
                </a:moveTo>
                <a:lnTo>
                  <a:pt x="23875" y="12953"/>
                </a:lnTo>
                <a:lnTo>
                  <a:pt x="23875" y="13487"/>
                </a:lnTo>
                <a:lnTo>
                  <a:pt x="23875" y="14566"/>
                </a:lnTo>
                <a:lnTo>
                  <a:pt x="23367" y="17271"/>
                </a:lnTo>
                <a:lnTo>
                  <a:pt x="22351" y="19430"/>
                </a:lnTo>
                <a:lnTo>
                  <a:pt x="20827" y="22123"/>
                </a:lnTo>
                <a:lnTo>
                  <a:pt x="18287" y="23202"/>
                </a:lnTo>
                <a:lnTo>
                  <a:pt x="16763" y="24282"/>
                </a:lnTo>
                <a:lnTo>
                  <a:pt x="14223" y="25361"/>
                </a:lnTo>
                <a:lnTo>
                  <a:pt x="13207" y="25361"/>
                </a:lnTo>
                <a:lnTo>
                  <a:pt x="12191" y="25361"/>
                </a:lnTo>
                <a:lnTo>
                  <a:pt x="7619" y="24282"/>
                </a:lnTo>
                <a:lnTo>
                  <a:pt x="4063" y="22123"/>
                </a:lnTo>
                <a:lnTo>
                  <a:pt x="1015" y="17271"/>
                </a:lnTo>
                <a:lnTo>
                  <a:pt x="0" y="12953"/>
                </a:lnTo>
                <a:lnTo>
                  <a:pt x="1015" y="7556"/>
                </a:lnTo>
                <a:lnTo>
                  <a:pt x="4063" y="3771"/>
                </a:lnTo>
                <a:lnTo>
                  <a:pt x="7619" y="533"/>
                </a:lnTo>
                <a:lnTo>
                  <a:pt x="12191" y="0"/>
                </a:lnTo>
                <a:lnTo>
                  <a:pt x="16763" y="533"/>
                </a:lnTo>
                <a:lnTo>
                  <a:pt x="20827" y="3771"/>
                </a:lnTo>
                <a:lnTo>
                  <a:pt x="23367" y="7556"/>
                </a:lnTo>
                <a:lnTo>
                  <a:pt x="24383" y="1295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2638044" y="5801868"/>
            <a:ext cx="25907" cy="25907"/>
          </a:xfrm>
          <a:custGeom>
            <a:avLst/>
            <a:gdLst/>
            <a:ahLst/>
            <a:cxnLst/>
            <a:rect l="l" t="t" r="r" b="b"/>
            <a:pathLst>
              <a:path w="25907" h="25907">
                <a:moveTo>
                  <a:pt x="0" y="12953"/>
                </a:moveTo>
                <a:lnTo>
                  <a:pt x="1016" y="17271"/>
                </a:lnTo>
                <a:lnTo>
                  <a:pt x="4318" y="22123"/>
                </a:lnTo>
                <a:lnTo>
                  <a:pt x="8128" y="24282"/>
                </a:lnTo>
                <a:lnTo>
                  <a:pt x="12954" y="25907"/>
                </a:lnTo>
                <a:lnTo>
                  <a:pt x="15112" y="25361"/>
                </a:lnTo>
                <a:lnTo>
                  <a:pt x="17780" y="24282"/>
                </a:lnTo>
                <a:lnTo>
                  <a:pt x="19431" y="23202"/>
                </a:lnTo>
                <a:lnTo>
                  <a:pt x="22098" y="22123"/>
                </a:lnTo>
                <a:lnTo>
                  <a:pt x="23749" y="19430"/>
                </a:lnTo>
                <a:lnTo>
                  <a:pt x="24764" y="17271"/>
                </a:lnTo>
                <a:lnTo>
                  <a:pt x="25400" y="14566"/>
                </a:lnTo>
                <a:lnTo>
                  <a:pt x="25907" y="12953"/>
                </a:lnTo>
                <a:lnTo>
                  <a:pt x="24764" y="7556"/>
                </a:lnTo>
                <a:lnTo>
                  <a:pt x="22098" y="3771"/>
                </a:lnTo>
                <a:lnTo>
                  <a:pt x="17780" y="533"/>
                </a:lnTo>
                <a:lnTo>
                  <a:pt x="12954" y="0"/>
                </a:lnTo>
                <a:lnTo>
                  <a:pt x="8128" y="533"/>
                </a:lnTo>
                <a:lnTo>
                  <a:pt x="4318" y="3771"/>
                </a:lnTo>
                <a:lnTo>
                  <a:pt x="1016" y="7556"/>
                </a:lnTo>
                <a:lnTo>
                  <a:pt x="0" y="12953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2638044" y="5801868"/>
            <a:ext cx="25907" cy="25907"/>
          </a:xfrm>
          <a:custGeom>
            <a:avLst/>
            <a:gdLst/>
            <a:ahLst/>
            <a:cxnLst/>
            <a:rect l="l" t="t" r="r" b="b"/>
            <a:pathLst>
              <a:path w="25907" h="25907">
                <a:moveTo>
                  <a:pt x="25907" y="12953"/>
                </a:moveTo>
                <a:lnTo>
                  <a:pt x="25400" y="12953"/>
                </a:lnTo>
                <a:lnTo>
                  <a:pt x="25400" y="13487"/>
                </a:lnTo>
                <a:lnTo>
                  <a:pt x="25400" y="14566"/>
                </a:lnTo>
                <a:lnTo>
                  <a:pt x="24764" y="17271"/>
                </a:lnTo>
                <a:lnTo>
                  <a:pt x="23749" y="19430"/>
                </a:lnTo>
                <a:lnTo>
                  <a:pt x="22098" y="22123"/>
                </a:lnTo>
                <a:lnTo>
                  <a:pt x="19431" y="23202"/>
                </a:lnTo>
                <a:lnTo>
                  <a:pt x="17780" y="24282"/>
                </a:lnTo>
                <a:lnTo>
                  <a:pt x="15112" y="25361"/>
                </a:lnTo>
                <a:lnTo>
                  <a:pt x="13969" y="25361"/>
                </a:lnTo>
                <a:lnTo>
                  <a:pt x="12954" y="25361"/>
                </a:lnTo>
                <a:lnTo>
                  <a:pt x="8128" y="24282"/>
                </a:lnTo>
                <a:lnTo>
                  <a:pt x="4318" y="22123"/>
                </a:lnTo>
                <a:lnTo>
                  <a:pt x="1016" y="17271"/>
                </a:lnTo>
                <a:lnTo>
                  <a:pt x="0" y="12953"/>
                </a:lnTo>
                <a:lnTo>
                  <a:pt x="1016" y="7556"/>
                </a:lnTo>
                <a:lnTo>
                  <a:pt x="4318" y="3771"/>
                </a:lnTo>
                <a:lnTo>
                  <a:pt x="8128" y="533"/>
                </a:lnTo>
                <a:lnTo>
                  <a:pt x="12954" y="0"/>
                </a:lnTo>
                <a:lnTo>
                  <a:pt x="17780" y="533"/>
                </a:lnTo>
                <a:lnTo>
                  <a:pt x="22098" y="3771"/>
                </a:lnTo>
                <a:lnTo>
                  <a:pt x="24764" y="7556"/>
                </a:lnTo>
                <a:lnTo>
                  <a:pt x="25907" y="1295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2702052" y="5801868"/>
            <a:ext cx="25908" cy="25907"/>
          </a:xfrm>
          <a:custGeom>
            <a:avLst/>
            <a:gdLst/>
            <a:ahLst/>
            <a:cxnLst/>
            <a:rect l="l" t="t" r="r" b="b"/>
            <a:pathLst>
              <a:path w="25908" h="25907">
                <a:moveTo>
                  <a:pt x="0" y="12953"/>
                </a:moveTo>
                <a:lnTo>
                  <a:pt x="1143" y="17271"/>
                </a:lnTo>
                <a:lnTo>
                  <a:pt x="4318" y="22123"/>
                </a:lnTo>
                <a:lnTo>
                  <a:pt x="8128" y="24282"/>
                </a:lnTo>
                <a:lnTo>
                  <a:pt x="12954" y="25907"/>
                </a:lnTo>
                <a:lnTo>
                  <a:pt x="15112" y="25361"/>
                </a:lnTo>
                <a:lnTo>
                  <a:pt x="17780" y="24282"/>
                </a:lnTo>
                <a:lnTo>
                  <a:pt x="19431" y="23202"/>
                </a:lnTo>
                <a:lnTo>
                  <a:pt x="22098" y="22123"/>
                </a:lnTo>
                <a:lnTo>
                  <a:pt x="23749" y="19430"/>
                </a:lnTo>
                <a:lnTo>
                  <a:pt x="24892" y="17271"/>
                </a:lnTo>
                <a:lnTo>
                  <a:pt x="25400" y="14566"/>
                </a:lnTo>
                <a:lnTo>
                  <a:pt x="25908" y="12953"/>
                </a:lnTo>
                <a:lnTo>
                  <a:pt x="24892" y="7556"/>
                </a:lnTo>
                <a:lnTo>
                  <a:pt x="22098" y="3771"/>
                </a:lnTo>
                <a:lnTo>
                  <a:pt x="17780" y="533"/>
                </a:lnTo>
                <a:lnTo>
                  <a:pt x="12954" y="0"/>
                </a:lnTo>
                <a:lnTo>
                  <a:pt x="8128" y="533"/>
                </a:lnTo>
                <a:lnTo>
                  <a:pt x="4318" y="3771"/>
                </a:lnTo>
                <a:lnTo>
                  <a:pt x="1143" y="7556"/>
                </a:lnTo>
                <a:lnTo>
                  <a:pt x="0" y="12953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2702052" y="5801868"/>
            <a:ext cx="25908" cy="25907"/>
          </a:xfrm>
          <a:custGeom>
            <a:avLst/>
            <a:gdLst/>
            <a:ahLst/>
            <a:cxnLst/>
            <a:rect l="l" t="t" r="r" b="b"/>
            <a:pathLst>
              <a:path w="25908" h="25907">
                <a:moveTo>
                  <a:pt x="25908" y="12953"/>
                </a:moveTo>
                <a:lnTo>
                  <a:pt x="25400" y="12953"/>
                </a:lnTo>
                <a:lnTo>
                  <a:pt x="25400" y="13487"/>
                </a:lnTo>
                <a:lnTo>
                  <a:pt x="25400" y="14566"/>
                </a:lnTo>
                <a:lnTo>
                  <a:pt x="24892" y="17271"/>
                </a:lnTo>
                <a:lnTo>
                  <a:pt x="23749" y="19430"/>
                </a:lnTo>
                <a:lnTo>
                  <a:pt x="22098" y="22123"/>
                </a:lnTo>
                <a:lnTo>
                  <a:pt x="19431" y="23202"/>
                </a:lnTo>
                <a:lnTo>
                  <a:pt x="17780" y="24282"/>
                </a:lnTo>
                <a:lnTo>
                  <a:pt x="15112" y="25361"/>
                </a:lnTo>
                <a:lnTo>
                  <a:pt x="13970" y="25361"/>
                </a:lnTo>
                <a:lnTo>
                  <a:pt x="12954" y="25361"/>
                </a:lnTo>
                <a:lnTo>
                  <a:pt x="8128" y="24282"/>
                </a:lnTo>
                <a:lnTo>
                  <a:pt x="4318" y="22123"/>
                </a:lnTo>
                <a:lnTo>
                  <a:pt x="1143" y="17271"/>
                </a:lnTo>
                <a:lnTo>
                  <a:pt x="0" y="12953"/>
                </a:lnTo>
                <a:lnTo>
                  <a:pt x="1143" y="7556"/>
                </a:lnTo>
                <a:lnTo>
                  <a:pt x="4318" y="3771"/>
                </a:lnTo>
                <a:lnTo>
                  <a:pt x="8128" y="533"/>
                </a:lnTo>
                <a:lnTo>
                  <a:pt x="12954" y="0"/>
                </a:lnTo>
                <a:lnTo>
                  <a:pt x="17780" y="533"/>
                </a:lnTo>
                <a:lnTo>
                  <a:pt x="22098" y="3771"/>
                </a:lnTo>
                <a:lnTo>
                  <a:pt x="24892" y="7556"/>
                </a:lnTo>
                <a:lnTo>
                  <a:pt x="25908" y="1295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2766060" y="5801868"/>
            <a:ext cx="24383" cy="25907"/>
          </a:xfrm>
          <a:custGeom>
            <a:avLst/>
            <a:gdLst/>
            <a:ahLst/>
            <a:cxnLst/>
            <a:rect l="l" t="t" r="r" b="b"/>
            <a:pathLst>
              <a:path w="24383" h="25907">
                <a:moveTo>
                  <a:pt x="0" y="12953"/>
                </a:moveTo>
                <a:lnTo>
                  <a:pt x="1015" y="17271"/>
                </a:lnTo>
                <a:lnTo>
                  <a:pt x="4063" y="22123"/>
                </a:lnTo>
                <a:lnTo>
                  <a:pt x="7619" y="24282"/>
                </a:lnTo>
                <a:lnTo>
                  <a:pt x="12191" y="25907"/>
                </a:lnTo>
                <a:lnTo>
                  <a:pt x="14223" y="25361"/>
                </a:lnTo>
                <a:lnTo>
                  <a:pt x="16763" y="24282"/>
                </a:lnTo>
                <a:lnTo>
                  <a:pt x="20827" y="22123"/>
                </a:lnTo>
                <a:lnTo>
                  <a:pt x="22351" y="19430"/>
                </a:lnTo>
                <a:lnTo>
                  <a:pt x="23367" y="17271"/>
                </a:lnTo>
                <a:lnTo>
                  <a:pt x="23875" y="14566"/>
                </a:lnTo>
                <a:lnTo>
                  <a:pt x="24383" y="12953"/>
                </a:lnTo>
                <a:lnTo>
                  <a:pt x="23367" y="7556"/>
                </a:lnTo>
                <a:lnTo>
                  <a:pt x="20827" y="3771"/>
                </a:lnTo>
                <a:lnTo>
                  <a:pt x="16763" y="533"/>
                </a:lnTo>
                <a:lnTo>
                  <a:pt x="12191" y="0"/>
                </a:lnTo>
                <a:lnTo>
                  <a:pt x="7619" y="533"/>
                </a:lnTo>
                <a:lnTo>
                  <a:pt x="4063" y="3771"/>
                </a:lnTo>
                <a:lnTo>
                  <a:pt x="1015" y="7556"/>
                </a:lnTo>
                <a:lnTo>
                  <a:pt x="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2766060" y="5801868"/>
            <a:ext cx="24383" cy="25907"/>
          </a:xfrm>
          <a:custGeom>
            <a:avLst/>
            <a:gdLst/>
            <a:ahLst/>
            <a:cxnLst/>
            <a:rect l="l" t="t" r="r" b="b"/>
            <a:pathLst>
              <a:path w="24383" h="25907">
                <a:moveTo>
                  <a:pt x="24383" y="12953"/>
                </a:moveTo>
                <a:lnTo>
                  <a:pt x="23875" y="12953"/>
                </a:lnTo>
                <a:lnTo>
                  <a:pt x="23875" y="13487"/>
                </a:lnTo>
                <a:lnTo>
                  <a:pt x="23875" y="14566"/>
                </a:lnTo>
                <a:lnTo>
                  <a:pt x="23367" y="17271"/>
                </a:lnTo>
                <a:lnTo>
                  <a:pt x="22351" y="19430"/>
                </a:lnTo>
                <a:lnTo>
                  <a:pt x="20827" y="22123"/>
                </a:lnTo>
                <a:lnTo>
                  <a:pt x="18287" y="23202"/>
                </a:lnTo>
                <a:lnTo>
                  <a:pt x="16763" y="24282"/>
                </a:lnTo>
                <a:lnTo>
                  <a:pt x="14223" y="25361"/>
                </a:lnTo>
                <a:lnTo>
                  <a:pt x="13207" y="25361"/>
                </a:lnTo>
                <a:lnTo>
                  <a:pt x="12191" y="25361"/>
                </a:lnTo>
                <a:lnTo>
                  <a:pt x="7619" y="24282"/>
                </a:lnTo>
                <a:lnTo>
                  <a:pt x="4063" y="22123"/>
                </a:lnTo>
                <a:lnTo>
                  <a:pt x="1015" y="17271"/>
                </a:lnTo>
                <a:lnTo>
                  <a:pt x="0" y="12953"/>
                </a:lnTo>
                <a:lnTo>
                  <a:pt x="1015" y="7556"/>
                </a:lnTo>
                <a:lnTo>
                  <a:pt x="4063" y="3771"/>
                </a:lnTo>
                <a:lnTo>
                  <a:pt x="7619" y="533"/>
                </a:lnTo>
                <a:lnTo>
                  <a:pt x="12191" y="0"/>
                </a:lnTo>
                <a:lnTo>
                  <a:pt x="16763" y="533"/>
                </a:lnTo>
                <a:lnTo>
                  <a:pt x="20827" y="3771"/>
                </a:lnTo>
                <a:lnTo>
                  <a:pt x="23367" y="7556"/>
                </a:lnTo>
                <a:lnTo>
                  <a:pt x="24383" y="1295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2828544" y="5801868"/>
            <a:ext cx="25907" cy="25907"/>
          </a:xfrm>
          <a:custGeom>
            <a:avLst/>
            <a:gdLst/>
            <a:ahLst/>
            <a:cxnLst/>
            <a:rect l="l" t="t" r="r" b="b"/>
            <a:pathLst>
              <a:path w="25907" h="25907">
                <a:moveTo>
                  <a:pt x="0" y="12953"/>
                </a:moveTo>
                <a:lnTo>
                  <a:pt x="1016" y="17271"/>
                </a:lnTo>
                <a:lnTo>
                  <a:pt x="4318" y="22123"/>
                </a:lnTo>
                <a:lnTo>
                  <a:pt x="8128" y="24282"/>
                </a:lnTo>
                <a:lnTo>
                  <a:pt x="12954" y="25907"/>
                </a:lnTo>
                <a:lnTo>
                  <a:pt x="15112" y="25361"/>
                </a:lnTo>
                <a:lnTo>
                  <a:pt x="17780" y="24282"/>
                </a:lnTo>
                <a:lnTo>
                  <a:pt x="19431" y="23202"/>
                </a:lnTo>
                <a:lnTo>
                  <a:pt x="22098" y="22123"/>
                </a:lnTo>
                <a:lnTo>
                  <a:pt x="23749" y="19430"/>
                </a:lnTo>
                <a:lnTo>
                  <a:pt x="24764" y="17271"/>
                </a:lnTo>
                <a:lnTo>
                  <a:pt x="25400" y="14566"/>
                </a:lnTo>
                <a:lnTo>
                  <a:pt x="25907" y="12953"/>
                </a:lnTo>
                <a:lnTo>
                  <a:pt x="24764" y="7556"/>
                </a:lnTo>
                <a:lnTo>
                  <a:pt x="22098" y="3771"/>
                </a:lnTo>
                <a:lnTo>
                  <a:pt x="17780" y="533"/>
                </a:lnTo>
                <a:lnTo>
                  <a:pt x="12954" y="0"/>
                </a:lnTo>
                <a:lnTo>
                  <a:pt x="8128" y="533"/>
                </a:lnTo>
                <a:lnTo>
                  <a:pt x="4318" y="3771"/>
                </a:lnTo>
                <a:lnTo>
                  <a:pt x="1016" y="7556"/>
                </a:lnTo>
                <a:lnTo>
                  <a:pt x="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2828544" y="5801868"/>
            <a:ext cx="25907" cy="25907"/>
          </a:xfrm>
          <a:custGeom>
            <a:avLst/>
            <a:gdLst/>
            <a:ahLst/>
            <a:cxnLst/>
            <a:rect l="l" t="t" r="r" b="b"/>
            <a:pathLst>
              <a:path w="25907" h="25907">
                <a:moveTo>
                  <a:pt x="25907" y="12953"/>
                </a:moveTo>
                <a:lnTo>
                  <a:pt x="25400" y="12953"/>
                </a:lnTo>
                <a:lnTo>
                  <a:pt x="25400" y="13487"/>
                </a:lnTo>
                <a:lnTo>
                  <a:pt x="25400" y="14566"/>
                </a:lnTo>
                <a:lnTo>
                  <a:pt x="24764" y="17271"/>
                </a:lnTo>
                <a:lnTo>
                  <a:pt x="23749" y="19430"/>
                </a:lnTo>
                <a:lnTo>
                  <a:pt x="22098" y="22123"/>
                </a:lnTo>
                <a:lnTo>
                  <a:pt x="19431" y="23202"/>
                </a:lnTo>
                <a:lnTo>
                  <a:pt x="17780" y="24282"/>
                </a:lnTo>
                <a:lnTo>
                  <a:pt x="15112" y="25361"/>
                </a:lnTo>
                <a:lnTo>
                  <a:pt x="13969" y="25361"/>
                </a:lnTo>
                <a:lnTo>
                  <a:pt x="12954" y="25361"/>
                </a:lnTo>
                <a:lnTo>
                  <a:pt x="8128" y="24282"/>
                </a:lnTo>
                <a:lnTo>
                  <a:pt x="4318" y="22123"/>
                </a:lnTo>
                <a:lnTo>
                  <a:pt x="1016" y="17271"/>
                </a:lnTo>
                <a:lnTo>
                  <a:pt x="0" y="12953"/>
                </a:lnTo>
                <a:lnTo>
                  <a:pt x="1016" y="7556"/>
                </a:lnTo>
                <a:lnTo>
                  <a:pt x="4318" y="3771"/>
                </a:lnTo>
                <a:lnTo>
                  <a:pt x="8128" y="533"/>
                </a:lnTo>
                <a:lnTo>
                  <a:pt x="12954" y="0"/>
                </a:lnTo>
                <a:lnTo>
                  <a:pt x="17780" y="533"/>
                </a:lnTo>
                <a:lnTo>
                  <a:pt x="22098" y="3771"/>
                </a:lnTo>
                <a:lnTo>
                  <a:pt x="24764" y="7556"/>
                </a:lnTo>
                <a:lnTo>
                  <a:pt x="25907" y="1295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2892552" y="5801868"/>
            <a:ext cx="25908" cy="25907"/>
          </a:xfrm>
          <a:custGeom>
            <a:avLst/>
            <a:gdLst/>
            <a:ahLst/>
            <a:cxnLst/>
            <a:rect l="l" t="t" r="r" b="b"/>
            <a:pathLst>
              <a:path w="25908" h="25907">
                <a:moveTo>
                  <a:pt x="0" y="12953"/>
                </a:moveTo>
                <a:lnTo>
                  <a:pt x="1143" y="17271"/>
                </a:lnTo>
                <a:lnTo>
                  <a:pt x="4318" y="22123"/>
                </a:lnTo>
                <a:lnTo>
                  <a:pt x="8128" y="24282"/>
                </a:lnTo>
                <a:lnTo>
                  <a:pt x="12954" y="25907"/>
                </a:lnTo>
                <a:lnTo>
                  <a:pt x="15112" y="25361"/>
                </a:lnTo>
                <a:lnTo>
                  <a:pt x="17780" y="24282"/>
                </a:lnTo>
                <a:lnTo>
                  <a:pt x="19431" y="23202"/>
                </a:lnTo>
                <a:lnTo>
                  <a:pt x="22098" y="22123"/>
                </a:lnTo>
                <a:lnTo>
                  <a:pt x="23749" y="19430"/>
                </a:lnTo>
                <a:lnTo>
                  <a:pt x="24892" y="17271"/>
                </a:lnTo>
                <a:lnTo>
                  <a:pt x="25400" y="14566"/>
                </a:lnTo>
                <a:lnTo>
                  <a:pt x="25908" y="12953"/>
                </a:lnTo>
                <a:lnTo>
                  <a:pt x="24892" y="7556"/>
                </a:lnTo>
                <a:lnTo>
                  <a:pt x="22098" y="3771"/>
                </a:lnTo>
                <a:lnTo>
                  <a:pt x="17780" y="533"/>
                </a:lnTo>
                <a:lnTo>
                  <a:pt x="12954" y="0"/>
                </a:lnTo>
                <a:lnTo>
                  <a:pt x="8128" y="533"/>
                </a:lnTo>
                <a:lnTo>
                  <a:pt x="4318" y="3771"/>
                </a:lnTo>
                <a:lnTo>
                  <a:pt x="1143" y="7556"/>
                </a:lnTo>
                <a:lnTo>
                  <a:pt x="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2892552" y="5801868"/>
            <a:ext cx="25908" cy="25907"/>
          </a:xfrm>
          <a:custGeom>
            <a:avLst/>
            <a:gdLst/>
            <a:ahLst/>
            <a:cxnLst/>
            <a:rect l="l" t="t" r="r" b="b"/>
            <a:pathLst>
              <a:path w="25908" h="25907">
                <a:moveTo>
                  <a:pt x="25908" y="12953"/>
                </a:moveTo>
                <a:lnTo>
                  <a:pt x="25400" y="12953"/>
                </a:lnTo>
                <a:lnTo>
                  <a:pt x="25400" y="13487"/>
                </a:lnTo>
                <a:lnTo>
                  <a:pt x="25400" y="14566"/>
                </a:lnTo>
                <a:lnTo>
                  <a:pt x="24892" y="17271"/>
                </a:lnTo>
                <a:lnTo>
                  <a:pt x="23749" y="19430"/>
                </a:lnTo>
                <a:lnTo>
                  <a:pt x="22098" y="22123"/>
                </a:lnTo>
                <a:lnTo>
                  <a:pt x="19431" y="23202"/>
                </a:lnTo>
                <a:lnTo>
                  <a:pt x="17780" y="24282"/>
                </a:lnTo>
                <a:lnTo>
                  <a:pt x="15112" y="25361"/>
                </a:lnTo>
                <a:lnTo>
                  <a:pt x="13970" y="25361"/>
                </a:lnTo>
                <a:lnTo>
                  <a:pt x="12954" y="25361"/>
                </a:lnTo>
                <a:lnTo>
                  <a:pt x="8128" y="24282"/>
                </a:lnTo>
                <a:lnTo>
                  <a:pt x="4318" y="22123"/>
                </a:lnTo>
                <a:lnTo>
                  <a:pt x="1143" y="17271"/>
                </a:lnTo>
                <a:lnTo>
                  <a:pt x="0" y="12953"/>
                </a:lnTo>
                <a:lnTo>
                  <a:pt x="1143" y="7556"/>
                </a:lnTo>
                <a:lnTo>
                  <a:pt x="4318" y="3771"/>
                </a:lnTo>
                <a:lnTo>
                  <a:pt x="8128" y="533"/>
                </a:lnTo>
                <a:lnTo>
                  <a:pt x="12954" y="0"/>
                </a:lnTo>
                <a:lnTo>
                  <a:pt x="17780" y="533"/>
                </a:lnTo>
                <a:lnTo>
                  <a:pt x="22098" y="3771"/>
                </a:lnTo>
                <a:lnTo>
                  <a:pt x="24892" y="7556"/>
                </a:lnTo>
                <a:lnTo>
                  <a:pt x="25908" y="1295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2956560" y="5801868"/>
            <a:ext cx="24383" cy="25907"/>
          </a:xfrm>
          <a:custGeom>
            <a:avLst/>
            <a:gdLst/>
            <a:ahLst/>
            <a:cxnLst/>
            <a:rect l="l" t="t" r="r" b="b"/>
            <a:pathLst>
              <a:path w="24383" h="25907">
                <a:moveTo>
                  <a:pt x="0" y="12953"/>
                </a:moveTo>
                <a:lnTo>
                  <a:pt x="1015" y="17271"/>
                </a:lnTo>
                <a:lnTo>
                  <a:pt x="4063" y="22123"/>
                </a:lnTo>
                <a:lnTo>
                  <a:pt x="7619" y="24282"/>
                </a:lnTo>
                <a:lnTo>
                  <a:pt x="12191" y="25907"/>
                </a:lnTo>
                <a:lnTo>
                  <a:pt x="14223" y="25361"/>
                </a:lnTo>
                <a:lnTo>
                  <a:pt x="16763" y="24282"/>
                </a:lnTo>
                <a:lnTo>
                  <a:pt x="20827" y="22123"/>
                </a:lnTo>
                <a:lnTo>
                  <a:pt x="22351" y="19430"/>
                </a:lnTo>
                <a:lnTo>
                  <a:pt x="23367" y="17271"/>
                </a:lnTo>
                <a:lnTo>
                  <a:pt x="23875" y="14566"/>
                </a:lnTo>
                <a:lnTo>
                  <a:pt x="24383" y="12953"/>
                </a:lnTo>
                <a:lnTo>
                  <a:pt x="23367" y="7556"/>
                </a:lnTo>
                <a:lnTo>
                  <a:pt x="20827" y="3771"/>
                </a:lnTo>
                <a:lnTo>
                  <a:pt x="16763" y="533"/>
                </a:lnTo>
                <a:lnTo>
                  <a:pt x="12191" y="0"/>
                </a:lnTo>
                <a:lnTo>
                  <a:pt x="7619" y="533"/>
                </a:lnTo>
                <a:lnTo>
                  <a:pt x="4063" y="3771"/>
                </a:lnTo>
                <a:lnTo>
                  <a:pt x="1015" y="7556"/>
                </a:lnTo>
                <a:lnTo>
                  <a:pt x="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2956560" y="5801868"/>
            <a:ext cx="24383" cy="25907"/>
          </a:xfrm>
          <a:custGeom>
            <a:avLst/>
            <a:gdLst/>
            <a:ahLst/>
            <a:cxnLst/>
            <a:rect l="l" t="t" r="r" b="b"/>
            <a:pathLst>
              <a:path w="24383" h="25907">
                <a:moveTo>
                  <a:pt x="24383" y="12953"/>
                </a:moveTo>
                <a:lnTo>
                  <a:pt x="23875" y="12953"/>
                </a:lnTo>
                <a:lnTo>
                  <a:pt x="23875" y="13487"/>
                </a:lnTo>
                <a:lnTo>
                  <a:pt x="23875" y="14566"/>
                </a:lnTo>
                <a:lnTo>
                  <a:pt x="23367" y="17271"/>
                </a:lnTo>
                <a:lnTo>
                  <a:pt x="22351" y="19430"/>
                </a:lnTo>
                <a:lnTo>
                  <a:pt x="20827" y="22123"/>
                </a:lnTo>
                <a:lnTo>
                  <a:pt x="18287" y="23202"/>
                </a:lnTo>
                <a:lnTo>
                  <a:pt x="16763" y="24282"/>
                </a:lnTo>
                <a:lnTo>
                  <a:pt x="14223" y="25361"/>
                </a:lnTo>
                <a:lnTo>
                  <a:pt x="13207" y="25361"/>
                </a:lnTo>
                <a:lnTo>
                  <a:pt x="12191" y="25361"/>
                </a:lnTo>
                <a:lnTo>
                  <a:pt x="7619" y="24282"/>
                </a:lnTo>
                <a:lnTo>
                  <a:pt x="4063" y="22123"/>
                </a:lnTo>
                <a:lnTo>
                  <a:pt x="1015" y="17271"/>
                </a:lnTo>
                <a:lnTo>
                  <a:pt x="0" y="12953"/>
                </a:lnTo>
                <a:lnTo>
                  <a:pt x="1015" y="7556"/>
                </a:lnTo>
                <a:lnTo>
                  <a:pt x="4063" y="3771"/>
                </a:lnTo>
                <a:lnTo>
                  <a:pt x="7619" y="533"/>
                </a:lnTo>
                <a:lnTo>
                  <a:pt x="12191" y="0"/>
                </a:lnTo>
                <a:lnTo>
                  <a:pt x="16763" y="533"/>
                </a:lnTo>
                <a:lnTo>
                  <a:pt x="20827" y="3771"/>
                </a:lnTo>
                <a:lnTo>
                  <a:pt x="23367" y="7556"/>
                </a:lnTo>
                <a:lnTo>
                  <a:pt x="24383" y="1295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3019044" y="5801868"/>
            <a:ext cx="25907" cy="25907"/>
          </a:xfrm>
          <a:custGeom>
            <a:avLst/>
            <a:gdLst/>
            <a:ahLst/>
            <a:cxnLst/>
            <a:rect l="l" t="t" r="r" b="b"/>
            <a:pathLst>
              <a:path w="25907" h="25907">
                <a:moveTo>
                  <a:pt x="0" y="12953"/>
                </a:moveTo>
                <a:lnTo>
                  <a:pt x="1016" y="17271"/>
                </a:lnTo>
                <a:lnTo>
                  <a:pt x="4191" y="22123"/>
                </a:lnTo>
                <a:lnTo>
                  <a:pt x="7874" y="24282"/>
                </a:lnTo>
                <a:lnTo>
                  <a:pt x="12700" y="25907"/>
                </a:lnTo>
                <a:lnTo>
                  <a:pt x="14858" y="25361"/>
                </a:lnTo>
                <a:lnTo>
                  <a:pt x="17399" y="24282"/>
                </a:lnTo>
                <a:lnTo>
                  <a:pt x="21717" y="22123"/>
                </a:lnTo>
                <a:lnTo>
                  <a:pt x="23241" y="19430"/>
                </a:lnTo>
                <a:lnTo>
                  <a:pt x="24383" y="17271"/>
                </a:lnTo>
                <a:lnTo>
                  <a:pt x="24892" y="14566"/>
                </a:lnTo>
                <a:lnTo>
                  <a:pt x="25907" y="12953"/>
                </a:lnTo>
                <a:lnTo>
                  <a:pt x="24383" y="7556"/>
                </a:lnTo>
                <a:lnTo>
                  <a:pt x="21717" y="3771"/>
                </a:lnTo>
                <a:lnTo>
                  <a:pt x="17399" y="533"/>
                </a:lnTo>
                <a:lnTo>
                  <a:pt x="12700" y="0"/>
                </a:lnTo>
                <a:lnTo>
                  <a:pt x="7874" y="533"/>
                </a:lnTo>
                <a:lnTo>
                  <a:pt x="4191" y="3771"/>
                </a:lnTo>
                <a:lnTo>
                  <a:pt x="1016" y="7556"/>
                </a:lnTo>
                <a:lnTo>
                  <a:pt x="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019044" y="5801868"/>
            <a:ext cx="25907" cy="25907"/>
          </a:xfrm>
          <a:custGeom>
            <a:avLst/>
            <a:gdLst/>
            <a:ahLst/>
            <a:cxnLst/>
            <a:rect l="l" t="t" r="r" b="b"/>
            <a:pathLst>
              <a:path w="25907" h="25907">
                <a:moveTo>
                  <a:pt x="25907" y="12953"/>
                </a:moveTo>
                <a:lnTo>
                  <a:pt x="24892" y="12953"/>
                </a:lnTo>
                <a:lnTo>
                  <a:pt x="24892" y="13487"/>
                </a:lnTo>
                <a:lnTo>
                  <a:pt x="24892" y="14566"/>
                </a:lnTo>
                <a:lnTo>
                  <a:pt x="24383" y="17271"/>
                </a:lnTo>
                <a:lnTo>
                  <a:pt x="23241" y="19430"/>
                </a:lnTo>
                <a:lnTo>
                  <a:pt x="21717" y="22123"/>
                </a:lnTo>
                <a:lnTo>
                  <a:pt x="19557" y="23202"/>
                </a:lnTo>
                <a:lnTo>
                  <a:pt x="17399" y="24282"/>
                </a:lnTo>
                <a:lnTo>
                  <a:pt x="14858" y="25361"/>
                </a:lnTo>
                <a:lnTo>
                  <a:pt x="13716" y="25361"/>
                </a:lnTo>
                <a:lnTo>
                  <a:pt x="12700" y="25361"/>
                </a:lnTo>
                <a:lnTo>
                  <a:pt x="7874" y="24282"/>
                </a:lnTo>
                <a:lnTo>
                  <a:pt x="4191" y="22123"/>
                </a:lnTo>
                <a:lnTo>
                  <a:pt x="1016" y="17271"/>
                </a:lnTo>
                <a:lnTo>
                  <a:pt x="0" y="12953"/>
                </a:lnTo>
                <a:lnTo>
                  <a:pt x="1016" y="7556"/>
                </a:lnTo>
                <a:lnTo>
                  <a:pt x="4191" y="3771"/>
                </a:lnTo>
                <a:lnTo>
                  <a:pt x="7874" y="533"/>
                </a:lnTo>
                <a:lnTo>
                  <a:pt x="12700" y="0"/>
                </a:lnTo>
                <a:lnTo>
                  <a:pt x="17399" y="533"/>
                </a:lnTo>
                <a:lnTo>
                  <a:pt x="21717" y="3771"/>
                </a:lnTo>
                <a:lnTo>
                  <a:pt x="24383" y="7556"/>
                </a:lnTo>
                <a:lnTo>
                  <a:pt x="25907" y="1295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083052" y="5801868"/>
            <a:ext cx="25908" cy="25907"/>
          </a:xfrm>
          <a:custGeom>
            <a:avLst/>
            <a:gdLst/>
            <a:ahLst/>
            <a:cxnLst/>
            <a:rect l="l" t="t" r="r" b="b"/>
            <a:pathLst>
              <a:path w="25908" h="25907">
                <a:moveTo>
                  <a:pt x="0" y="12953"/>
                </a:moveTo>
                <a:lnTo>
                  <a:pt x="508" y="17271"/>
                </a:lnTo>
                <a:lnTo>
                  <a:pt x="3810" y="22123"/>
                </a:lnTo>
                <a:lnTo>
                  <a:pt x="7620" y="24282"/>
                </a:lnTo>
                <a:lnTo>
                  <a:pt x="12954" y="25907"/>
                </a:lnTo>
                <a:lnTo>
                  <a:pt x="14605" y="25361"/>
                </a:lnTo>
                <a:lnTo>
                  <a:pt x="17272" y="24282"/>
                </a:lnTo>
                <a:lnTo>
                  <a:pt x="21590" y="22123"/>
                </a:lnTo>
                <a:lnTo>
                  <a:pt x="23241" y="19430"/>
                </a:lnTo>
                <a:lnTo>
                  <a:pt x="24256" y="17271"/>
                </a:lnTo>
                <a:lnTo>
                  <a:pt x="24892" y="14566"/>
                </a:lnTo>
                <a:lnTo>
                  <a:pt x="25908" y="12953"/>
                </a:lnTo>
                <a:lnTo>
                  <a:pt x="24256" y="7556"/>
                </a:lnTo>
                <a:lnTo>
                  <a:pt x="21590" y="3771"/>
                </a:lnTo>
                <a:lnTo>
                  <a:pt x="17272" y="533"/>
                </a:lnTo>
                <a:lnTo>
                  <a:pt x="12954" y="0"/>
                </a:lnTo>
                <a:lnTo>
                  <a:pt x="7620" y="533"/>
                </a:lnTo>
                <a:lnTo>
                  <a:pt x="3810" y="3771"/>
                </a:lnTo>
                <a:lnTo>
                  <a:pt x="508" y="7556"/>
                </a:lnTo>
                <a:lnTo>
                  <a:pt x="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3083052" y="5801868"/>
            <a:ext cx="25908" cy="25907"/>
          </a:xfrm>
          <a:custGeom>
            <a:avLst/>
            <a:gdLst/>
            <a:ahLst/>
            <a:cxnLst/>
            <a:rect l="l" t="t" r="r" b="b"/>
            <a:pathLst>
              <a:path w="25908" h="25907">
                <a:moveTo>
                  <a:pt x="25908" y="12953"/>
                </a:moveTo>
                <a:lnTo>
                  <a:pt x="24892" y="12953"/>
                </a:lnTo>
                <a:lnTo>
                  <a:pt x="24892" y="13487"/>
                </a:lnTo>
                <a:lnTo>
                  <a:pt x="24892" y="14566"/>
                </a:lnTo>
                <a:lnTo>
                  <a:pt x="24256" y="17271"/>
                </a:lnTo>
                <a:lnTo>
                  <a:pt x="23241" y="19430"/>
                </a:lnTo>
                <a:lnTo>
                  <a:pt x="21590" y="22123"/>
                </a:lnTo>
                <a:lnTo>
                  <a:pt x="19431" y="23202"/>
                </a:lnTo>
                <a:lnTo>
                  <a:pt x="17272" y="24282"/>
                </a:lnTo>
                <a:lnTo>
                  <a:pt x="14605" y="25361"/>
                </a:lnTo>
                <a:lnTo>
                  <a:pt x="13462" y="25361"/>
                </a:lnTo>
                <a:lnTo>
                  <a:pt x="12954" y="25361"/>
                </a:lnTo>
                <a:lnTo>
                  <a:pt x="7620" y="24282"/>
                </a:lnTo>
                <a:lnTo>
                  <a:pt x="3810" y="22123"/>
                </a:lnTo>
                <a:lnTo>
                  <a:pt x="508" y="17271"/>
                </a:lnTo>
                <a:lnTo>
                  <a:pt x="0" y="12953"/>
                </a:lnTo>
                <a:lnTo>
                  <a:pt x="508" y="7556"/>
                </a:lnTo>
                <a:lnTo>
                  <a:pt x="3810" y="3771"/>
                </a:lnTo>
                <a:lnTo>
                  <a:pt x="7620" y="533"/>
                </a:lnTo>
                <a:lnTo>
                  <a:pt x="12954" y="0"/>
                </a:lnTo>
                <a:lnTo>
                  <a:pt x="17272" y="533"/>
                </a:lnTo>
                <a:lnTo>
                  <a:pt x="21590" y="3771"/>
                </a:lnTo>
                <a:lnTo>
                  <a:pt x="24256" y="7556"/>
                </a:lnTo>
                <a:lnTo>
                  <a:pt x="25908" y="1295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3147060" y="5801868"/>
            <a:ext cx="24383" cy="25907"/>
          </a:xfrm>
          <a:custGeom>
            <a:avLst/>
            <a:gdLst/>
            <a:ahLst/>
            <a:cxnLst/>
            <a:rect l="l" t="t" r="r" b="b"/>
            <a:pathLst>
              <a:path w="24383" h="25907">
                <a:moveTo>
                  <a:pt x="0" y="12953"/>
                </a:moveTo>
                <a:lnTo>
                  <a:pt x="507" y="17271"/>
                </a:lnTo>
                <a:lnTo>
                  <a:pt x="3556" y="22123"/>
                </a:lnTo>
                <a:lnTo>
                  <a:pt x="7112" y="24282"/>
                </a:lnTo>
                <a:lnTo>
                  <a:pt x="12191" y="25907"/>
                </a:lnTo>
                <a:lnTo>
                  <a:pt x="13715" y="25361"/>
                </a:lnTo>
                <a:lnTo>
                  <a:pt x="16256" y="24282"/>
                </a:lnTo>
                <a:lnTo>
                  <a:pt x="20319" y="22123"/>
                </a:lnTo>
                <a:lnTo>
                  <a:pt x="21843" y="19430"/>
                </a:lnTo>
                <a:lnTo>
                  <a:pt x="22859" y="17271"/>
                </a:lnTo>
                <a:lnTo>
                  <a:pt x="23367" y="14566"/>
                </a:lnTo>
                <a:lnTo>
                  <a:pt x="24383" y="12953"/>
                </a:lnTo>
                <a:lnTo>
                  <a:pt x="22859" y="7556"/>
                </a:lnTo>
                <a:lnTo>
                  <a:pt x="20319" y="3771"/>
                </a:lnTo>
                <a:lnTo>
                  <a:pt x="16256" y="533"/>
                </a:lnTo>
                <a:lnTo>
                  <a:pt x="12191" y="0"/>
                </a:lnTo>
                <a:lnTo>
                  <a:pt x="7112" y="533"/>
                </a:lnTo>
                <a:lnTo>
                  <a:pt x="3556" y="3771"/>
                </a:lnTo>
                <a:lnTo>
                  <a:pt x="507" y="7556"/>
                </a:lnTo>
                <a:lnTo>
                  <a:pt x="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3147060" y="5801868"/>
            <a:ext cx="24383" cy="25907"/>
          </a:xfrm>
          <a:custGeom>
            <a:avLst/>
            <a:gdLst/>
            <a:ahLst/>
            <a:cxnLst/>
            <a:rect l="l" t="t" r="r" b="b"/>
            <a:pathLst>
              <a:path w="24383" h="25907">
                <a:moveTo>
                  <a:pt x="24383" y="12953"/>
                </a:moveTo>
                <a:lnTo>
                  <a:pt x="23367" y="12953"/>
                </a:lnTo>
                <a:lnTo>
                  <a:pt x="23367" y="13487"/>
                </a:lnTo>
                <a:lnTo>
                  <a:pt x="23367" y="14566"/>
                </a:lnTo>
                <a:lnTo>
                  <a:pt x="22859" y="17271"/>
                </a:lnTo>
                <a:lnTo>
                  <a:pt x="21843" y="19430"/>
                </a:lnTo>
                <a:lnTo>
                  <a:pt x="20319" y="22123"/>
                </a:lnTo>
                <a:lnTo>
                  <a:pt x="18287" y="23202"/>
                </a:lnTo>
                <a:lnTo>
                  <a:pt x="16256" y="24282"/>
                </a:lnTo>
                <a:lnTo>
                  <a:pt x="13715" y="25361"/>
                </a:lnTo>
                <a:lnTo>
                  <a:pt x="12700" y="25361"/>
                </a:lnTo>
                <a:lnTo>
                  <a:pt x="12191" y="25361"/>
                </a:lnTo>
                <a:lnTo>
                  <a:pt x="7112" y="24282"/>
                </a:lnTo>
                <a:lnTo>
                  <a:pt x="3556" y="22123"/>
                </a:lnTo>
                <a:lnTo>
                  <a:pt x="507" y="17271"/>
                </a:lnTo>
                <a:lnTo>
                  <a:pt x="0" y="12953"/>
                </a:lnTo>
                <a:lnTo>
                  <a:pt x="507" y="7556"/>
                </a:lnTo>
                <a:lnTo>
                  <a:pt x="3556" y="3771"/>
                </a:lnTo>
                <a:lnTo>
                  <a:pt x="7112" y="533"/>
                </a:lnTo>
                <a:lnTo>
                  <a:pt x="12191" y="0"/>
                </a:lnTo>
                <a:lnTo>
                  <a:pt x="16256" y="533"/>
                </a:lnTo>
                <a:lnTo>
                  <a:pt x="20319" y="3771"/>
                </a:lnTo>
                <a:lnTo>
                  <a:pt x="22859" y="7556"/>
                </a:lnTo>
                <a:lnTo>
                  <a:pt x="24383" y="1295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3209544" y="5801868"/>
            <a:ext cx="25907" cy="25907"/>
          </a:xfrm>
          <a:custGeom>
            <a:avLst/>
            <a:gdLst/>
            <a:ahLst/>
            <a:cxnLst/>
            <a:rect l="l" t="t" r="r" b="b"/>
            <a:pathLst>
              <a:path w="25907" h="25907">
                <a:moveTo>
                  <a:pt x="0" y="12953"/>
                </a:moveTo>
                <a:lnTo>
                  <a:pt x="507" y="17271"/>
                </a:lnTo>
                <a:lnTo>
                  <a:pt x="3810" y="22123"/>
                </a:lnTo>
                <a:lnTo>
                  <a:pt x="7493" y="24282"/>
                </a:lnTo>
                <a:lnTo>
                  <a:pt x="12954" y="25907"/>
                </a:lnTo>
                <a:lnTo>
                  <a:pt x="14605" y="25361"/>
                </a:lnTo>
                <a:lnTo>
                  <a:pt x="17272" y="24282"/>
                </a:lnTo>
                <a:lnTo>
                  <a:pt x="21589" y="22123"/>
                </a:lnTo>
                <a:lnTo>
                  <a:pt x="23241" y="19430"/>
                </a:lnTo>
                <a:lnTo>
                  <a:pt x="24256" y="17271"/>
                </a:lnTo>
                <a:lnTo>
                  <a:pt x="24764" y="14566"/>
                </a:lnTo>
                <a:lnTo>
                  <a:pt x="25907" y="12953"/>
                </a:lnTo>
                <a:lnTo>
                  <a:pt x="24256" y="7556"/>
                </a:lnTo>
                <a:lnTo>
                  <a:pt x="21589" y="3771"/>
                </a:lnTo>
                <a:lnTo>
                  <a:pt x="17272" y="533"/>
                </a:lnTo>
                <a:lnTo>
                  <a:pt x="12954" y="0"/>
                </a:lnTo>
                <a:lnTo>
                  <a:pt x="7493" y="533"/>
                </a:lnTo>
                <a:lnTo>
                  <a:pt x="3810" y="3771"/>
                </a:lnTo>
                <a:lnTo>
                  <a:pt x="507" y="7556"/>
                </a:lnTo>
                <a:lnTo>
                  <a:pt x="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209544" y="5801868"/>
            <a:ext cx="25907" cy="25907"/>
          </a:xfrm>
          <a:custGeom>
            <a:avLst/>
            <a:gdLst/>
            <a:ahLst/>
            <a:cxnLst/>
            <a:rect l="l" t="t" r="r" b="b"/>
            <a:pathLst>
              <a:path w="25907" h="25907">
                <a:moveTo>
                  <a:pt x="25907" y="12953"/>
                </a:moveTo>
                <a:lnTo>
                  <a:pt x="24764" y="12953"/>
                </a:lnTo>
                <a:lnTo>
                  <a:pt x="24764" y="13487"/>
                </a:lnTo>
                <a:lnTo>
                  <a:pt x="24764" y="14566"/>
                </a:lnTo>
                <a:lnTo>
                  <a:pt x="24256" y="17271"/>
                </a:lnTo>
                <a:lnTo>
                  <a:pt x="23241" y="19430"/>
                </a:lnTo>
                <a:lnTo>
                  <a:pt x="21589" y="22123"/>
                </a:lnTo>
                <a:lnTo>
                  <a:pt x="19431" y="23202"/>
                </a:lnTo>
                <a:lnTo>
                  <a:pt x="17272" y="24282"/>
                </a:lnTo>
                <a:lnTo>
                  <a:pt x="14605" y="25361"/>
                </a:lnTo>
                <a:lnTo>
                  <a:pt x="13462" y="25361"/>
                </a:lnTo>
                <a:lnTo>
                  <a:pt x="12954" y="25361"/>
                </a:lnTo>
                <a:lnTo>
                  <a:pt x="7493" y="24282"/>
                </a:lnTo>
                <a:lnTo>
                  <a:pt x="3810" y="22123"/>
                </a:lnTo>
                <a:lnTo>
                  <a:pt x="507" y="17271"/>
                </a:lnTo>
                <a:lnTo>
                  <a:pt x="0" y="12953"/>
                </a:lnTo>
                <a:lnTo>
                  <a:pt x="507" y="7556"/>
                </a:lnTo>
                <a:lnTo>
                  <a:pt x="3810" y="3771"/>
                </a:lnTo>
                <a:lnTo>
                  <a:pt x="7493" y="533"/>
                </a:lnTo>
                <a:lnTo>
                  <a:pt x="12954" y="0"/>
                </a:lnTo>
                <a:lnTo>
                  <a:pt x="17272" y="533"/>
                </a:lnTo>
                <a:lnTo>
                  <a:pt x="21589" y="3771"/>
                </a:lnTo>
                <a:lnTo>
                  <a:pt x="24256" y="7556"/>
                </a:lnTo>
                <a:lnTo>
                  <a:pt x="25907" y="1295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3273552" y="5801868"/>
            <a:ext cx="25908" cy="25907"/>
          </a:xfrm>
          <a:custGeom>
            <a:avLst/>
            <a:gdLst/>
            <a:ahLst/>
            <a:cxnLst/>
            <a:rect l="l" t="t" r="r" b="b"/>
            <a:pathLst>
              <a:path w="25908" h="25907">
                <a:moveTo>
                  <a:pt x="0" y="12953"/>
                </a:moveTo>
                <a:lnTo>
                  <a:pt x="508" y="17271"/>
                </a:lnTo>
                <a:lnTo>
                  <a:pt x="3810" y="22123"/>
                </a:lnTo>
                <a:lnTo>
                  <a:pt x="7493" y="24282"/>
                </a:lnTo>
                <a:lnTo>
                  <a:pt x="12953" y="25907"/>
                </a:lnTo>
                <a:lnTo>
                  <a:pt x="14605" y="25361"/>
                </a:lnTo>
                <a:lnTo>
                  <a:pt x="17272" y="24282"/>
                </a:lnTo>
                <a:lnTo>
                  <a:pt x="21589" y="22123"/>
                </a:lnTo>
                <a:lnTo>
                  <a:pt x="23240" y="19430"/>
                </a:lnTo>
                <a:lnTo>
                  <a:pt x="24257" y="17271"/>
                </a:lnTo>
                <a:lnTo>
                  <a:pt x="24764" y="14566"/>
                </a:lnTo>
                <a:lnTo>
                  <a:pt x="25908" y="12953"/>
                </a:lnTo>
                <a:lnTo>
                  <a:pt x="24257" y="7556"/>
                </a:lnTo>
                <a:lnTo>
                  <a:pt x="21589" y="3771"/>
                </a:lnTo>
                <a:lnTo>
                  <a:pt x="17272" y="533"/>
                </a:lnTo>
                <a:lnTo>
                  <a:pt x="12953" y="0"/>
                </a:lnTo>
                <a:lnTo>
                  <a:pt x="7493" y="533"/>
                </a:lnTo>
                <a:lnTo>
                  <a:pt x="3810" y="3771"/>
                </a:lnTo>
                <a:lnTo>
                  <a:pt x="508" y="7556"/>
                </a:lnTo>
                <a:lnTo>
                  <a:pt x="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3273552" y="5801868"/>
            <a:ext cx="25908" cy="25907"/>
          </a:xfrm>
          <a:custGeom>
            <a:avLst/>
            <a:gdLst/>
            <a:ahLst/>
            <a:cxnLst/>
            <a:rect l="l" t="t" r="r" b="b"/>
            <a:pathLst>
              <a:path w="25908" h="25907">
                <a:moveTo>
                  <a:pt x="25908" y="12953"/>
                </a:moveTo>
                <a:lnTo>
                  <a:pt x="24764" y="12953"/>
                </a:lnTo>
                <a:lnTo>
                  <a:pt x="24764" y="13487"/>
                </a:lnTo>
                <a:lnTo>
                  <a:pt x="24764" y="14566"/>
                </a:lnTo>
                <a:lnTo>
                  <a:pt x="24257" y="17271"/>
                </a:lnTo>
                <a:lnTo>
                  <a:pt x="23240" y="19430"/>
                </a:lnTo>
                <a:lnTo>
                  <a:pt x="21589" y="22123"/>
                </a:lnTo>
                <a:lnTo>
                  <a:pt x="19431" y="23202"/>
                </a:lnTo>
                <a:lnTo>
                  <a:pt x="17272" y="24282"/>
                </a:lnTo>
                <a:lnTo>
                  <a:pt x="14605" y="25361"/>
                </a:lnTo>
                <a:lnTo>
                  <a:pt x="13462" y="25361"/>
                </a:lnTo>
                <a:lnTo>
                  <a:pt x="12953" y="25361"/>
                </a:lnTo>
                <a:lnTo>
                  <a:pt x="7493" y="24282"/>
                </a:lnTo>
                <a:lnTo>
                  <a:pt x="3810" y="22123"/>
                </a:lnTo>
                <a:lnTo>
                  <a:pt x="508" y="17271"/>
                </a:lnTo>
                <a:lnTo>
                  <a:pt x="0" y="12953"/>
                </a:lnTo>
                <a:lnTo>
                  <a:pt x="508" y="7556"/>
                </a:lnTo>
                <a:lnTo>
                  <a:pt x="3810" y="3771"/>
                </a:lnTo>
                <a:lnTo>
                  <a:pt x="7493" y="533"/>
                </a:lnTo>
                <a:lnTo>
                  <a:pt x="12953" y="0"/>
                </a:lnTo>
                <a:lnTo>
                  <a:pt x="17272" y="533"/>
                </a:lnTo>
                <a:lnTo>
                  <a:pt x="21589" y="3771"/>
                </a:lnTo>
                <a:lnTo>
                  <a:pt x="24257" y="7556"/>
                </a:lnTo>
                <a:lnTo>
                  <a:pt x="25908" y="1295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337560" y="5801868"/>
            <a:ext cx="24384" cy="25907"/>
          </a:xfrm>
          <a:custGeom>
            <a:avLst/>
            <a:gdLst/>
            <a:ahLst/>
            <a:cxnLst/>
            <a:rect l="l" t="t" r="r" b="b"/>
            <a:pathLst>
              <a:path w="24384" h="25907">
                <a:moveTo>
                  <a:pt x="0" y="12953"/>
                </a:moveTo>
                <a:lnTo>
                  <a:pt x="507" y="17271"/>
                </a:lnTo>
                <a:lnTo>
                  <a:pt x="3555" y="22123"/>
                </a:lnTo>
                <a:lnTo>
                  <a:pt x="7112" y="24282"/>
                </a:lnTo>
                <a:lnTo>
                  <a:pt x="12191" y="25907"/>
                </a:lnTo>
                <a:lnTo>
                  <a:pt x="12700" y="25361"/>
                </a:lnTo>
                <a:lnTo>
                  <a:pt x="16255" y="24282"/>
                </a:lnTo>
                <a:lnTo>
                  <a:pt x="20319" y="22123"/>
                </a:lnTo>
                <a:lnTo>
                  <a:pt x="21843" y="19430"/>
                </a:lnTo>
                <a:lnTo>
                  <a:pt x="22860" y="17271"/>
                </a:lnTo>
                <a:lnTo>
                  <a:pt x="23367" y="14566"/>
                </a:lnTo>
                <a:lnTo>
                  <a:pt x="24384" y="12953"/>
                </a:lnTo>
                <a:lnTo>
                  <a:pt x="22860" y="7556"/>
                </a:lnTo>
                <a:lnTo>
                  <a:pt x="20319" y="3771"/>
                </a:lnTo>
                <a:lnTo>
                  <a:pt x="16255" y="533"/>
                </a:lnTo>
                <a:lnTo>
                  <a:pt x="12191" y="0"/>
                </a:lnTo>
                <a:lnTo>
                  <a:pt x="7112" y="533"/>
                </a:lnTo>
                <a:lnTo>
                  <a:pt x="3555" y="3771"/>
                </a:lnTo>
                <a:lnTo>
                  <a:pt x="507" y="7556"/>
                </a:lnTo>
                <a:lnTo>
                  <a:pt x="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3337560" y="5801868"/>
            <a:ext cx="24384" cy="25907"/>
          </a:xfrm>
          <a:custGeom>
            <a:avLst/>
            <a:gdLst/>
            <a:ahLst/>
            <a:cxnLst/>
            <a:rect l="l" t="t" r="r" b="b"/>
            <a:pathLst>
              <a:path w="24384" h="25907">
                <a:moveTo>
                  <a:pt x="24384" y="12953"/>
                </a:moveTo>
                <a:lnTo>
                  <a:pt x="23367" y="12953"/>
                </a:lnTo>
                <a:lnTo>
                  <a:pt x="23367" y="13487"/>
                </a:lnTo>
                <a:lnTo>
                  <a:pt x="23367" y="14566"/>
                </a:lnTo>
                <a:lnTo>
                  <a:pt x="22860" y="17271"/>
                </a:lnTo>
                <a:lnTo>
                  <a:pt x="21843" y="19430"/>
                </a:lnTo>
                <a:lnTo>
                  <a:pt x="20319" y="22123"/>
                </a:lnTo>
                <a:lnTo>
                  <a:pt x="18287" y="23202"/>
                </a:lnTo>
                <a:lnTo>
                  <a:pt x="16255" y="24282"/>
                </a:lnTo>
                <a:lnTo>
                  <a:pt x="13715" y="25361"/>
                </a:lnTo>
                <a:lnTo>
                  <a:pt x="12700" y="25361"/>
                </a:lnTo>
                <a:lnTo>
                  <a:pt x="12191" y="25361"/>
                </a:lnTo>
                <a:lnTo>
                  <a:pt x="7112" y="24282"/>
                </a:lnTo>
                <a:lnTo>
                  <a:pt x="3555" y="22123"/>
                </a:lnTo>
                <a:lnTo>
                  <a:pt x="507" y="17271"/>
                </a:lnTo>
                <a:lnTo>
                  <a:pt x="0" y="12953"/>
                </a:lnTo>
                <a:lnTo>
                  <a:pt x="507" y="7556"/>
                </a:lnTo>
                <a:lnTo>
                  <a:pt x="3555" y="3771"/>
                </a:lnTo>
                <a:lnTo>
                  <a:pt x="7112" y="533"/>
                </a:lnTo>
                <a:lnTo>
                  <a:pt x="12191" y="0"/>
                </a:lnTo>
                <a:lnTo>
                  <a:pt x="16255" y="533"/>
                </a:lnTo>
                <a:lnTo>
                  <a:pt x="20319" y="3771"/>
                </a:lnTo>
                <a:lnTo>
                  <a:pt x="22860" y="7556"/>
                </a:lnTo>
                <a:lnTo>
                  <a:pt x="24384" y="1295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400044" y="5801868"/>
            <a:ext cx="25907" cy="25907"/>
          </a:xfrm>
          <a:custGeom>
            <a:avLst/>
            <a:gdLst/>
            <a:ahLst/>
            <a:cxnLst/>
            <a:rect l="l" t="t" r="r" b="b"/>
            <a:pathLst>
              <a:path w="25907" h="25907">
                <a:moveTo>
                  <a:pt x="0" y="12953"/>
                </a:moveTo>
                <a:lnTo>
                  <a:pt x="507" y="17271"/>
                </a:lnTo>
                <a:lnTo>
                  <a:pt x="3809" y="22123"/>
                </a:lnTo>
                <a:lnTo>
                  <a:pt x="7492" y="24282"/>
                </a:lnTo>
                <a:lnTo>
                  <a:pt x="12953" y="25907"/>
                </a:lnTo>
                <a:lnTo>
                  <a:pt x="14604" y="25361"/>
                </a:lnTo>
                <a:lnTo>
                  <a:pt x="17271" y="24282"/>
                </a:lnTo>
                <a:lnTo>
                  <a:pt x="21589" y="22123"/>
                </a:lnTo>
                <a:lnTo>
                  <a:pt x="23240" y="19430"/>
                </a:lnTo>
                <a:lnTo>
                  <a:pt x="24256" y="17271"/>
                </a:lnTo>
                <a:lnTo>
                  <a:pt x="24764" y="14566"/>
                </a:lnTo>
                <a:lnTo>
                  <a:pt x="25907" y="12953"/>
                </a:lnTo>
                <a:lnTo>
                  <a:pt x="24256" y="7556"/>
                </a:lnTo>
                <a:lnTo>
                  <a:pt x="21589" y="3771"/>
                </a:lnTo>
                <a:lnTo>
                  <a:pt x="17271" y="533"/>
                </a:lnTo>
                <a:lnTo>
                  <a:pt x="12953" y="0"/>
                </a:lnTo>
                <a:lnTo>
                  <a:pt x="7492" y="533"/>
                </a:lnTo>
                <a:lnTo>
                  <a:pt x="3809" y="3771"/>
                </a:lnTo>
                <a:lnTo>
                  <a:pt x="507" y="7556"/>
                </a:lnTo>
                <a:lnTo>
                  <a:pt x="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3400044" y="5801868"/>
            <a:ext cx="25907" cy="25907"/>
          </a:xfrm>
          <a:custGeom>
            <a:avLst/>
            <a:gdLst/>
            <a:ahLst/>
            <a:cxnLst/>
            <a:rect l="l" t="t" r="r" b="b"/>
            <a:pathLst>
              <a:path w="25907" h="25907">
                <a:moveTo>
                  <a:pt x="25907" y="12953"/>
                </a:moveTo>
                <a:lnTo>
                  <a:pt x="24764" y="12953"/>
                </a:lnTo>
                <a:lnTo>
                  <a:pt x="24764" y="13487"/>
                </a:lnTo>
                <a:lnTo>
                  <a:pt x="24764" y="14566"/>
                </a:lnTo>
                <a:lnTo>
                  <a:pt x="24256" y="17271"/>
                </a:lnTo>
                <a:lnTo>
                  <a:pt x="23240" y="19430"/>
                </a:lnTo>
                <a:lnTo>
                  <a:pt x="21589" y="22123"/>
                </a:lnTo>
                <a:lnTo>
                  <a:pt x="19430" y="23202"/>
                </a:lnTo>
                <a:lnTo>
                  <a:pt x="17271" y="24282"/>
                </a:lnTo>
                <a:lnTo>
                  <a:pt x="14604" y="25361"/>
                </a:lnTo>
                <a:lnTo>
                  <a:pt x="13461" y="25361"/>
                </a:lnTo>
                <a:lnTo>
                  <a:pt x="12953" y="25361"/>
                </a:lnTo>
                <a:lnTo>
                  <a:pt x="7492" y="24282"/>
                </a:lnTo>
                <a:lnTo>
                  <a:pt x="3809" y="22123"/>
                </a:lnTo>
                <a:lnTo>
                  <a:pt x="507" y="17271"/>
                </a:lnTo>
                <a:lnTo>
                  <a:pt x="0" y="12953"/>
                </a:lnTo>
                <a:lnTo>
                  <a:pt x="507" y="7556"/>
                </a:lnTo>
                <a:lnTo>
                  <a:pt x="3809" y="3771"/>
                </a:lnTo>
                <a:lnTo>
                  <a:pt x="7492" y="533"/>
                </a:lnTo>
                <a:lnTo>
                  <a:pt x="12953" y="0"/>
                </a:lnTo>
                <a:lnTo>
                  <a:pt x="17271" y="533"/>
                </a:lnTo>
                <a:lnTo>
                  <a:pt x="21589" y="3771"/>
                </a:lnTo>
                <a:lnTo>
                  <a:pt x="24256" y="7556"/>
                </a:lnTo>
                <a:lnTo>
                  <a:pt x="25907" y="1295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464052" y="5801868"/>
            <a:ext cx="25908" cy="25907"/>
          </a:xfrm>
          <a:custGeom>
            <a:avLst/>
            <a:gdLst/>
            <a:ahLst/>
            <a:cxnLst/>
            <a:rect l="l" t="t" r="r" b="b"/>
            <a:pathLst>
              <a:path w="25908" h="25907">
                <a:moveTo>
                  <a:pt x="0" y="12953"/>
                </a:moveTo>
                <a:lnTo>
                  <a:pt x="508" y="17271"/>
                </a:lnTo>
                <a:lnTo>
                  <a:pt x="3810" y="22123"/>
                </a:lnTo>
                <a:lnTo>
                  <a:pt x="7493" y="24282"/>
                </a:lnTo>
                <a:lnTo>
                  <a:pt x="12953" y="25907"/>
                </a:lnTo>
                <a:lnTo>
                  <a:pt x="14605" y="25361"/>
                </a:lnTo>
                <a:lnTo>
                  <a:pt x="17272" y="24282"/>
                </a:lnTo>
                <a:lnTo>
                  <a:pt x="21589" y="22123"/>
                </a:lnTo>
                <a:lnTo>
                  <a:pt x="23240" y="19430"/>
                </a:lnTo>
                <a:lnTo>
                  <a:pt x="24257" y="17271"/>
                </a:lnTo>
                <a:lnTo>
                  <a:pt x="24764" y="14566"/>
                </a:lnTo>
                <a:lnTo>
                  <a:pt x="25908" y="12953"/>
                </a:lnTo>
                <a:lnTo>
                  <a:pt x="24257" y="7556"/>
                </a:lnTo>
                <a:lnTo>
                  <a:pt x="21589" y="3771"/>
                </a:lnTo>
                <a:lnTo>
                  <a:pt x="17272" y="533"/>
                </a:lnTo>
                <a:lnTo>
                  <a:pt x="12953" y="0"/>
                </a:lnTo>
                <a:lnTo>
                  <a:pt x="7493" y="533"/>
                </a:lnTo>
                <a:lnTo>
                  <a:pt x="3810" y="3771"/>
                </a:lnTo>
                <a:lnTo>
                  <a:pt x="508" y="7556"/>
                </a:lnTo>
                <a:lnTo>
                  <a:pt x="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464052" y="5801868"/>
            <a:ext cx="25908" cy="25907"/>
          </a:xfrm>
          <a:custGeom>
            <a:avLst/>
            <a:gdLst/>
            <a:ahLst/>
            <a:cxnLst/>
            <a:rect l="l" t="t" r="r" b="b"/>
            <a:pathLst>
              <a:path w="25908" h="25907">
                <a:moveTo>
                  <a:pt x="25908" y="12953"/>
                </a:moveTo>
                <a:lnTo>
                  <a:pt x="24764" y="12953"/>
                </a:lnTo>
                <a:lnTo>
                  <a:pt x="24764" y="13487"/>
                </a:lnTo>
                <a:lnTo>
                  <a:pt x="24764" y="14566"/>
                </a:lnTo>
                <a:lnTo>
                  <a:pt x="24257" y="17271"/>
                </a:lnTo>
                <a:lnTo>
                  <a:pt x="23240" y="19430"/>
                </a:lnTo>
                <a:lnTo>
                  <a:pt x="21589" y="22123"/>
                </a:lnTo>
                <a:lnTo>
                  <a:pt x="19431" y="23202"/>
                </a:lnTo>
                <a:lnTo>
                  <a:pt x="17272" y="24282"/>
                </a:lnTo>
                <a:lnTo>
                  <a:pt x="14605" y="25361"/>
                </a:lnTo>
                <a:lnTo>
                  <a:pt x="13462" y="25361"/>
                </a:lnTo>
                <a:lnTo>
                  <a:pt x="12953" y="25361"/>
                </a:lnTo>
                <a:lnTo>
                  <a:pt x="7493" y="24282"/>
                </a:lnTo>
                <a:lnTo>
                  <a:pt x="3810" y="22123"/>
                </a:lnTo>
                <a:lnTo>
                  <a:pt x="508" y="17271"/>
                </a:lnTo>
                <a:lnTo>
                  <a:pt x="0" y="12953"/>
                </a:lnTo>
                <a:lnTo>
                  <a:pt x="508" y="7556"/>
                </a:lnTo>
                <a:lnTo>
                  <a:pt x="3810" y="3771"/>
                </a:lnTo>
                <a:lnTo>
                  <a:pt x="7493" y="533"/>
                </a:lnTo>
                <a:lnTo>
                  <a:pt x="12953" y="0"/>
                </a:lnTo>
                <a:lnTo>
                  <a:pt x="17272" y="533"/>
                </a:lnTo>
                <a:lnTo>
                  <a:pt x="21589" y="3771"/>
                </a:lnTo>
                <a:lnTo>
                  <a:pt x="24257" y="7556"/>
                </a:lnTo>
                <a:lnTo>
                  <a:pt x="25908" y="1295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 txBox="1"/>
          <p:nvPr/>
        </p:nvSpPr>
        <p:spPr>
          <a:xfrm>
            <a:off x="1235151" y="1754631"/>
            <a:ext cx="840015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2400" b="1" spc="0" baseline="3413" dirty="0">
                <a:latin typeface="Calibri"/>
                <a:cs typeface="Calibri"/>
              </a:rPr>
              <a:t>O</a:t>
            </a:r>
            <a:r>
              <a:rPr sz="2400" b="1" spc="4" baseline="3413" dirty="0">
                <a:latin typeface="Calibri"/>
                <a:cs typeface="Calibri"/>
              </a:rPr>
              <a:t>S</a:t>
            </a:r>
            <a:r>
              <a:rPr sz="2400" b="1" spc="0" baseline="3413" dirty="0">
                <a:latin typeface="Calibri"/>
                <a:cs typeface="Calibri"/>
              </a:rPr>
              <a:t>I</a:t>
            </a:r>
            <a:r>
              <a:rPr sz="2400" b="1" spc="-7" baseline="3413" dirty="0">
                <a:latin typeface="Calibri"/>
                <a:cs typeface="Calibri"/>
              </a:rPr>
              <a:t> </a:t>
            </a:r>
            <a:r>
              <a:rPr sz="2400" b="1" spc="0" baseline="3413" dirty="0">
                <a:latin typeface="Calibri"/>
                <a:cs typeface="Calibri"/>
              </a:rPr>
              <a:t>S</a:t>
            </a:r>
            <a:r>
              <a:rPr sz="2400" b="1" spc="-4" baseline="3413" dirty="0">
                <a:latin typeface="Calibri"/>
                <a:cs typeface="Calibri"/>
              </a:rPr>
              <a:t>t</a:t>
            </a:r>
            <a:r>
              <a:rPr sz="2400" b="1" spc="4" baseline="3413" dirty="0">
                <a:latin typeface="Calibri"/>
                <a:cs typeface="Calibri"/>
              </a:rPr>
              <a:t>ac</a:t>
            </a:r>
            <a:r>
              <a:rPr sz="2400" b="1" spc="0" baseline="3413" dirty="0">
                <a:latin typeface="Calibri"/>
                <a:cs typeface="Calibri"/>
              </a:rPr>
              <a:t>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0" name="object 240"/>
          <p:cNvSpPr txBox="1"/>
          <p:nvPr/>
        </p:nvSpPr>
        <p:spPr>
          <a:xfrm>
            <a:off x="3675634" y="2313558"/>
            <a:ext cx="1710780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2400" b="1" spc="-14" baseline="3413" dirty="0">
                <a:latin typeface="Calibri"/>
                <a:cs typeface="Calibri"/>
              </a:rPr>
              <a:t>F</a:t>
            </a:r>
            <a:r>
              <a:rPr sz="2400" b="1" spc="0" baseline="3413" dirty="0">
                <a:latin typeface="Calibri"/>
                <a:cs typeface="Calibri"/>
              </a:rPr>
              <a:t>CoE</a:t>
            </a:r>
            <a:r>
              <a:rPr sz="2400" b="1" spc="-22" baseline="3413" dirty="0">
                <a:latin typeface="Calibri"/>
                <a:cs typeface="Calibri"/>
              </a:rPr>
              <a:t> </a:t>
            </a:r>
            <a:r>
              <a:rPr sz="2400" b="1" spc="0" baseline="3413" dirty="0">
                <a:latin typeface="Calibri"/>
                <a:cs typeface="Calibri"/>
              </a:rPr>
              <a:t>P</a:t>
            </a:r>
            <a:r>
              <a:rPr sz="2400" b="1" spc="-25" baseline="3413" dirty="0">
                <a:latin typeface="Calibri"/>
                <a:cs typeface="Calibri"/>
              </a:rPr>
              <a:t>r</a:t>
            </a:r>
            <a:r>
              <a:rPr sz="2400" b="1" spc="4" baseline="3413" dirty="0">
                <a:latin typeface="Calibri"/>
                <a:cs typeface="Calibri"/>
              </a:rPr>
              <a:t>o</a:t>
            </a:r>
            <a:r>
              <a:rPr sz="2400" b="1" spc="-14" baseline="3413" dirty="0">
                <a:latin typeface="Calibri"/>
                <a:cs typeface="Calibri"/>
              </a:rPr>
              <a:t>t</a:t>
            </a:r>
            <a:r>
              <a:rPr sz="2400" b="1" spc="4" baseline="3413" dirty="0">
                <a:latin typeface="Calibri"/>
                <a:cs typeface="Calibri"/>
              </a:rPr>
              <a:t>o</a:t>
            </a:r>
            <a:r>
              <a:rPr sz="2400" b="1" spc="-4" baseline="3413" dirty="0">
                <a:latin typeface="Calibri"/>
                <a:cs typeface="Calibri"/>
              </a:rPr>
              <a:t>c</a:t>
            </a:r>
            <a:r>
              <a:rPr sz="2400" b="1" spc="4" baseline="3413" dirty="0">
                <a:latin typeface="Calibri"/>
                <a:cs typeface="Calibri"/>
              </a:rPr>
              <a:t>o</a:t>
            </a:r>
            <a:r>
              <a:rPr sz="2400" b="1" spc="0" baseline="3413" dirty="0">
                <a:latin typeface="Calibri"/>
                <a:cs typeface="Calibri"/>
              </a:rPr>
              <a:t>l</a:t>
            </a:r>
            <a:r>
              <a:rPr sz="2400" b="1" spc="-56" baseline="3413" dirty="0">
                <a:latin typeface="Calibri"/>
                <a:cs typeface="Calibri"/>
              </a:rPr>
              <a:t> </a:t>
            </a:r>
            <a:r>
              <a:rPr sz="2400" b="1" spc="0" baseline="3413" dirty="0">
                <a:latin typeface="Calibri"/>
                <a:cs typeface="Calibri"/>
              </a:rPr>
              <a:t>S</a:t>
            </a:r>
            <a:r>
              <a:rPr sz="2400" b="1" spc="-9" baseline="3413" dirty="0">
                <a:latin typeface="Calibri"/>
                <a:cs typeface="Calibri"/>
              </a:rPr>
              <a:t>t</a:t>
            </a:r>
            <a:r>
              <a:rPr sz="2400" b="1" spc="0" baseline="3413" dirty="0">
                <a:latin typeface="Calibri"/>
                <a:cs typeface="Calibri"/>
              </a:rPr>
              <a:t>a</a:t>
            </a:r>
            <a:r>
              <a:rPr sz="2400" b="1" spc="4" baseline="3413" dirty="0">
                <a:latin typeface="Calibri"/>
                <a:cs typeface="Calibri"/>
              </a:rPr>
              <a:t>c</a:t>
            </a:r>
            <a:r>
              <a:rPr sz="2400" b="1" spc="0" baseline="3413" dirty="0">
                <a:latin typeface="Calibri"/>
                <a:cs typeface="Calibri"/>
              </a:rPr>
              <a:t>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6562090" y="2313558"/>
            <a:ext cx="1503628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2400" b="1" spc="-14" baseline="3413" dirty="0">
                <a:latin typeface="Calibri"/>
                <a:cs typeface="Calibri"/>
              </a:rPr>
              <a:t>F</a:t>
            </a:r>
            <a:r>
              <a:rPr sz="2400" b="1" spc="0" baseline="3413" dirty="0">
                <a:latin typeface="Calibri"/>
                <a:cs typeface="Calibri"/>
              </a:rPr>
              <a:t>C P</a:t>
            </a:r>
            <a:r>
              <a:rPr sz="2400" b="1" spc="-25" baseline="3413" dirty="0">
                <a:latin typeface="Calibri"/>
                <a:cs typeface="Calibri"/>
              </a:rPr>
              <a:t>r</a:t>
            </a:r>
            <a:r>
              <a:rPr sz="2400" b="1" spc="4" baseline="3413" dirty="0">
                <a:latin typeface="Calibri"/>
                <a:cs typeface="Calibri"/>
              </a:rPr>
              <a:t>o</a:t>
            </a:r>
            <a:r>
              <a:rPr sz="2400" b="1" spc="-14" baseline="3413" dirty="0">
                <a:latin typeface="Calibri"/>
                <a:cs typeface="Calibri"/>
              </a:rPr>
              <a:t>t</a:t>
            </a:r>
            <a:r>
              <a:rPr sz="2400" b="1" spc="4" baseline="3413" dirty="0">
                <a:latin typeface="Calibri"/>
                <a:cs typeface="Calibri"/>
              </a:rPr>
              <a:t>o</a:t>
            </a:r>
            <a:r>
              <a:rPr sz="2400" b="1" spc="-4" baseline="3413" dirty="0">
                <a:latin typeface="Calibri"/>
                <a:cs typeface="Calibri"/>
              </a:rPr>
              <a:t>c</a:t>
            </a:r>
            <a:r>
              <a:rPr sz="2400" b="1" spc="4" baseline="3413" dirty="0">
                <a:latin typeface="Calibri"/>
                <a:cs typeface="Calibri"/>
              </a:rPr>
              <a:t>o</a:t>
            </a:r>
            <a:r>
              <a:rPr sz="2400" b="1" spc="0" baseline="3413" dirty="0">
                <a:latin typeface="Calibri"/>
                <a:cs typeface="Calibri"/>
              </a:rPr>
              <a:t>l</a:t>
            </a:r>
            <a:r>
              <a:rPr sz="2400" b="1" spc="-56" baseline="3413" dirty="0">
                <a:latin typeface="Calibri"/>
                <a:cs typeface="Calibri"/>
              </a:rPr>
              <a:t> </a:t>
            </a:r>
            <a:r>
              <a:rPr sz="2400" b="1" spc="0" baseline="3413" dirty="0">
                <a:latin typeface="Calibri"/>
                <a:cs typeface="Calibri"/>
              </a:rPr>
              <a:t>S</a:t>
            </a:r>
            <a:r>
              <a:rPr sz="2400" b="1" spc="-9" baseline="3413" dirty="0">
                <a:latin typeface="Calibri"/>
                <a:cs typeface="Calibri"/>
              </a:rPr>
              <a:t>t</a:t>
            </a:r>
            <a:r>
              <a:rPr sz="2400" b="1" spc="0" baseline="3413" dirty="0">
                <a:latin typeface="Calibri"/>
                <a:cs typeface="Calibri"/>
              </a:rPr>
              <a:t>a</a:t>
            </a:r>
            <a:r>
              <a:rPr sz="2400" b="1" spc="4" baseline="3413" dirty="0">
                <a:latin typeface="Calibri"/>
                <a:cs typeface="Calibri"/>
              </a:rPr>
              <a:t>c</a:t>
            </a:r>
            <a:r>
              <a:rPr sz="2400" b="1" spc="0" baseline="3413" dirty="0">
                <a:latin typeface="Calibri"/>
                <a:cs typeface="Calibri"/>
              </a:rPr>
              <a:t>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2648458" y="3316985"/>
            <a:ext cx="831288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2400" b="1" spc="-14" baseline="3413" dirty="0">
                <a:latin typeface="Calibri"/>
                <a:cs typeface="Calibri"/>
              </a:rPr>
              <a:t>F</a:t>
            </a:r>
            <a:r>
              <a:rPr sz="2400" b="1" spc="0" baseline="3413" dirty="0">
                <a:latin typeface="Calibri"/>
                <a:cs typeface="Calibri"/>
              </a:rPr>
              <a:t>C L</a:t>
            </a:r>
            <a:r>
              <a:rPr sz="2400" b="1" spc="-25" baseline="3413" dirty="0">
                <a:latin typeface="Calibri"/>
                <a:cs typeface="Calibri"/>
              </a:rPr>
              <a:t>a</a:t>
            </a:r>
            <a:r>
              <a:rPr sz="2400" b="1" spc="-9" baseline="3413" dirty="0">
                <a:latin typeface="Calibri"/>
                <a:cs typeface="Calibri"/>
              </a:rPr>
              <a:t>y</a:t>
            </a:r>
            <a:r>
              <a:rPr sz="2400" b="1" spc="0" baseline="3413" dirty="0">
                <a:latin typeface="Calibri"/>
                <a:cs typeface="Calibri"/>
              </a:rPr>
              <a:t>e</a:t>
            </a:r>
            <a:r>
              <a:rPr sz="2400" b="1" spc="-25" baseline="3413" dirty="0">
                <a:latin typeface="Calibri"/>
                <a:cs typeface="Calibri"/>
              </a:rPr>
              <a:t>r</a:t>
            </a:r>
            <a:r>
              <a:rPr sz="2400" b="1" spc="0" baseline="3413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6455791" y="5000117"/>
            <a:ext cx="1233054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2400" b="1" spc="-14" baseline="3413" dirty="0">
                <a:latin typeface="Calibri"/>
                <a:cs typeface="Calibri"/>
              </a:rPr>
              <a:t>F</a:t>
            </a:r>
            <a:r>
              <a:rPr sz="2400" b="1" spc="0" baseline="3413" dirty="0">
                <a:latin typeface="Calibri"/>
                <a:cs typeface="Calibri"/>
              </a:rPr>
              <a:t>C</a:t>
            </a:r>
            <a:r>
              <a:rPr sz="2400" b="1" spc="4" baseline="3413" dirty="0">
                <a:latin typeface="Calibri"/>
                <a:cs typeface="Calibri"/>
              </a:rPr>
              <a:t> </a:t>
            </a:r>
            <a:r>
              <a:rPr sz="2400" b="1" spc="0" baseline="3413" dirty="0">
                <a:latin typeface="Calibri"/>
                <a:cs typeface="Calibri"/>
              </a:rPr>
              <a:t>-</a:t>
            </a:r>
            <a:r>
              <a:rPr sz="2400" b="1" spc="-14" baseline="3413" dirty="0">
                <a:latin typeface="Calibri"/>
                <a:cs typeface="Calibri"/>
              </a:rPr>
              <a:t> </a:t>
            </a:r>
            <a:r>
              <a:rPr sz="2400" b="1" spc="0" baseline="3413" dirty="0">
                <a:latin typeface="Calibri"/>
                <a:cs typeface="Calibri"/>
              </a:rPr>
              <a:t>0</a:t>
            </a:r>
            <a:r>
              <a:rPr sz="2400" b="1" spc="-3" baseline="3413" dirty="0">
                <a:latin typeface="Calibri"/>
                <a:cs typeface="Calibri"/>
              </a:rPr>
              <a:t> </a:t>
            </a:r>
            <a:r>
              <a:rPr sz="2400" b="1" spc="4" baseline="3413" dirty="0">
                <a:latin typeface="Calibri"/>
                <a:cs typeface="Calibri"/>
              </a:rPr>
              <a:t>P</a:t>
            </a:r>
            <a:r>
              <a:rPr sz="2400" b="1" spc="-25" baseline="3413" dirty="0">
                <a:latin typeface="Calibri"/>
                <a:cs typeface="Calibri"/>
              </a:rPr>
              <a:t>h</a:t>
            </a:r>
            <a:r>
              <a:rPr sz="2400" b="1" spc="-9" baseline="3413" dirty="0">
                <a:latin typeface="Calibri"/>
                <a:cs typeface="Calibri"/>
              </a:rPr>
              <a:t>y</a:t>
            </a:r>
            <a:r>
              <a:rPr sz="2400" b="1" spc="0" baseline="3413" dirty="0">
                <a:latin typeface="Calibri"/>
                <a:cs typeface="Calibri"/>
              </a:rPr>
              <a:t>s</a:t>
            </a:r>
            <a:r>
              <a:rPr sz="2400" b="1" spc="4" baseline="3413" dirty="0">
                <a:latin typeface="Calibri"/>
                <a:cs typeface="Calibri"/>
              </a:rPr>
              <a:t>i</a:t>
            </a:r>
            <a:r>
              <a:rPr sz="2400" b="1" spc="0" baseline="3413" dirty="0">
                <a:latin typeface="Calibri"/>
                <a:cs typeface="Calibri"/>
              </a:rPr>
              <a:t>cal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2483358" y="5117719"/>
            <a:ext cx="1010767" cy="4122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639"/>
              </a:lnSpc>
              <a:spcBef>
                <a:spcPts val="82"/>
              </a:spcBef>
            </a:pPr>
            <a:r>
              <a:rPr sz="1600" b="1" spc="-4" dirty="0">
                <a:latin typeface="Calibri"/>
                <a:cs typeface="Calibri"/>
              </a:rPr>
              <a:t>I</a:t>
            </a:r>
            <a:r>
              <a:rPr sz="1600" b="1" spc="0" dirty="0">
                <a:latin typeface="Calibri"/>
                <a:cs typeface="Calibri"/>
              </a:rPr>
              <a:t>EEE</a:t>
            </a:r>
            <a:r>
              <a:rPr sz="1600" b="1" spc="-37" dirty="0">
                <a:latin typeface="Calibri"/>
                <a:cs typeface="Calibri"/>
              </a:rPr>
              <a:t> </a:t>
            </a:r>
            <a:r>
              <a:rPr sz="1600" b="1" spc="-4" dirty="0">
                <a:latin typeface="Calibri"/>
                <a:cs typeface="Calibri"/>
              </a:rPr>
              <a:t>802</a:t>
            </a:r>
            <a:r>
              <a:rPr sz="1600" b="1" spc="4" dirty="0">
                <a:latin typeface="Calibri"/>
                <a:cs typeface="Calibri"/>
              </a:rPr>
              <a:t>.</a:t>
            </a:r>
            <a:r>
              <a:rPr sz="1600" b="1" spc="-4" dirty="0">
                <a:latin typeface="Calibri"/>
                <a:cs typeface="Calibri"/>
              </a:rPr>
              <a:t>1</a:t>
            </a:r>
            <a:r>
              <a:rPr sz="1600" b="1" spc="0" dirty="0">
                <a:latin typeface="Calibri"/>
                <a:cs typeface="Calibri"/>
              </a:rPr>
              <a:t>q</a:t>
            </a:r>
            <a:endParaRPr sz="1600">
              <a:latin typeface="Calibri"/>
              <a:cs typeface="Calibri"/>
            </a:endParaRPr>
          </a:p>
          <a:p>
            <a:pPr marL="224320" marR="200213" algn="ctr">
              <a:lnSpc>
                <a:spcPts val="1540"/>
              </a:lnSpc>
            </a:pPr>
            <a:r>
              <a:rPr sz="2400" b="1" baseline="3413" dirty="0">
                <a:latin typeface="Calibri"/>
                <a:cs typeface="Calibri"/>
              </a:rPr>
              <a:t>L</a:t>
            </a:r>
            <a:r>
              <a:rPr sz="2400" b="1" spc="-19" baseline="3413" dirty="0">
                <a:latin typeface="Calibri"/>
                <a:cs typeface="Calibri"/>
              </a:rPr>
              <a:t>a</a:t>
            </a:r>
            <a:r>
              <a:rPr sz="2400" b="1" spc="-9" baseline="3413" dirty="0">
                <a:latin typeface="Calibri"/>
                <a:cs typeface="Calibri"/>
              </a:rPr>
              <a:t>y</a:t>
            </a:r>
            <a:r>
              <a:rPr sz="2400" b="1" spc="0" baseline="3413" dirty="0">
                <a:latin typeface="Calibri"/>
                <a:cs typeface="Calibri"/>
              </a:rPr>
              <a:t>e</a:t>
            </a:r>
            <a:r>
              <a:rPr sz="2400" b="1" spc="-19" baseline="3413" dirty="0">
                <a:latin typeface="Calibri"/>
                <a:cs typeface="Calibri"/>
              </a:rPr>
              <a:t>r</a:t>
            </a:r>
            <a:r>
              <a:rPr sz="2400" b="1" spc="0" baseline="3413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5654167" y="5759069"/>
            <a:ext cx="78299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2400" b="1" spc="-19" baseline="3413" dirty="0">
                <a:latin typeface="Calibri"/>
                <a:cs typeface="Calibri"/>
              </a:rPr>
              <a:t>E</a:t>
            </a:r>
            <a:r>
              <a:rPr sz="2400" b="1" spc="0" baseline="3413" dirty="0">
                <a:latin typeface="Calibri"/>
                <a:cs typeface="Calibri"/>
              </a:rPr>
              <a:t>t</a:t>
            </a:r>
            <a:r>
              <a:rPr sz="2400" b="1" spc="-4" baseline="3413" dirty="0">
                <a:latin typeface="Calibri"/>
                <a:cs typeface="Calibri"/>
              </a:rPr>
              <a:t>h</a:t>
            </a:r>
            <a:r>
              <a:rPr sz="2400" b="1" spc="0" baseline="3413" dirty="0">
                <a:latin typeface="Calibri"/>
                <a:cs typeface="Calibri"/>
              </a:rPr>
              <a:t>er</a:t>
            </a:r>
            <a:r>
              <a:rPr sz="2400" b="1" spc="-4" baseline="3413" dirty="0">
                <a:latin typeface="Calibri"/>
                <a:cs typeface="Calibri"/>
              </a:rPr>
              <a:t>n</a:t>
            </a:r>
            <a:r>
              <a:rPr sz="2400" b="1" spc="-9" baseline="3413" dirty="0">
                <a:latin typeface="Calibri"/>
                <a:cs typeface="Calibri"/>
              </a:rPr>
              <a:t>e</a:t>
            </a:r>
            <a:r>
              <a:rPr sz="2400" b="1" spc="0" baseline="3413" dirty="0"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6403848" y="2531364"/>
            <a:ext cx="62484" cy="132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3" name="object 233"/>
          <p:cNvSpPr txBox="1"/>
          <p:nvPr/>
        </p:nvSpPr>
        <p:spPr>
          <a:xfrm>
            <a:off x="6466332" y="2531364"/>
            <a:ext cx="1786127" cy="132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2" name="object 232"/>
          <p:cNvSpPr txBox="1"/>
          <p:nvPr/>
        </p:nvSpPr>
        <p:spPr>
          <a:xfrm>
            <a:off x="6403848" y="2663507"/>
            <a:ext cx="62484" cy="621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 txBox="1"/>
          <p:nvPr/>
        </p:nvSpPr>
        <p:spPr>
          <a:xfrm>
            <a:off x="6466332" y="2663507"/>
            <a:ext cx="1786127" cy="621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 txBox="1"/>
          <p:nvPr/>
        </p:nvSpPr>
        <p:spPr>
          <a:xfrm>
            <a:off x="6403848" y="2725674"/>
            <a:ext cx="62484" cy="472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 txBox="1"/>
          <p:nvPr/>
        </p:nvSpPr>
        <p:spPr>
          <a:xfrm>
            <a:off x="6466332" y="2725674"/>
            <a:ext cx="1786127" cy="2682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58">
              <a:lnSpc>
                <a:spcPct val="101725"/>
              </a:lnSpc>
              <a:spcBef>
                <a:spcPts val="90"/>
              </a:spcBef>
            </a:pPr>
            <a:r>
              <a:rPr sz="1600" b="1" spc="-14" dirty="0">
                <a:latin typeface="Calibri"/>
                <a:cs typeface="Calibri"/>
              </a:rPr>
              <a:t>F</a:t>
            </a:r>
            <a:r>
              <a:rPr sz="1600" b="1" spc="0" dirty="0">
                <a:latin typeface="Calibri"/>
                <a:cs typeface="Calibri"/>
              </a:rPr>
              <a:t>C</a:t>
            </a:r>
            <a:r>
              <a:rPr sz="1600" b="1" spc="4" dirty="0">
                <a:latin typeface="Calibri"/>
                <a:cs typeface="Calibri"/>
              </a:rPr>
              <a:t> </a:t>
            </a:r>
            <a:r>
              <a:rPr sz="1600" b="1" spc="0" dirty="0">
                <a:latin typeface="Calibri"/>
                <a:cs typeface="Calibri"/>
              </a:rPr>
              <a:t>-</a:t>
            </a:r>
            <a:r>
              <a:rPr sz="1600" b="1" spc="-14" dirty="0">
                <a:latin typeface="Calibri"/>
                <a:cs typeface="Calibri"/>
              </a:rPr>
              <a:t> </a:t>
            </a:r>
            <a:r>
              <a:rPr sz="1600" b="1" spc="0" dirty="0">
                <a:latin typeface="Calibri"/>
                <a:cs typeface="Calibri"/>
              </a:rPr>
              <a:t>4</a:t>
            </a:r>
            <a:r>
              <a:rPr sz="1600" b="1" spc="-3" dirty="0">
                <a:latin typeface="Calibri"/>
                <a:cs typeface="Calibri"/>
              </a:rPr>
              <a:t> </a:t>
            </a:r>
            <a:r>
              <a:rPr sz="1600" b="1" spc="4" dirty="0">
                <a:latin typeface="Calibri"/>
                <a:cs typeface="Calibri"/>
              </a:rPr>
              <a:t>P</a:t>
            </a:r>
            <a:r>
              <a:rPr sz="1600" b="1" spc="-25" dirty="0">
                <a:latin typeface="Calibri"/>
                <a:cs typeface="Calibri"/>
              </a:rPr>
              <a:t>r</a:t>
            </a:r>
            <a:r>
              <a:rPr sz="1600" b="1" spc="4" dirty="0">
                <a:latin typeface="Calibri"/>
                <a:cs typeface="Calibri"/>
              </a:rPr>
              <a:t>o</a:t>
            </a:r>
            <a:r>
              <a:rPr sz="1600" b="1" spc="-9" dirty="0">
                <a:latin typeface="Calibri"/>
                <a:cs typeface="Calibri"/>
              </a:rPr>
              <a:t>t</a:t>
            </a:r>
            <a:r>
              <a:rPr sz="1600" b="1" spc="4" dirty="0">
                <a:latin typeface="Calibri"/>
                <a:cs typeface="Calibri"/>
              </a:rPr>
              <a:t>o</a:t>
            </a:r>
            <a:r>
              <a:rPr sz="1600" b="1" spc="0" dirty="0">
                <a:latin typeface="Calibri"/>
                <a:cs typeface="Calibri"/>
              </a:rPr>
              <a:t>col</a:t>
            </a:r>
            <a:r>
              <a:rPr sz="1600" b="1" spc="-41" dirty="0">
                <a:latin typeface="Calibri"/>
                <a:cs typeface="Calibri"/>
              </a:rPr>
              <a:t> </a:t>
            </a:r>
            <a:r>
              <a:rPr sz="1600" b="1" spc="0" dirty="0">
                <a:latin typeface="Calibri"/>
                <a:cs typeface="Calibri"/>
              </a:rPr>
              <a:t>m</a:t>
            </a:r>
            <a:r>
              <a:rPr sz="1600" b="1" spc="4" dirty="0">
                <a:latin typeface="Calibri"/>
                <a:cs typeface="Calibri"/>
              </a:rPr>
              <a:t>a</a:t>
            </a:r>
            <a:r>
              <a:rPr sz="1600" b="1" spc="0" dirty="0">
                <a:latin typeface="Calibri"/>
                <a:cs typeface="Calibri"/>
              </a:rPr>
              <a:t>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6403848" y="2772918"/>
            <a:ext cx="62484" cy="182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7" name="object 227"/>
          <p:cNvSpPr txBox="1"/>
          <p:nvPr/>
        </p:nvSpPr>
        <p:spPr>
          <a:xfrm>
            <a:off x="6403848" y="2955798"/>
            <a:ext cx="62484" cy="38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 txBox="1"/>
          <p:nvPr/>
        </p:nvSpPr>
        <p:spPr>
          <a:xfrm>
            <a:off x="6403848" y="2993898"/>
            <a:ext cx="62484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 txBox="1"/>
          <p:nvPr/>
        </p:nvSpPr>
        <p:spPr>
          <a:xfrm>
            <a:off x="6466332" y="2993898"/>
            <a:ext cx="1786127" cy="24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 txBox="1"/>
          <p:nvPr/>
        </p:nvSpPr>
        <p:spPr>
          <a:xfrm>
            <a:off x="6403848" y="2945891"/>
            <a:ext cx="62484" cy="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17"/>
              </a:spcBef>
            </a:pPr>
            <a:endParaRPr sz="550"/>
          </a:p>
        </p:txBody>
      </p:sp>
      <p:sp>
        <p:nvSpPr>
          <p:cNvPr id="223" name="object 223"/>
          <p:cNvSpPr txBox="1"/>
          <p:nvPr/>
        </p:nvSpPr>
        <p:spPr>
          <a:xfrm>
            <a:off x="6403848" y="3017964"/>
            <a:ext cx="62484" cy="2018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2" name="object 222"/>
          <p:cNvSpPr txBox="1"/>
          <p:nvPr/>
        </p:nvSpPr>
        <p:spPr>
          <a:xfrm>
            <a:off x="6466332" y="3017964"/>
            <a:ext cx="1786127" cy="2018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1" name="object 221"/>
          <p:cNvSpPr txBox="1"/>
          <p:nvPr/>
        </p:nvSpPr>
        <p:spPr>
          <a:xfrm>
            <a:off x="6403848" y="3219767"/>
            <a:ext cx="62484" cy="629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 txBox="1"/>
          <p:nvPr/>
        </p:nvSpPr>
        <p:spPr>
          <a:xfrm>
            <a:off x="6466332" y="3219767"/>
            <a:ext cx="1786127" cy="629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 txBox="1"/>
          <p:nvPr/>
        </p:nvSpPr>
        <p:spPr>
          <a:xfrm>
            <a:off x="6403848" y="3282696"/>
            <a:ext cx="62484" cy="48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 txBox="1"/>
          <p:nvPr/>
        </p:nvSpPr>
        <p:spPr>
          <a:xfrm>
            <a:off x="6466332" y="3282696"/>
            <a:ext cx="1786127" cy="2697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58">
              <a:lnSpc>
                <a:spcPct val="101725"/>
              </a:lnSpc>
              <a:spcBef>
                <a:spcPts val="105"/>
              </a:spcBef>
            </a:pPr>
            <a:r>
              <a:rPr sz="1600" b="1" spc="-14" dirty="0">
                <a:latin typeface="Calibri"/>
                <a:cs typeface="Calibri"/>
              </a:rPr>
              <a:t>F</a:t>
            </a:r>
            <a:r>
              <a:rPr sz="1600" b="1" spc="0" dirty="0">
                <a:latin typeface="Calibri"/>
                <a:cs typeface="Calibri"/>
              </a:rPr>
              <a:t>C</a:t>
            </a:r>
            <a:r>
              <a:rPr sz="1600" b="1" spc="4" dirty="0">
                <a:latin typeface="Calibri"/>
                <a:cs typeface="Calibri"/>
              </a:rPr>
              <a:t> </a:t>
            </a:r>
            <a:r>
              <a:rPr sz="1600" b="1" spc="0" dirty="0">
                <a:latin typeface="Calibri"/>
                <a:cs typeface="Calibri"/>
              </a:rPr>
              <a:t>-</a:t>
            </a:r>
            <a:r>
              <a:rPr sz="1600" b="1" spc="-14" dirty="0">
                <a:latin typeface="Calibri"/>
                <a:cs typeface="Calibri"/>
              </a:rPr>
              <a:t> </a:t>
            </a:r>
            <a:r>
              <a:rPr sz="1600" b="1" spc="0" dirty="0">
                <a:latin typeface="Calibri"/>
                <a:cs typeface="Calibri"/>
              </a:rPr>
              <a:t>3</a:t>
            </a:r>
            <a:r>
              <a:rPr sz="1600" b="1" spc="-3" dirty="0">
                <a:latin typeface="Calibri"/>
                <a:cs typeface="Calibri"/>
              </a:rPr>
              <a:t> </a:t>
            </a:r>
            <a:r>
              <a:rPr sz="1600" b="1" spc="0" dirty="0">
                <a:latin typeface="Calibri"/>
                <a:cs typeface="Calibri"/>
              </a:rPr>
              <a:t>S</a:t>
            </a:r>
            <a:r>
              <a:rPr sz="1600" b="1" spc="4" dirty="0">
                <a:latin typeface="Calibri"/>
                <a:cs typeface="Calibri"/>
              </a:rPr>
              <a:t>e</a:t>
            </a:r>
            <a:r>
              <a:rPr sz="1600" b="1" spc="9" dirty="0">
                <a:latin typeface="Calibri"/>
                <a:cs typeface="Calibri"/>
              </a:rPr>
              <a:t>r</a:t>
            </a:r>
            <a:r>
              <a:rPr sz="1600" b="1" spc="0" dirty="0">
                <a:latin typeface="Calibri"/>
                <a:cs typeface="Calibri"/>
              </a:rPr>
              <a:t>v</a:t>
            </a:r>
            <a:r>
              <a:rPr sz="1600" b="1" spc="4" dirty="0">
                <a:latin typeface="Calibri"/>
                <a:cs typeface="Calibri"/>
              </a:rPr>
              <a:t>ic</a:t>
            </a:r>
            <a:r>
              <a:rPr sz="1600" b="1" spc="0" dirty="0"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6403848" y="3331464"/>
            <a:ext cx="62484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6" name="object 216"/>
          <p:cNvSpPr txBox="1"/>
          <p:nvPr/>
        </p:nvSpPr>
        <p:spPr>
          <a:xfrm>
            <a:off x="6403848" y="3514344"/>
            <a:ext cx="62484" cy="38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 txBox="1"/>
          <p:nvPr/>
        </p:nvSpPr>
        <p:spPr>
          <a:xfrm>
            <a:off x="6403848" y="3552444"/>
            <a:ext cx="62484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 txBox="1"/>
          <p:nvPr/>
        </p:nvSpPr>
        <p:spPr>
          <a:xfrm>
            <a:off x="6466332" y="3552444"/>
            <a:ext cx="1786127" cy="24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 txBox="1"/>
          <p:nvPr/>
        </p:nvSpPr>
        <p:spPr>
          <a:xfrm>
            <a:off x="6403848" y="3505200"/>
            <a:ext cx="62484" cy="713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11"/>
              </a:spcBef>
            </a:pPr>
            <a:endParaRPr sz="550"/>
          </a:p>
        </p:txBody>
      </p:sp>
      <p:sp>
        <p:nvSpPr>
          <p:cNvPr id="212" name="object 212"/>
          <p:cNvSpPr txBox="1"/>
          <p:nvPr/>
        </p:nvSpPr>
        <p:spPr>
          <a:xfrm>
            <a:off x="6403848" y="3576510"/>
            <a:ext cx="62484" cy="202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1" name="object 211"/>
          <p:cNvSpPr txBox="1"/>
          <p:nvPr/>
        </p:nvSpPr>
        <p:spPr>
          <a:xfrm>
            <a:off x="6466332" y="3576510"/>
            <a:ext cx="1786127" cy="202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0" name="object 210"/>
          <p:cNvSpPr txBox="1"/>
          <p:nvPr/>
        </p:nvSpPr>
        <p:spPr>
          <a:xfrm>
            <a:off x="6403848" y="3779075"/>
            <a:ext cx="62484" cy="621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 txBox="1"/>
          <p:nvPr/>
        </p:nvSpPr>
        <p:spPr>
          <a:xfrm>
            <a:off x="6466332" y="3779075"/>
            <a:ext cx="1786127" cy="621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 txBox="1"/>
          <p:nvPr/>
        </p:nvSpPr>
        <p:spPr>
          <a:xfrm>
            <a:off x="6403848" y="3841242"/>
            <a:ext cx="62484" cy="480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 txBox="1"/>
          <p:nvPr/>
        </p:nvSpPr>
        <p:spPr>
          <a:xfrm>
            <a:off x="6466332" y="3841242"/>
            <a:ext cx="1786127" cy="2697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58">
              <a:lnSpc>
                <a:spcPct val="101725"/>
              </a:lnSpc>
              <a:spcBef>
                <a:spcPts val="110"/>
              </a:spcBef>
            </a:pPr>
            <a:r>
              <a:rPr sz="1600" b="1" spc="-14" dirty="0">
                <a:latin typeface="Calibri"/>
                <a:cs typeface="Calibri"/>
              </a:rPr>
              <a:t>F</a:t>
            </a:r>
            <a:r>
              <a:rPr sz="1600" b="1" spc="0" dirty="0">
                <a:latin typeface="Calibri"/>
                <a:cs typeface="Calibri"/>
              </a:rPr>
              <a:t>C</a:t>
            </a:r>
            <a:r>
              <a:rPr sz="1600" b="1" spc="4" dirty="0">
                <a:latin typeface="Calibri"/>
                <a:cs typeface="Calibri"/>
              </a:rPr>
              <a:t> </a:t>
            </a:r>
            <a:r>
              <a:rPr sz="1600" b="1" spc="0" dirty="0">
                <a:latin typeface="Calibri"/>
                <a:cs typeface="Calibri"/>
              </a:rPr>
              <a:t>-</a:t>
            </a:r>
            <a:r>
              <a:rPr sz="1600" b="1" spc="-14" dirty="0">
                <a:latin typeface="Calibri"/>
                <a:cs typeface="Calibri"/>
              </a:rPr>
              <a:t> </a:t>
            </a:r>
            <a:r>
              <a:rPr sz="1600" b="1" spc="0" dirty="0">
                <a:latin typeface="Calibri"/>
                <a:cs typeface="Calibri"/>
              </a:rPr>
              <a:t>2</a:t>
            </a:r>
            <a:r>
              <a:rPr sz="1600" b="1" spc="-3" dirty="0">
                <a:latin typeface="Calibri"/>
                <a:cs typeface="Calibri"/>
              </a:rPr>
              <a:t> </a:t>
            </a:r>
            <a:r>
              <a:rPr sz="1600" b="1" spc="0" dirty="0">
                <a:latin typeface="Calibri"/>
                <a:cs typeface="Calibri"/>
              </a:rPr>
              <a:t>F</a:t>
            </a:r>
            <a:r>
              <a:rPr sz="1600" b="1" spc="-34" dirty="0">
                <a:latin typeface="Calibri"/>
                <a:cs typeface="Calibri"/>
              </a:rPr>
              <a:t>r</a:t>
            </a:r>
            <a:r>
              <a:rPr sz="1600" b="1" spc="4" dirty="0">
                <a:latin typeface="Calibri"/>
                <a:cs typeface="Calibri"/>
              </a:rPr>
              <a:t>a</a:t>
            </a:r>
            <a:r>
              <a:rPr sz="1600" b="1" spc="0" dirty="0">
                <a:latin typeface="Calibri"/>
                <a:cs typeface="Calibri"/>
              </a:rPr>
              <a:t>ming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6403848" y="3889248"/>
            <a:ext cx="62484" cy="1836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5" name="object 205"/>
          <p:cNvSpPr txBox="1"/>
          <p:nvPr/>
        </p:nvSpPr>
        <p:spPr>
          <a:xfrm>
            <a:off x="6403848" y="4072890"/>
            <a:ext cx="62484" cy="38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 txBox="1"/>
          <p:nvPr/>
        </p:nvSpPr>
        <p:spPr>
          <a:xfrm>
            <a:off x="6403848" y="4110990"/>
            <a:ext cx="62484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 txBox="1"/>
          <p:nvPr/>
        </p:nvSpPr>
        <p:spPr>
          <a:xfrm>
            <a:off x="6466332" y="4110990"/>
            <a:ext cx="1786127" cy="248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 txBox="1"/>
          <p:nvPr/>
        </p:nvSpPr>
        <p:spPr>
          <a:xfrm>
            <a:off x="6403848" y="4062983"/>
            <a:ext cx="62484" cy="728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3"/>
              </a:spcBef>
            </a:pPr>
            <a:endParaRPr sz="550"/>
          </a:p>
        </p:txBody>
      </p:sp>
      <p:sp>
        <p:nvSpPr>
          <p:cNvPr id="201" name="object 201"/>
          <p:cNvSpPr txBox="1"/>
          <p:nvPr/>
        </p:nvSpPr>
        <p:spPr>
          <a:xfrm>
            <a:off x="6403848" y="4135818"/>
            <a:ext cx="62484" cy="202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0" name="object 200"/>
          <p:cNvSpPr txBox="1"/>
          <p:nvPr/>
        </p:nvSpPr>
        <p:spPr>
          <a:xfrm>
            <a:off x="6466332" y="4135818"/>
            <a:ext cx="1786127" cy="202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9" name="object 199"/>
          <p:cNvSpPr txBox="1"/>
          <p:nvPr/>
        </p:nvSpPr>
        <p:spPr>
          <a:xfrm>
            <a:off x="6403848" y="4338383"/>
            <a:ext cx="62484" cy="621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 txBox="1"/>
          <p:nvPr/>
        </p:nvSpPr>
        <p:spPr>
          <a:xfrm>
            <a:off x="6466332" y="4338383"/>
            <a:ext cx="1786127" cy="621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 txBox="1"/>
          <p:nvPr/>
        </p:nvSpPr>
        <p:spPr>
          <a:xfrm>
            <a:off x="6403848" y="4400550"/>
            <a:ext cx="62484" cy="480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 txBox="1"/>
          <p:nvPr/>
        </p:nvSpPr>
        <p:spPr>
          <a:xfrm>
            <a:off x="6466332" y="4400550"/>
            <a:ext cx="1786127" cy="2697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58">
              <a:lnSpc>
                <a:spcPct val="101725"/>
              </a:lnSpc>
              <a:spcBef>
                <a:spcPts val="105"/>
              </a:spcBef>
            </a:pPr>
            <a:r>
              <a:rPr sz="1600" b="1" spc="-14" dirty="0">
                <a:latin typeface="Calibri"/>
                <a:cs typeface="Calibri"/>
              </a:rPr>
              <a:t>F</a:t>
            </a:r>
            <a:r>
              <a:rPr sz="1600" b="1" spc="0" dirty="0">
                <a:latin typeface="Calibri"/>
                <a:cs typeface="Calibri"/>
              </a:rPr>
              <a:t>C</a:t>
            </a:r>
            <a:r>
              <a:rPr sz="1600" b="1" spc="4" dirty="0">
                <a:latin typeface="Calibri"/>
                <a:cs typeface="Calibri"/>
              </a:rPr>
              <a:t> </a:t>
            </a:r>
            <a:r>
              <a:rPr sz="1600" b="1" spc="0" dirty="0">
                <a:latin typeface="Calibri"/>
                <a:cs typeface="Calibri"/>
              </a:rPr>
              <a:t>-</a:t>
            </a:r>
            <a:r>
              <a:rPr sz="1600" b="1" spc="-14" dirty="0">
                <a:latin typeface="Calibri"/>
                <a:cs typeface="Calibri"/>
              </a:rPr>
              <a:t> </a:t>
            </a:r>
            <a:r>
              <a:rPr sz="1600" b="1" spc="0" dirty="0">
                <a:latin typeface="Calibri"/>
                <a:cs typeface="Calibri"/>
              </a:rPr>
              <a:t>1</a:t>
            </a:r>
            <a:r>
              <a:rPr sz="1600" b="1" spc="-3" dirty="0">
                <a:latin typeface="Calibri"/>
                <a:cs typeface="Calibri"/>
              </a:rPr>
              <a:t> </a:t>
            </a:r>
            <a:r>
              <a:rPr sz="1600" b="1" spc="4" dirty="0">
                <a:latin typeface="Calibri"/>
                <a:cs typeface="Calibri"/>
              </a:rPr>
              <a:t>D</a:t>
            </a:r>
            <a:r>
              <a:rPr sz="1600" b="1" spc="-4" dirty="0">
                <a:latin typeface="Calibri"/>
                <a:cs typeface="Calibri"/>
              </a:rPr>
              <a:t>a</a:t>
            </a:r>
            <a:r>
              <a:rPr sz="1600" b="1" spc="-9" dirty="0">
                <a:latin typeface="Calibri"/>
                <a:cs typeface="Calibri"/>
              </a:rPr>
              <a:t>t</a:t>
            </a:r>
            <a:r>
              <a:rPr sz="1600" b="1" spc="0" dirty="0">
                <a:latin typeface="Calibri"/>
                <a:cs typeface="Calibri"/>
              </a:rPr>
              <a:t>a</a:t>
            </a:r>
            <a:r>
              <a:rPr sz="1600" b="1" spc="-41" dirty="0">
                <a:latin typeface="Calibri"/>
                <a:cs typeface="Calibri"/>
              </a:rPr>
              <a:t> </a:t>
            </a:r>
            <a:r>
              <a:rPr sz="1600" b="1" spc="0" dirty="0">
                <a:latin typeface="Calibri"/>
                <a:cs typeface="Calibri"/>
              </a:rPr>
              <a:t>en</a:t>
            </a:r>
            <a:r>
              <a:rPr sz="1600" b="1" spc="4" dirty="0">
                <a:latin typeface="Calibri"/>
                <a:cs typeface="Calibri"/>
              </a:rPr>
              <a:t>c</a:t>
            </a:r>
            <a:r>
              <a:rPr sz="1600" b="1" spc="0" dirty="0">
                <a:latin typeface="Calibri"/>
                <a:cs typeface="Calibri"/>
              </a:rPr>
              <a:t>/dec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6403848" y="4448556"/>
            <a:ext cx="62484" cy="1836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4" name="object 194"/>
          <p:cNvSpPr txBox="1"/>
          <p:nvPr/>
        </p:nvSpPr>
        <p:spPr>
          <a:xfrm>
            <a:off x="6403848" y="4632198"/>
            <a:ext cx="62484" cy="38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 txBox="1"/>
          <p:nvPr/>
        </p:nvSpPr>
        <p:spPr>
          <a:xfrm>
            <a:off x="6403848" y="4670298"/>
            <a:ext cx="62484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 txBox="1"/>
          <p:nvPr/>
        </p:nvSpPr>
        <p:spPr>
          <a:xfrm>
            <a:off x="6466332" y="4670298"/>
            <a:ext cx="1786127" cy="24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 txBox="1"/>
          <p:nvPr/>
        </p:nvSpPr>
        <p:spPr>
          <a:xfrm>
            <a:off x="6403848" y="4622292"/>
            <a:ext cx="62484" cy="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17"/>
              </a:spcBef>
            </a:pPr>
            <a:endParaRPr sz="550"/>
          </a:p>
        </p:txBody>
      </p:sp>
      <p:sp>
        <p:nvSpPr>
          <p:cNvPr id="190" name="object 190"/>
          <p:cNvSpPr txBox="1"/>
          <p:nvPr/>
        </p:nvSpPr>
        <p:spPr>
          <a:xfrm>
            <a:off x="6403848" y="4694364"/>
            <a:ext cx="62484" cy="2018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9" name="object 189"/>
          <p:cNvSpPr txBox="1"/>
          <p:nvPr/>
        </p:nvSpPr>
        <p:spPr>
          <a:xfrm>
            <a:off x="6466332" y="4694364"/>
            <a:ext cx="1786127" cy="2018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8" name="object 188"/>
          <p:cNvSpPr txBox="1"/>
          <p:nvPr/>
        </p:nvSpPr>
        <p:spPr>
          <a:xfrm>
            <a:off x="6403848" y="4896167"/>
            <a:ext cx="62484" cy="629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 txBox="1"/>
          <p:nvPr/>
        </p:nvSpPr>
        <p:spPr>
          <a:xfrm>
            <a:off x="6466332" y="4896167"/>
            <a:ext cx="1786127" cy="629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 txBox="1"/>
          <p:nvPr/>
        </p:nvSpPr>
        <p:spPr>
          <a:xfrm>
            <a:off x="6403848" y="4959096"/>
            <a:ext cx="62484" cy="685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9"/>
              </a:spcBef>
            </a:pPr>
            <a:endParaRPr sz="500"/>
          </a:p>
        </p:txBody>
      </p:sp>
      <p:sp>
        <p:nvSpPr>
          <p:cNvPr id="185" name="object 185"/>
          <p:cNvSpPr txBox="1"/>
          <p:nvPr/>
        </p:nvSpPr>
        <p:spPr>
          <a:xfrm>
            <a:off x="6466332" y="4959096"/>
            <a:ext cx="1188719" cy="1310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4" name="object 184"/>
          <p:cNvSpPr txBox="1"/>
          <p:nvPr/>
        </p:nvSpPr>
        <p:spPr>
          <a:xfrm>
            <a:off x="7655052" y="4959096"/>
            <a:ext cx="597407" cy="48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 txBox="1"/>
          <p:nvPr/>
        </p:nvSpPr>
        <p:spPr>
          <a:xfrm>
            <a:off x="6403848" y="5027676"/>
            <a:ext cx="62484" cy="2061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2" name="object 182"/>
          <p:cNvSpPr txBox="1"/>
          <p:nvPr/>
        </p:nvSpPr>
        <p:spPr>
          <a:xfrm>
            <a:off x="7655052" y="5007864"/>
            <a:ext cx="537972" cy="82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47"/>
              </a:spcBef>
            </a:pPr>
            <a:endParaRPr sz="600"/>
          </a:p>
        </p:txBody>
      </p:sp>
      <p:sp>
        <p:nvSpPr>
          <p:cNvPr id="181" name="object 181"/>
          <p:cNvSpPr txBox="1"/>
          <p:nvPr/>
        </p:nvSpPr>
        <p:spPr>
          <a:xfrm>
            <a:off x="8193024" y="5007864"/>
            <a:ext cx="59435" cy="82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47"/>
              </a:spcBef>
            </a:pPr>
            <a:endParaRPr sz="600"/>
          </a:p>
        </p:txBody>
      </p:sp>
      <p:sp>
        <p:nvSpPr>
          <p:cNvPr id="180" name="object 180"/>
          <p:cNvSpPr txBox="1"/>
          <p:nvPr/>
        </p:nvSpPr>
        <p:spPr>
          <a:xfrm>
            <a:off x="6466332" y="5090160"/>
            <a:ext cx="1188719" cy="143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9" name="object 179"/>
          <p:cNvSpPr txBox="1"/>
          <p:nvPr/>
        </p:nvSpPr>
        <p:spPr>
          <a:xfrm>
            <a:off x="7655052" y="5090160"/>
            <a:ext cx="537972" cy="143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8" name="object 178"/>
          <p:cNvSpPr txBox="1"/>
          <p:nvPr/>
        </p:nvSpPr>
        <p:spPr>
          <a:xfrm>
            <a:off x="8193024" y="5090160"/>
            <a:ext cx="59435" cy="176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7" name="object 177"/>
          <p:cNvSpPr txBox="1"/>
          <p:nvPr/>
        </p:nvSpPr>
        <p:spPr>
          <a:xfrm>
            <a:off x="6403848" y="5233860"/>
            <a:ext cx="1789176" cy="330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 txBox="1"/>
          <p:nvPr/>
        </p:nvSpPr>
        <p:spPr>
          <a:xfrm>
            <a:off x="3724655" y="2531364"/>
            <a:ext cx="35052" cy="132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5" name="object 175"/>
          <p:cNvSpPr txBox="1"/>
          <p:nvPr/>
        </p:nvSpPr>
        <p:spPr>
          <a:xfrm>
            <a:off x="3759708" y="2531364"/>
            <a:ext cx="1525524" cy="132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4" name="object 174"/>
          <p:cNvSpPr txBox="1"/>
          <p:nvPr/>
        </p:nvSpPr>
        <p:spPr>
          <a:xfrm>
            <a:off x="3724655" y="2663507"/>
            <a:ext cx="35052" cy="621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3759708" y="2663507"/>
            <a:ext cx="1525524" cy="621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 txBox="1"/>
          <p:nvPr/>
        </p:nvSpPr>
        <p:spPr>
          <a:xfrm>
            <a:off x="3724655" y="2725674"/>
            <a:ext cx="35052" cy="472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 txBox="1"/>
          <p:nvPr/>
        </p:nvSpPr>
        <p:spPr>
          <a:xfrm>
            <a:off x="3759708" y="2725674"/>
            <a:ext cx="1525524" cy="472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 txBox="1"/>
          <p:nvPr/>
        </p:nvSpPr>
        <p:spPr>
          <a:xfrm>
            <a:off x="3724655" y="2772918"/>
            <a:ext cx="35052" cy="182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9" name="object 169"/>
          <p:cNvSpPr txBox="1"/>
          <p:nvPr/>
        </p:nvSpPr>
        <p:spPr>
          <a:xfrm>
            <a:off x="3759708" y="2772918"/>
            <a:ext cx="422147" cy="182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8" name="object 168"/>
          <p:cNvSpPr txBox="1"/>
          <p:nvPr/>
        </p:nvSpPr>
        <p:spPr>
          <a:xfrm>
            <a:off x="4181855" y="2772918"/>
            <a:ext cx="1103376" cy="182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">
              <a:lnSpc>
                <a:spcPts val="1440"/>
              </a:lnSpc>
              <a:spcBef>
                <a:spcPts val="72"/>
              </a:spcBef>
            </a:pPr>
            <a:r>
              <a:rPr sz="2400" b="1" spc="-14" baseline="-3413" dirty="0">
                <a:latin typeface="Calibri"/>
                <a:cs typeface="Calibri"/>
              </a:rPr>
              <a:t>F</a:t>
            </a:r>
            <a:r>
              <a:rPr sz="2400" b="1" spc="0" baseline="-3413" dirty="0">
                <a:latin typeface="Calibri"/>
                <a:cs typeface="Calibri"/>
              </a:rPr>
              <a:t>C</a:t>
            </a:r>
            <a:r>
              <a:rPr sz="2400" b="1" spc="4" baseline="-3413" dirty="0">
                <a:latin typeface="Calibri"/>
                <a:cs typeface="Calibri"/>
              </a:rPr>
              <a:t> </a:t>
            </a:r>
            <a:r>
              <a:rPr sz="2400" b="1" spc="0" baseline="-3413" dirty="0">
                <a:latin typeface="Calibri"/>
                <a:cs typeface="Calibri"/>
              </a:rPr>
              <a:t>-</a:t>
            </a:r>
            <a:r>
              <a:rPr sz="2400" b="1" spc="-14" baseline="-3413" dirty="0">
                <a:latin typeface="Calibri"/>
                <a:cs typeface="Calibri"/>
              </a:rPr>
              <a:t> </a:t>
            </a:r>
            <a:r>
              <a:rPr sz="2400" b="1" spc="0" baseline="-3413" dirty="0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3724655" y="2955798"/>
            <a:ext cx="35052" cy="38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 txBox="1"/>
          <p:nvPr/>
        </p:nvSpPr>
        <p:spPr>
          <a:xfrm>
            <a:off x="3759708" y="2955798"/>
            <a:ext cx="1525524" cy="38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 txBox="1"/>
          <p:nvPr/>
        </p:nvSpPr>
        <p:spPr>
          <a:xfrm>
            <a:off x="3724655" y="2993898"/>
            <a:ext cx="35052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 txBox="1"/>
          <p:nvPr/>
        </p:nvSpPr>
        <p:spPr>
          <a:xfrm>
            <a:off x="3759708" y="2993898"/>
            <a:ext cx="422147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 txBox="1"/>
          <p:nvPr/>
        </p:nvSpPr>
        <p:spPr>
          <a:xfrm>
            <a:off x="3724655" y="2945891"/>
            <a:ext cx="35052" cy="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17"/>
              </a:spcBef>
            </a:pPr>
            <a:endParaRPr sz="550"/>
          </a:p>
        </p:txBody>
      </p:sp>
      <p:sp>
        <p:nvSpPr>
          <p:cNvPr id="162" name="object 162"/>
          <p:cNvSpPr txBox="1"/>
          <p:nvPr/>
        </p:nvSpPr>
        <p:spPr>
          <a:xfrm>
            <a:off x="3759708" y="2945891"/>
            <a:ext cx="1525524" cy="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17"/>
              </a:spcBef>
            </a:pPr>
            <a:endParaRPr sz="550"/>
          </a:p>
        </p:txBody>
      </p:sp>
      <p:sp>
        <p:nvSpPr>
          <p:cNvPr id="161" name="object 161"/>
          <p:cNvSpPr txBox="1"/>
          <p:nvPr/>
        </p:nvSpPr>
        <p:spPr>
          <a:xfrm>
            <a:off x="3724655" y="3017964"/>
            <a:ext cx="35052" cy="2018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0" name="object 160"/>
          <p:cNvSpPr txBox="1"/>
          <p:nvPr/>
        </p:nvSpPr>
        <p:spPr>
          <a:xfrm>
            <a:off x="3759708" y="3017964"/>
            <a:ext cx="1525524" cy="2018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9" name="object 159"/>
          <p:cNvSpPr txBox="1"/>
          <p:nvPr/>
        </p:nvSpPr>
        <p:spPr>
          <a:xfrm>
            <a:off x="3724655" y="3219767"/>
            <a:ext cx="35052" cy="629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 txBox="1"/>
          <p:nvPr/>
        </p:nvSpPr>
        <p:spPr>
          <a:xfrm>
            <a:off x="3759708" y="3219767"/>
            <a:ext cx="1525524" cy="629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3724655" y="3282696"/>
            <a:ext cx="35052" cy="388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 txBox="1"/>
          <p:nvPr/>
        </p:nvSpPr>
        <p:spPr>
          <a:xfrm>
            <a:off x="3759708" y="3282696"/>
            <a:ext cx="1525524" cy="388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3724655" y="3321557"/>
            <a:ext cx="35052" cy="1927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4" name="object 154"/>
          <p:cNvSpPr txBox="1"/>
          <p:nvPr/>
        </p:nvSpPr>
        <p:spPr>
          <a:xfrm>
            <a:off x="3759708" y="3321557"/>
            <a:ext cx="422147" cy="1927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3" name="object 153"/>
          <p:cNvSpPr txBox="1"/>
          <p:nvPr/>
        </p:nvSpPr>
        <p:spPr>
          <a:xfrm>
            <a:off x="4181855" y="3321557"/>
            <a:ext cx="1103376" cy="1927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">
              <a:lnSpc>
                <a:spcPts val="1520"/>
              </a:lnSpc>
              <a:spcBef>
                <a:spcPts val="76"/>
              </a:spcBef>
            </a:pPr>
            <a:r>
              <a:rPr sz="2400" b="1" spc="-14" baseline="-6826" dirty="0">
                <a:latin typeface="Calibri"/>
                <a:cs typeface="Calibri"/>
              </a:rPr>
              <a:t>F</a:t>
            </a:r>
            <a:r>
              <a:rPr sz="2400" b="1" spc="0" baseline="-6826" dirty="0">
                <a:latin typeface="Calibri"/>
                <a:cs typeface="Calibri"/>
              </a:rPr>
              <a:t>C</a:t>
            </a:r>
            <a:r>
              <a:rPr sz="2400" b="1" spc="4" baseline="-6826" dirty="0">
                <a:latin typeface="Calibri"/>
                <a:cs typeface="Calibri"/>
              </a:rPr>
              <a:t> </a:t>
            </a:r>
            <a:r>
              <a:rPr sz="2400" b="1" spc="0" baseline="-6826" dirty="0">
                <a:latin typeface="Calibri"/>
                <a:cs typeface="Calibri"/>
              </a:rPr>
              <a:t>-</a:t>
            </a:r>
            <a:r>
              <a:rPr sz="2400" b="1" spc="-14" baseline="-6826" dirty="0">
                <a:latin typeface="Calibri"/>
                <a:cs typeface="Calibri"/>
              </a:rPr>
              <a:t> </a:t>
            </a:r>
            <a:r>
              <a:rPr sz="2400" b="1" spc="0" baseline="-6826" dirty="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3724655" y="3514344"/>
            <a:ext cx="35052" cy="38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3759708" y="3514344"/>
            <a:ext cx="1525524" cy="38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 txBox="1"/>
          <p:nvPr/>
        </p:nvSpPr>
        <p:spPr>
          <a:xfrm>
            <a:off x="3724655" y="3552444"/>
            <a:ext cx="35052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3759708" y="3552444"/>
            <a:ext cx="422147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 txBox="1"/>
          <p:nvPr/>
        </p:nvSpPr>
        <p:spPr>
          <a:xfrm>
            <a:off x="3724655" y="3505200"/>
            <a:ext cx="35052" cy="713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11"/>
              </a:spcBef>
            </a:pPr>
            <a:endParaRPr sz="550"/>
          </a:p>
        </p:txBody>
      </p:sp>
      <p:sp>
        <p:nvSpPr>
          <p:cNvPr id="147" name="object 147"/>
          <p:cNvSpPr txBox="1"/>
          <p:nvPr/>
        </p:nvSpPr>
        <p:spPr>
          <a:xfrm>
            <a:off x="3759708" y="3505200"/>
            <a:ext cx="1525524" cy="713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11"/>
              </a:spcBef>
            </a:pPr>
            <a:endParaRPr sz="550"/>
          </a:p>
        </p:txBody>
      </p:sp>
      <p:sp>
        <p:nvSpPr>
          <p:cNvPr id="146" name="object 146"/>
          <p:cNvSpPr txBox="1"/>
          <p:nvPr/>
        </p:nvSpPr>
        <p:spPr>
          <a:xfrm>
            <a:off x="3724655" y="3576510"/>
            <a:ext cx="35052" cy="202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5" name="object 145"/>
          <p:cNvSpPr txBox="1"/>
          <p:nvPr/>
        </p:nvSpPr>
        <p:spPr>
          <a:xfrm>
            <a:off x="3759708" y="3576510"/>
            <a:ext cx="1525524" cy="202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4" name="object 144"/>
          <p:cNvSpPr txBox="1"/>
          <p:nvPr/>
        </p:nvSpPr>
        <p:spPr>
          <a:xfrm>
            <a:off x="3724655" y="3779075"/>
            <a:ext cx="35052" cy="621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3759708" y="3779075"/>
            <a:ext cx="1525524" cy="621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 txBox="1"/>
          <p:nvPr/>
        </p:nvSpPr>
        <p:spPr>
          <a:xfrm>
            <a:off x="3724655" y="3841242"/>
            <a:ext cx="35052" cy="388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3759708" y="3841242"/>
            <a:ext cx="1525524" cy="388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>
            <a:off x="3724655" y="3880104"/>
            <a:ext cx="35052" cy="1927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9" name="object 139"/>
          <p:cNvSpPr txBox="1"/>
          <p:nvPr/>
        </p:nvSpPr>
        <p:spPr>
          <a:xfrm>
            <a:off x="3759708" y="3880104"/>
            <a:ext cx="422147" cy="1927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8" name="object 138"/>
          <p:cNvSpPr txBox="1"/>
          <p:nvPr/>
        </p:nvSpPr>
        <p:spPr>
          <a:xfrm>
            <a:off x="4181855" y="3880104"/>
            <a:ext cx="1103376" cy="1927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">
              <a:lnSpc>
                <a:spcPts val="1520"/>
              </a:lnSpc>
              <a:spcBef>
                <a:spcPts val="76"/>
              </a:spcBef>
            </a:pPr>
            <a:r>
              <a:rPr sz="2400" b="1" spc="-14" baseline="-6826" dirty="0">
                <a:latin typeface="Calibri"/>
                <a:cs typeface="Calibri"/>
              </a:rPr>
              <a:t>F</a:t>
            </a:r>
            <a:r>
              <a:rPr sz="2400" b="1" spc="0" baseline="-6826" dirty="0">
                <a:latin typeface="Calibri"/>
                <a:cs typeface="Calibri"/>
              </a:rPr>
              <a:t>C</a:t>
            </a:r>
            <a:r>
              <a:rPr sz="2400" b="1" spc="4" baseline="-6826" dirty="0">
                <a:latin typeface="Calibri"/>
                <a:cs typeface="Calibri"/>
              </a:rPr>
              <a:t> </a:t>
            </a:r>
            <a:r>
              <a:rPr sz="2400" b="1" spc="0" baseline="-6826" dirty="0">
                <a:latin typeface="Calibri"/>
                <a:cs typeface="Calibri"/>
              </a:rPr>
              <a:t>-</a:t>
            </a:r>
            <a:r>
              <a:rPr sz="2400" b="1" spc="-14" baseline="-6826" dirty="0">
                <a:latin typeface="Calibri"/>
                <a:cs typeface="Calibri"/>
              </a:rPr>
              <a:t> </a:t>
            </a:r>
            <a:r>
              <a:rPr sz="2400" b="1" spc="0" baseline="-6826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3724655" y="4072890"/>
            <a:ext cx="35052" cy="38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3759708" y="4072890"/>
            <a:ext cx="1525524" cy="38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 txBox="1"/>
          <p:nvPr/>
        </p:nvSpPr>
        <p:spPr>
          <a:xfrm>
            <a:off x="3724655" y="4110990"/>
            <a:ext cx="35052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3759708" y="4110990"/>
            <a:ext cx="422147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3724655" y="4062983"/>
            <a:ext cx="35052" cy="728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3"/>
              </a:spcBef>
            </a:pPr>
            <a:endParaRPr sz="550"/>
          </a:p>
        </p:txBody>
      </p:sp>
      <p:sp>
        <p:nvSpPr>
          <p:cNvPr id="132" name="object 132"/>
          <p:cNvSpPr txBox="1"/>
          <p:nvPr/>
        </p:nvSpPr>
        <p:spPr>
          <a:xfrm>
            <a:off x="3759708" y="4062983"/>
            <a:ext cx="1525524" cy="728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3"/>
              </a:spcBef>
            </a:pPr>
            <a:endParaRPr sz="550"/>
          </a:p>
        </p:txBody>
      </p:sp>
      <p:sp>
        <p:nvSpPr>
          <p:cNvPr id="131" name="object 131"/>
          <p:cNvSpPr txBox="1"/>
          <p:nvPr/>
        </p:nvSpPr>
        <p:spPr>
          <a:xfrm>
            <a:off x="3724655" y="4135818"/>
            <a:ext cx="35052" cy="173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0" name="object 130"/>
          <p:cNvSpPr txBox="1"/>
          <p:nvPr/>
        </p:nvSpPr>
        <p:spPr>
          <a:xfrm>
            <a:off x="3759708" y="4135818"/>
            <a:ext cx="1525524" cy="173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9" name="object 129"/>
          <p:cNvSpPr txBox="1"/>
          <p:nvPr/>
        </p:nvSpPr>
        <p:spPr>
          <a:xfrm>
            <a:off x="3724655" y="4309427"/>
            <a:ext cx="35052" cy="438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3759708" y="4309427"/>
            <a:ext cx="1525524" cy="438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3724655" y="4353306"/>
            <a:ext cx="35052" cy="472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3759708" y="4353306"/>
            <a:ext cx="1525524" cy="472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3724655" y="4400550"/>
            <a:ext cx="35052" cy="480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3759708" y="4400550"/>
            <a:ext cx="1525524" cy="480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3724655" y="4448556"/>
            <a:ext cx="35052" cy="1836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2" name="object 122"/>
          <p:cNvSpPr txBox="1"/>
          <p:nvPr/>
        </p:nvSpPr>
        <p:spPr>
          <a:xfrm>
            <a:off x="3759708" y="4448556"/>
            <a:ext cx="129539" cy="1836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1" name="object 121"/>
          <p:cNvSpPr txBox="1"/>
          <p:nvPr/>
        </p:nvSpPr>
        <p:spPr>
          <a:xfrm>
            <a:off x="3889248" y="4448556"/>
            <a:ext cx="1395984" cy="1836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88">
              <a:lnSpc>
                <a:spcPts val="1445"/>
              </a:lnSpc>
              <a:spcBef>
                <a:spcPts val="72"/>
              </a:spcBef>
            </a:pPr>
            <a:r>
              <a:rPr sz="2400" b="1" spc="-14" baseline="-3413" dirty="0">
                <a:latin typeface="Calibri"/>
                <a:cs typeface="Calibri"/>
              </a:rPr>
              <a:t>F</a:t>
            </a:r>
            <a:r>
              <a:rPr sz="2400" b="1" spc="0" baseline="-3413" dirty="0">
                <a:latin typeface="Calibri"/>
                <a:cs typeface="Calibri"/>
              </a:rPr>
              <a:t>CoE</a:t>
            </a:r>
            <a:r>
              <a:rPr sz="2400" b="1" spc="-17" baseline="-3413" dirty="0">
                <a:latin typeface="Calibri"/>
                <a:cs typeface="Calibri"/>
              </a:rPr>
              <a:t> </a:t>
            </a:r>
            <a:r>
              <a:rPr sz="2400" b="1" spc="0" baseline="-3413" dirty="0">
                <a:latin typeface="Calibri"/>
                <a:cs typeface="Calibri"/>
              </a:rPr>
              <a:t>Map</a:t>
            </a:r>
            <a:r>
              <a:rPr sz="2400" b="1" spc="-9" baseline="-3413" dirty="0">
                <a:latin typeface="Calibri"/>
                <a:cs typeface="Calibri"/>
              </a:rPr>
              <a:t>p</a:t>
            </a:r>
            <a:r>
              <a:rPr sz="2400" b="1" spc="0" baseline="-3413" dirty="0">
                <a:latin typeface="Calibri"/>
                <a:cs typeface="Calibri"/>
              </a:rPr>
              <a:t>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3724655" y="4632198"/>
            <a:ext cx="35052" cy="38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3759708" y="4632198"/>
            <a:ext cx="1525524" cy="38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3724655" y="4670298"/>
            <a:ext cx="35052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3759708" y="4670298"/>
            <a:ext cx="129539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3724655" y="4622292"/>
            <a:ext cx="35052" cy="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17"/>
              </a:spcBef>
            </a:pPr>
            <a:endParaRPr sz="550"/>
          </a:p>
        </p:txBody>
      </p:sp>
      <p:sp>
        <p:nvSpPr>
          <p:cNvPr id="115" name="object 115"/>
          <p:cNvSpPr txBox="1"/>
          <p:nvPr/>
        </p:nvSpPr>
        <p:spPr>
          <a:xfrm>
            <a:off x="3759708" y="4622292"/>
            <a:ext cx="1525524" cy="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17"/>
              </a:spcBef>
            </a:pPr>
            <a:endParaRPr sz="550"/>
          </a:p>
        </p:txBody>
      </p:sp>
      <p:sp>
        <p:nvSpPr>
          <p:cNvPr id="114" name="object 114"/>
          <p:cNvSpPr txBox="1"/>
          <p:nvPr/>
        </p:nvSpPr>
        <p:spPr>
          <a:xfrm>
            <a:off x="3724655" y="4694364"/>
            <a:ext cx="35052" cy="2018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3" name="object 113"/>
          <p:cNvSpPr txBox="1"/>
          <p:nvPr/>
        </p:nvSpPr>
        <p:spPr>
          <a:xfrm>
            <a:off x="3759708" y="4694364"/>
            <a:ext cx="1525524" cy="2018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2" name="object 112"/>
          <p:cNvSpPr txBox="1"/>
          <p:nvPr/>
        </p:nvSpPr>
        <p:spPr>
          <a:xfrm>
            <a:off x="3724655" y="4896167"/>
            <a:ext cx="35052" cy="629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3759708" y="4896167"/>
            <a:ext cx="1525524" cy="629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3724655" y="4959096"/>
            <a:ext cx="35052" cy="48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3759708" y="4959096"/>
            <a:ext cx="1525524" cy="48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3724655" y="5007864"/>
            <a:ext cx="35052" cy="2259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7" name="object 107"/>
          <p:cNvSpPr txBox="1"/>
          <p:nvPr/>
        </p:nvSpPr>
        <p:spPr>
          <a:xfrm>
            <a:off x="3759708" y="5007864"/>
            <a:ext cx="256031" cy="2259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6" name="object 106"/>
          <p:cNvSpPr txBox="1"/>
          <p:nvPr/>
        </p:nvSpPr>
        <p:spPr>
          <a:xfrm>
            <a:off x="4015740" y="5007864"/>
            <a:ext cx="1269492" cy="2259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">
              <a:lnSpc>
                <a:spcPts val="1664"/>
              </a:lnSpc>
              <a:spcBef>
                <a:spcPts val="83"/>
              </a:spcBef>
            </a:pPr>
            <a:r>
              <a:rPr sz="2400" b="1" spc="0" baseline="3413" dirty="0">
                <a:latin typeface="Calibri"/>
                <a:cs typeface="Calibri"/>
              </a:rPr>
              <a:t>2</a:t>
            </a:r>
            <a:r>
              <a:rPr sz="2400" b="1" spc="-3" baseline="3413" dirty="0">
                <a:latin typeface="Calibri"/>
                <a:cs typeface="Calibri"/>
              </a:rPr>
              <a:t> </a:t>
            </a:r>
            <a:r>
              <a:rPr sz="2400" b="1" spc="0" baseline="3413" dirty="0">
                <a:latin typeface="Calibri"/>
                <a:cs typeface="Calibri"/>
              </a:rPr>
              <a:t>-</a:t>
            </a:r>
            <a:r>
              <a:rPr sz="2400" b="1" spc="-4" baseline="3413" dirty="0">
                <a:latin typeface="Calibri"/>
                <a:cs typeface="Calibri"/>
              </a:rPr>
              <a:t> </a:t>
            </a:r>
            <a:r>
              <a:rPr sz="2400" b="1" spc="0" baseline="3413" dirty="0">
                <a:latin typeface="Calibri"/>
                <a:cs typeface="Calibri"/>
              </a:rPr>
              <a:t>M</a:t>
            </a:r>
            <a:r>
              <a:rPr sz="2400" b="1" spc="-19" baseline="3413" dirty="0">
                <a:latin typeface="Calibri"/>
                <a:cs typeface="Calibri"/>
              </a:rPr>
              <a:t>A</a:t>
            </a:r>
            <a:r>
              <a:rPr sz="2400" b="1" spc="0" baseline="3413" dirty="0">
                <a:latin typeface="Calibri"/>
                <a:cs typeface="Calibri"/>
              </a:rPr>
              <a:t>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724655" y="5233860"/>
            <a:ext cx="35052" cy="2216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4" name="object 104"/>
          <p:cNvSpPr txBox="1"/>
          <p:nvPr/>
        </p:nvSpPr>
        <p:spPr>
          <a:xfrm>
            <a:off x="3759708" y="5233860"/>
            <a:ext cx="1525524" cy="2216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3" name="object 103"/>
          <p:cNvSpPr txBox="1"/>
          <p:nvPr/>
        </p:nvSpPr>
        <p:spPr>
          <a:xfrm>
            <a:off x="3724655" y="5455475"/>
            <a:ext cx="35052" cy="621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3759708" y="5455475"/>
            <a:ext cx="1525524" cy="621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3724655" y="5517642"/>
            <a:ext cx="35052" cy="678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3"/>
              </a:spcBef>
            </a:pPr>
            <a:endParaRPr sz="500"/>
          </a:p>
        </p:txBody>
      </p:sp>
      <p:sp>
        <p:nvSpPr>
          <p:cNvPr id="100" name="object 100"/>
          <p:cNvSpPr txBox="1"/>
          <p:nvPr/>
        </p:nvSpPr>
        <p:spPr>
          <a:xfrm>
            <a:off x="3759708" y="5517642"/>
            <a:ext cx="243839" cy="678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3"/>
              </a:spcBef>
            </a:pPr>
            <a:endParaRPr sz="500"/>
          </a:p>
        </p:txBody>
      </p:sp>
      <p:sp>
        <p:nvSpPr>
          <p:cNvPr id="99" name="object 99"/>
          <p:cNvSpPr txBox="1"/>
          <p:nvPr/>
        </p:nvSpPr>
        <p:spPr>
          <a:xfrm>
            <a:off x="4003548" y="5517642"/>
            <a:ext cx="974738" cy="2156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88">
              <a:lnSpc>
                <a:spcPts val="1600"/>
              </a:lnSpc>
              <a:spcBef>
                <a:spcPts val="180"/>
              </a:spcBef>
            </a:pPr>
            <a:r>
              <a:rPr sz="2400" b="1" spc="0" baseline="-8533" dirty="0">
                <a:latin typeface="Calibri"/>
                <a:cs typeface="Calibri"/>
              </a:rPr>
              <a:t>1</a:t>
            </a:r>
            <a:r>
              <a:rPr sz="2400" b="1" spc="-3" baseline="-8533" dirty="0">
                <a:latin typeface="Calibri"/>
                <a:cs typeface="Calibri"/>
              </a:rPr>
              <a:t> </a:t>
            </a:r>
            <a:r>
              <a:rPr sz="2400" b="1" spc="0" baseline="-8533" dirty="0">
                <a:latin typeface="Calibri"/>
                <a:cs typeface="Calibri"/>
              </a:rPr>
              <a:t>-</a:t>
            </a:r>
            <a:r>
              <a:rPr sz="2400" b="1" spc="-4" baseline="-8533" dirty="0">
                <a:latin typeface="Calibri"/>
                <a:cs typeface="Calibri"/>
              </a:rPr>
              <a:t> </a:t>
            </a:r>
            <a:r>
              <a:rPr sz="2400" b="1" spc="0" baseline="-8533" dirty="0">
                <a:latin typeface="Calibri"/>
                <a:cs typeface="Calibri"/>
              </a:rPr>
              <a:t>P</a:t>
            </a:r>
            <a:r>
              <a:rPr sz="2400" b="1" spc="-25" baseline="-8533" dirty="0">
                <a:latin typeface="Calibri"/>
                <a:cs typeface="Calibri"/>
              </a:rPr>
              <a:t>h</a:t>
            </a:r>
            <a:r>
              <a:rPr sz="2400" b="1" spc="-9" baseline="-8533" dirty="0">
                <a:latin typeface="Calibri"/>
                <a:cs typeface="Calibri"/>
              </a:rPr>
              <a:t>y</a:t>
            </a:r>
            <a:r>
              <a:rPr sz="2400" b="1" spc="0" baseline="-8533" dirty="0">
                <a:latin typeface="Calibri"/>
                <a:cs typeface="Calibri"/>
              </a:rPr>
              <a:t>sical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943856" y="5517642"/>
            <a:ext cx="341375" cy="480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3724655" y="5585460"/>
            <a:ext cx="35052" cy="1478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6" name="object 96"/>
          <p:cNvSpPr txBox="1"/>
          <p:nvPr/>
        </p:nvSpPr>
        <p:spPr>
          <a:xfrm>
            <a:off x="3759708" y="5585460"/>
            <a:ext cx="243839" cy="1478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5" name="object 95"/>
          <p:cNvSpPr txBox="1"/>
          <p:nvPr/>
        </p:nvSpPr>
        <p:spPr>
          <a:xfrm>
            <a:off x="4943856" y="5565648"/>
            <a:ext cx="341375" cy="167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4" name="object 94"/>
          <p:cNvSpPr txBox="1"/>
          <p:nvPr/>
        </p:nvSpPr>
        <p:spPr>
          <a:xfrm>
            <a:off x="3724655" y="5733288"/>
            <a:ext cx="35052" cy="44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3759708" y="5733288"/>
            <a:ext cx="243839" cy="44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4003548" y="5733288"/>
            <a:ext cx="940308" cy="44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4943856" y="5733288"/>
            <a:ext cx="341375" cy="44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3724655" y="5778246"/>
            <a:ext cx="35052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3759708" y="5778246"/>
            <a:ext cx="243839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3724655" y="5739384"/>
            <a:ext cx="35052" cy="632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3759708" y="5739384"/>
            <a:ext cx="243839" cy="632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890016" y="1965959"/>
            <a:ext cx="36575" cy="138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5" name="object 85"/>
          <p:cNvSpPr txBox="1"/>
          <p:nvPr/>
        </p:nvSpPr>
        <p:spPr>
          <a:xfrm>
            <a:off x="926591" y="1965959"/>
            <a:ext cx="1507236" cy="138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4" name="object 84"/>
          <p:cNvSpPr txBox="1"/>
          <p:nvPr/>
        </p:nvSpPr>
        <p:spPr>
          <a:xfrm>
            <a:off x="890016" y="2104199"/>
            <a:ext cx="36575" cy="621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926591" y="2104199"/>
            <a:ext cx="1507236" cy="621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890016" y="2166366"/>
            <a:ext cx="36575" cy="472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926591" y="2166366"/>
            <a:ext cx="1507236" cy="472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890016" y="2213610"/>
            <a:ext cx="36575" cy="227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9" name="object 79"/>
          <p:cNvSpPr txBox="1"/>
          <p:nvPr/>
        </p:nvSpPr>
        <p:spPr>
          <a:xfrm>
            <a:off x="926591" y="2213610"/>
            <a:ext cx="92964" cy="227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8" name="object 78"/>
          <p:cNvSpPr txBox="1"/>
          <p:nvPr/>
        </p:nvSpPr>
        <p:spPr>
          <a:xfrm>
            <a:off x="1019556" y="2213610"/>
            <a:ext cx="1414271" cy="227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675"/>
              </a:lnSpc>
              <a:spcBef>
                <a:spcPts val="83"/>
              </a:spcBef>
            </a:pPr>
            <a:r>
              <a:rPr sz="2400" b="1" spc="0" baseline="3413" dirty="0">
                <a:latin typeface="Calibri"/>
                <a:cs typeface="Calibri"/>
              </a:rPr>
              <a:t>7</a:t>
            </a:r>
            <a:r>
              <a:rPr sz="2400" b="1" spc="-3" baseline="3413" dirty="0">
                <a:latin typeface="Calibri"/>
                <a:cs typeface="Calibri"/>
              </a:rPr>
              <a:t> </a:t>
            </a:r>
            <a:r>
              <a:rPr sz="2400" b="1" spc="0" baseline="3413" dirty="0">
                <a:latin typeface="Calibri"/>
                <a:cs typeface="Calibri"/>
              </a:rPr>
              <a:t>-</a:t>
            </a:r>
            <a:r>
              <a:rPr sz="2400" b="1" spc="-4" baseline="3413" dirty="0">
                <a:latin typeface="Calibri"/>
                <a:cs typeface="Calibri"/>
              </a:rPr>
              <a:t> </a:t>
            </a:r>
            <a:r>
              <a:rPr sz="2400" b="1" spc="4" baseline="3413" dirty="0">
                <a:latin typeface="Calibri"/>
                <a:cs typeface="Calibri"/>
              </a:rPr>
              <a:t>A</a:t>
            </a:r>
            <a:r>
              <a:rPr sz="2400" b="1" spc="0" baseline="3413" dirty="0">
                <a:latin typeface="Calibri"/>
                <a:cs typeface="Calibri"/>
              </a:rPr>
              <a:t>p</a:t>
            </a:r>
            <a:r>
              <a:rPr sz="2400" b="1" spc="-4" baseline="3413" dirty="0">
                <a:latin typeface="Calibri"/>
                <a:cs typeface="Calibri"/>
              </a:rPr>
              <a:t>p</a:t>
            </a:r>
            <a:r>
              <a:rPr sz="2400" b="1" spc="0" baseline="3413" dirty="0">
                <a:latin typeface="Calibri"/>
                <a:cs typeface="Calibri"/>
              </a:rPr>
              <a:t>l</a:t>
            </a:r>
            <a:r>
              <a:rPr sz="2400" b="1" spc="4" baseline="3413" dirty="0">
                <a:latin typeface="Calibri"/>
                <a:cs typeface="Calibri"/>
              </a:rPr>
              <a:t>i</a:t>
            </a:r>
            <a:r>
              <a:rPr sz="2400" b="1" spc="0" baseline="3413" dirty="0">
                <a:latin typeface="Calibri"/>
                <a:cs typeface="Calibri"/>
              </a:rPr>
              <a:t>c</a:t>
            </a:r>
            <a:r>
              <a:rPr sz="2400" b="1" spc="-9" baseline="3413" dirty="0">
                <a:latin typeface="Calibri"/>
                <a:cs typeface="Calibri"/>
              </a:rPr>
              <a:t>a</a:t>
            </a:r>
            <a:r>
              <a:rPr sz="2400" b="1" spc="0" baseline="3413" dirty="0">
                <a:latin typeface="Calibri"/>
                <a:cs typeface="Calibri"/>
              </a:rPr>
              <a:t>ti</a:t>
            </a:r>
            <a:r>
              <a:rPr sz="2400" b="1" spc="9" baseline="3413" dirty="0">
                <a:latin typeface="Calibri"/>
                <a:cs typeface="Calibri"/>
              </a:rPr>
              <a:t>o</a:t>
            </a:r>
            <a:r>
              <a:rPr sz="2400" b="1" spc="0" baseline="3413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90016" y="2441130"/>
            <a:ext cx="36575" cy="222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6" name="object 76"/>
          <p:cNvSpPr txBox="1"/>
          <p:nvPr/>
        </p:nvSpPr>
        <p:spPr>
          <a:xfrm>
            <a:off x="926591" y="2441130"/>
            <a:ext cx="1507236" cy="222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5" name="object 75"/>
          <p:cNvSpPr txBox="1"/>
          <p:nvPr/>
        </p:nvSpPr>
        <p:spPr>
          <a:xfrm>
            <a:off x="890016" y="2663507"/>
            <a:ext cx="36575" cy="621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926591" y="2663507"/>
            <a:ext cx="1507236" cy="621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890016" y="2725674"/>
            <a:ext cx="36575" cy="472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926591" y="2725674"/>
            <a:ext cx="1507236" cy="472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890016" y="2772918"/>
            <a:ext cx="36575" cy="182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0" name="object 70"/>
          <p:cNvSpPr txBox="1"/>
          <p:nvPr/>
        </p:nvSpPr>
        <p:spPr>
          <a:xfrm>
            <a:off x="926591" y="2772918"/>
            <a:ext cx="41148" cy="182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9" name="object 69"/>
          <p:cNvSpPr txBox="1"/>
          <p:nvPr/>
        </p:nvSpPr>
        <p:spPr>
          <a:xfrm>
            <a:off x="967740" y="2772918"/>
            <a:ext cx="1466087" cy="182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">
              <a:lnSpc>
                <a:spcPts val="1440"/>
              </a:lnSpc>
              <a:spcBef>
                <a:spcPts val="72"/>
              </a:spcBef>
            </a:pPr>
            <a:r>
              <a:rPr sz="2400" b="1" spc="0" baseline="-3413" dirty="0">
                <a:latin typeface="Calibri"/>
                <a:cs typeface="Calibri"/>
              </a:rPr>
              <a:t>6</a:t>
            </a:r>
            <a:r>
              <a:rPr sz="2400" b="1" spc="-3" baseline="-3413" dirty="0">
                <a:latin typeface="Calibri"/>
                <a:cs typeface="Calibri"/>
              </a:rPr>
              <a:t> </a:t>
            </a:r>
            <a:r>
              <a:rPr sz="2400" b="1" spc="0" baseline="-3413" dirty="0">
                <a:latin typeface="Calibri"/>
                <a:cs typeface="Calibri"/>
              </a:rPr>
              <a:t>-</a:t>
            </a:r>
            <a:r>
              <a:rPr sz="2400" b="1" spc="-4" baseline="-3413" dirty="0">
                <a:latin typeface="Calibri"/>
                <a:cs typeface="Calibri"/>
              </a:rPr>
              <a:t> </a:t>
            </a:r>
            <a:r>
              <a:rPr sz="2400" b="1" spc="0" baseline="-3413" dirty="0">
                <a:latin typeface="Calibri"/>
                <a:cs typeface="Calibri"/>
              </a:rPr>
              <a:t>P</a:t>
            </a:r>
            <a:r>
              <a:rPr sz="2400" b="1" spc="-9" baseline="-3413" dirty="0">
                <a:latin typeface="Calibri"/>
                <a:cs typeface="Calibri"/>
              </a:rPr>
              <a:t>r</a:t>
            </a:r>
            <a:r>
              <a:rPr sz="2400" b="1" spc="0" baseline="-3413" dirty="0">
                <a:latin typeface="Calibri"/>
                <a:cs typeface="Calibri"/>
              </a:rPr>
              <a:t>ese</a:t>
            </a:r>
            <a:r>
              <a:rPr sz="2400" b="1" spc="-14" baseline="-3413" dirty="0">
                <a:latin typeface="Calibri"/>
                <a:cs typeface="Calibri"/>
              </a:rPr>
              <a:t>nt</a:t>
            </a:r>
            <a:r>
              <a:rPr sz="2400" b="1" spc="-4" baseline="-3413" dirty="0">
                <a:latin typeface="Calibri"/>
                <a:cs typeface="Calibri"/>
              </a:rPr>
              <a:t>a</a:t>
            </a:r>
            <a:r>
              <a:rPr sz="2400" b="1" spc="0" baseline="-3413" dirty="0">
                <a:latin typeface="Calibri"/>
                <a:cs typeface="Calibri"/>
              </a:rPr>
              <a:t>ti</a:t>
            </a:r>
            <a:r>
              <a:rPr sz="2400" b="1" spc="4" baseline="-3413" dirty="0">
                <a:latin typeface="Calibri"/>
                <a:cs typeface="Calibri"/>
              </a:rPr>
              <a:t>o</a:t>
            </a:r>
            <a:r>
              <a:rPr sz="2400" b="1" spc="0" baseline="-3413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90016" y="2955798"/>
            <a:ext cx="36575" cy="38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926591" y="2955798"/>
            <a:ext cx="1507236" cy="38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890016" y="2993898"/>
            <a:ext cx="36575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926591" y="2993898"/>
            <a:ext cx="41148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890016" y="2945891"/>
            <a:ext cx="36575" cy="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17"/>
              </a:spcBef>
            </a:pPr>
            <a:endParaRPr sz="550"/>
          </a:p>
        </p:txBody>
      </p:sp>
      <p:sp>
        <p:nvSpPr>
          <p:cNvPr id="63" name="object 63"/>
          <p:cNvSpPr txBox="1"/>
          <p:nvPr/>
        </p:nvSpPr>
        <p:spPr>
          <a:xfrm>
            <a:off x="926591" y="2945891"/>
            <a:ext cx="1507236" cy="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17"/>
              </a:spcBef>
            </a:pPr>
            <a:endParaRPr sz="550"/>
          </a:p>
        </p:txBody>
      </p:sp>
      <p:sp>
        <p:nvSpPr>
          <p:cNvPr id="62" name="object 62"/>
          <p:cNvSpPr txBox="1"/>
          <p:nvPr/>
        </p:nvSpPr>
        <p:spPr>
          <a:xfrm>
            <a:off x="890016" y="3017964"/>
            <a:ext cx="36575" cy="2018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1" name="object 61"/>
          <p:cNvSpPr txBox="1"/>
          <p:nvPr/>
        </p:nvSpPr>
        <p:spPr>
          <a:xfrm>
            <a:off x="926591" y="2895600"/>
            <a:ext cx="1507236" cy="2018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0" name="object 60"/>
          <p:cNvSpPr txBox="1"/>
          <p:nvPr/>
        </p:nvSpPr>
        <p:spPr>
          <a:xfrm>
            <a:off x="890016" y="3219767"/>
            <a:ext cx="36575" cy="438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926591" y="3219767"/>
            <a:ext cx="1507236" cy="438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890016" y="3263646"/>
            <a:ext cx="36575" cy="678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3"/>
              </a:spcBef>
            </a:pPr>
            <a:endParaRPr sz="500"/>
          </a:p>
        </p:txBody>
      </p:sp>
      <p:sp>
        <p:nvSpPr>
          <p:cNvPr id="57" name="object 57"/>
          <p:cNvSpPr txBox="1"/>
          <p:nvPr/>
        </p:nvSpPr>
        <p:spPr>
          <a:xfrm>
            <a:off x="926591" y="3263646"/>
            <a:ext cx="1507236" cy="678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3"/>
              </a:spcBef>
            </a:pPr>
            <a:endParaRPr sz="500"/>
          </a:p>
        </p:txBody>
      </p:sp>
      <p:sp>
        <p:nvSpPr>
          <p:cNvPr id="56" name="object 56"/>
          <p:cNvSpPr txBox="1"/>
          <p:nvPr/>
        </p:nvSpPr>
        <p:spPr>
          <a:xfrm>
            <a:off x="890016" y="3331464"/>
            <a:ext cx="36575" cy="2019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5" name="object 55"/>
          <p:cNvSpPr txBox="1"/>
          <p:nvPr/>
        </p:nvSpPr>
        <p:spPr>
          <a:xfrm>
            <a:off x="926591" y="3331464"/>
            <a:ext cx="41148" cy="2019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4" name="object 54"/>
          <p:cNvSpPr txBox="1"/>
          <p:nvPr/>
        </p:nvSpPr>
        <p:spPr>
          <a:xfrm>
            <a:off x="967740" y="3331464"/>
            <a:ext cx="1466087" cy="2019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">
              <a:lnSpc>
                <a:spcPts val="1375"/>
              </a:lnSpc>
              <a:spcBef>
                <a:spcPts val="68"/>
              </a:spcBef>
            </a:pPr>
            <a:r>
              <a:rPr sz="2400" b="1" spc="0" baseline="5120" dirty="0">
                <a:latin typeface="Calibri"/>
                <a:cs typeface="Calibri"/>
              </a:rPr>
              <a:t>5</a:t>
            </a:r>
            <a:r>
              <a:rPr sz="2400" b="1" spc="-3" baseline="5120" dirty="0">
                <a:latin typeface="Calibri"/>
                <a:cs typeface="Calibri"/>
              </a:rPr>
              <a:t> </a:t>
            </a:r>
            <a:r>
              <a:rPr sz="2400" b="1" spc="0" baseline="5120" dirty="0">
                <a:latin typeface="Calibri"/>
                <a:cs typeface="Calibri"/>
              </a:rPr>
              <a:t>-</a:t>
            </a:r>
            <a:r>
              <a:rPr sz="2400" b="1" spc="-4" baseline="5120" dirty="0">
                <a:latin typeface="Calibri"/>
                <a:cs typeface="Calibri"/>
              </a:rPr>
              <a:t> </a:t>
            </a:r>
            <a:r>
              <a:rPr sz="2400" b="1" spc="0" baseline="5120" dirty="0">
                <a:latin typeface="Calibri"/>
                <a:cs typeface="Calibri"/>
              </a:rPr>
              <a:t>Sessi</a:t>
            </a:r>
            <a:r>
              <a:rPr sz="2400" b="1" spc="9" baseline="5120" dirty="0">
                <a:latin typeface="Calibri"/>
                <a:cs typeface="Calibri"/>
              </a:rPr>
              <a:t>o</a:t>
            </a:r>
            <a:r>
              <a:rPr sz="2400" b="1" spc="0" baseline="5120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90016" y="3533394"/>
            <a:ext cx="36575" cy="431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926591" y="3533394"/>
            <a:ext cx="1507236" cy="431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890016" y="3576510"/>
            <a:ext cx="36575" cy="202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0" name="object 50"/>
          <p:cNvSpPr txBox="1"/>
          <p:nvPr/>
        </p:nvSpPr>
        <p:spPr>
          <a:xfrm>
            <a:off x="926591" y="3576510"/>
            <a:ext cx="1507236" cy="202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9" name="object 49"/>
          <p:cNvSpPr txBox="1"/>
          <p:nvPr/>
        </p:nvSpPr>
        <p:spPr>
          <a:xfrm>
            <a:off x="890016" y="3779075"/>
            <a:ext cx="36575" cy="530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926591" y="3779075"/>
            <a:ext cx="1507236" cy="530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90016" y="3832098"/>
            <a:ext cx="36575" cy="571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926591" y="3832098"/>
            <a:ext cx="1507236" cy="571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90016" y="3889248"/>
            <a:ext cx="36575" cy="2125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4" name="object 44"/>
          <p:cNvSpPr txBox="1"/>
          <p:nvPr/>
        </p:nvSpPr>
        <p:spPr>
          <a:xfrm>
            <a:off x="926591" y="3889248"/>
            <a:ext cx="1507236" cy="2125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2062">
              <a:lnSpc>
                <a:spcPts val="1585"/>
              </a:lnSpc>
              <a:spcBef>
                <a:spcPts val="79"/>
              </a:spcBef>
            </a:pPr>
            <a:r>
              <a:rPr sz="2400" b="1" spc="0" baseline="3413" dirty="0">
                <a:latin typeface="Calibri"/>
                <a:cs typeface="Calibri"/>
              </a:rPr>
              <a:t>4</a:t>
            </a:r>
            <a:r>
              <a:rPr sz="2400" b="1" spc="-3" baseline="3413" dirty="0">
                <a:latin typeface="Calibri"/>
                <a:cs typeface="Calibri"/>
              </a:rPr>
              <a:t> </a:t>
            </a:r>
            <a:r>
              <a:rPr sz="2400" b="1" spc="0" baseline="3413" dirty="0">
                <a:latin typeface="Calibri"/>
                <a:cs typeface="Calibri"/>
              </a:rPr>
              <a:t>-</a:t>
            </a:r>
            <a:r>
              <a:rPr sz="2400" b="1" spc="-4" baseline="3413" dirty="0">
                <a:latin typeface="Calibri"/>
                <a:cs typeface="Calibri"/>
              </a:rPr>
              <a:t> </a:t>
            </a:r>
            <a:r>
              <a:rPr sz="2400" b="1" spc="-79" baseline="3413" dirty="0">
                <a:latin typeface="Calibri"/>
                <a:cs typeface="Calibri"/>
              </a:rPr>
              <a:t>T</a:t>
            </a:r>
            <a:r>
              <a:rPr sz="2400" b="1" spc="-39" baseline="3413" dirty="0">
                <a:latin typeface="Calibri"/>
                <a:cs typeface="Calibri"/>
              </a:rPr>
              <a:t>r</a:t>
            </a:r>
            <a:r>
              <a:rPr sz="2400" b="1" spc="0" baseline="3413" dirty="0">
                <a:latin typeface="Calibri"/>
                <a:cs typeface="Calibri"/>
              </a:rPr>
              <a:t>ans</a:t>
            </a:r>
            <a:r>
              <a:rPr sz="2400" b="1" spc="-4" baseline="3413" dirty="0">
                <a:latin typeface="Calibri"/>
                <a:cs typeface="Calibri"/>
              </a:rPr>
              <a:t>p</a:t>
            </a:r>
            <a:r>
              <a:rPr sz="2400" b="1" spc="4" baseline="3413" dirty="0">
                <a:latin typeface="Calibri"/>
                <a:cs typeface="Calibri"/>
              </a:rPr>
              <a:t>o</a:t>
            </a:r>
            <a:r>
              <a:rPr sz="2400" b="1" spc="0" baseline="3413" dirty="0">
                <a:latin typeface="Calibri"/>
                <a:cs typeface="Calibri"/>
              </a:rPr>
              <a:t>rt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67740" y="3889248"/>
            <a:ext cx="1466087" cy="1737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2" name="object 42"/>
          <p:cNvSpPr txBox="1"/>
          <p:nvPr/>
        </p:nvSpPr>
        <p:spPr>
          <a:xfrm>
            <a:off x="890016" y="4101846"/>
            <a:ext cx="36575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26591" y="4101846"/>
            <a:ext cx="41148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90016" y="4062983"/>
            <a:ext cx="36575" cy="728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3"/>
              </a:spcBef>
            </a:pPr>
            <a:endParaRPr sz="550"/>
          </a:p>
        </p:txBody>
      </p:sp>
      <p:sp>
        <p:nvSpPr>
          <p:cNvPr id="39" name="object 39"/>
          <p:cNvSpPr txBox="1"/>
          <p:nvPr/>
        </p:nvSpPr>
        <p:spPr>
          <a:xfrm>
            <a:off x="926591" y="4062983"/>
            <a:ext cx="1507236" cy="728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3"/>
              </a:spcBef>
            </a:pPr>
            <a:endParaRPr sz="550"/>
          </a:p>
        </p:txBody>
      </p:sp>
      <p:sp>
        <p:nvSpPr>
          <p:cNvPr id="38" name="object 38"/>
          <p:cNvSpPr txBox="1"/>
          <p:nvPr/>
        </p:nvSpPr>
        <p:spPr>
          <a:xfrm>
            <a:off x="890016" y="4135818"/>
            <a:ext cx="36575" cy="202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7" name="object 37"/>
          <p:cNvSpPr txBox="1"/>
          <p:nvPr/>
        </p:nvSpPr>
        <p:spPr>
          <a:xfrm>
            <a:off x="926591" y="4135818"/>
            <a:ext cx="1507236" cy="202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object 36"/>
          <p:cNvSpPr txBox="1"/>
          <p:nvPr/>
        </p:nvSpPr>
        <p:spPr>
          <a:xfrm>
            <a:off x="890016" y="4338383"/>
            <a:ext cx="36575" cy="621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26591" y="4338383"/>
            <a:ext cx="1507236" cy="621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90016" y="4400550"/>
            <a:ext cx="36575" cy="480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26591" y="4400550"/>
            <a:ext cx="1507236" cy="480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90016" y="4448556"/>
            <a:ext cx="36575" cy="1836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1" name="object 31"/>
          <p:cNvSpPr txBox="1"/>
          <p:nvPr/>
        </p:nvSpPr>
        <p:spPr>
          <a:xfrm>
            <a:off x="926591" y="4448556"/>
            <a:ext cx="41148" cy="1836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967740" y="4448556"/>
            <a:ext cx="1466087" cy="1836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">
              <a:lnSpc>
                <a:spcPts val="1445"/>
              </a:lnSpc>
              <a:spcBef>
                <a:spcPts val="72"/>
              </a:spcBef>
            </a:pPr>
            <a:r>
              <a:rPr sz="2400" b="1" spc="0" baseline="-3413" dirty="0">
                <a:latin typeface="Calibri"/>
                <a:cs typeface="Calibri"/>
              </a:rPr>
              <a:t>3</a:t>
            </a:r>
            <a:r>
              <a:rPr sz="2400" b="1" spc="-3" baseline="-3413" dirty="0">
                <a:latin typeface="Calibri"/>
                <a:cs typeface="Calibri"/>
              </a:rPr>
              <a:t> </a:t>
            </a:r>
            <a:r>
              <a:rPr sz="2400" b="1" spc="0" baseline="-3413" dirty="0">
                <a:latin typeface="Calibri"/>
                <a:cs typeface="Calibri"/>
              </a:rPr>
              <a:t>-</a:t>
            </a:r>
            <a:r>
              <a:rPr sz="2400" b="1" spc="-4" baseline="-3413" dirty="0">
                <a:latin typeface="Calibri"/>
                <a:cs typeface="Calibri"/>
              </a:rPr>
              <a:t> </a:t>
            </a:r>
            <a:r>
              <a:rPr sz="2400" b="1" spc="0" baseline="-3413" dirty="0">
                <a:latin typeface="Calibri"/>
                <a:cs typeface="Calibri"/>
              </a:rPr>
              <a:t>N</a:t>
            </a:r>
            <a:r>
              <a:rPr sz="2400" b="1" spc="-4" baseline="-3413" dirty="0">
                <a:latin typeface="Calibri"/>
                <a:cs typeface="Calibri"/>
              </a:rPr>
              <a:t>e</a:t>
            </a:r>
            <a:r>
              <a:rPr sz="2400" b="1" spc="0" baseline="-3413" dirty="0">
                <a:latin typeface="Calibri"/>
                <a:cs typeface="Calibri"/>
              </a:rPr>
              <a:t>t</a:t>
            </a:r>
            <a:r>
              <a:rPr sz="2400" b="1" spc="-14" baseline="-3413" dirty="0">
                <a:latin typeface="Calibri"/>
                <a:cs typeface="Calibri"/>
              </a:rPr>
              <a:t>w</a:t>
            </a:r>
            <a:r>
              <a:rPr sz="2400" b="1" spc="4" baseline="-3413" dirty="0">
                <a:latin typeface="Calibri"/>
                <a:cs typeface="Calibri"/>
              </a:rPr>
              <a:t>o</a:t>
            </a:r>
            <a:r>
              <a:rPr sz="2400" b="1" spc="0" baseline="-3413" dirty="0">
                <a:latin typeface="Calibri"/>
                <a:cs typeface="Calibri"/>
              </a:rPr>
              <a:t>rk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90016" y="4632198"/>
            <a:ext cx="36575" cy="38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26591" y="4632198"/>
            <a:ext cx="1507236" cy="38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90016" y="4670298"/>
            <a:ext cx="36575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26591" y="4670298"/>
            <a:ext cx="41148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90016" y="4622292"/>
            <a:ext cx="36575" cy="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17"/>
              </a:spcBef>
            </a:pPr>
            <a:endParaRPr sz="550"/>
          </a:p>
        </p:txBody>
      </p:sp>
      <p:sp>
        <p:nvSpPr>
          <p:cNvPr id="24" name="object 24"/>
          <p:cNvSpPr txBox="1"/>
          <p:nvPr/>
        </p:nvSpPr>
        <p:spPr>
          <a:xfrm>
            <a:off x="926591" y="4622292"/>
            <a:ext cx="1507236" cy="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17"/>
              </a:spcBef>
            </a:pPr>
            <a:endParaRPr sz="550"/>
          </a:p>
        </p:txBody>
      </p:sp>
      <p:sp>
        <p:nvSpPr>
          <p:cNvPr id="23" name="object 23"/>
          <p:cNvSpPr txBox="1"/>
          <p:nvPr/>
        </p:nvSpPr>
        <p:spPr>
          <a:xfrm>
            <a:off x="890016" y="4694364"/>
            <a:ext cx="36575" cy="2018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926591" y="4694364"/>
            <a:ext cx="1507236" cy="2018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890016" y="4896167"/>
            <a:ext cx="36575" cy="629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6591" y="4896167"/>
            <a:ext cx="1507236" cy="629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90016" y="4959096"/>
            <a:ext cx="36575" cy="48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26591" y="4959096"/>
            <a:ext cx="1507236" cy="48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90016" y="5007864"/>
            <a:ext cx="36575" cy="2259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926591" y="5007864"/>
            <a:ext cx="41148" cy="2259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967740" y="5007864"/>
            <a:ext cx="1466087" cy="2259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">
              <a:lnSpc>
                <a:spcPts val="1664"/>
              </a:lnSpc>
              <a:spcBef>
                <a:spcPts val="83"/>
              </a:spcBef>
            </a:pPr>
            <a:r>
              <a:rPr sz="2400" b="1" spc="0" baseline="3413" dirty="0">
                <a:latin typeface="Calibri"/>
                <a:cs typeface="Calibri"/>
              </a:rPr>
              <a:t>2</a:t>
            </a:r>
            <a:r>
              <a:rPr sz="2400" b="1" spc="-3" baseline="3413" dirty="0">
                <a:latin typeface="Calibri"/>
                <a:cs typeface="Calibri"/>
              </a:rPr>
              <a:t> </a:t>
            </a:r>
            <a:r>
              <a:rPr sz="2400" b="1" spc="0" baseline="3413" dirty="0">
                <a:latin typeface="Calibri"/>
                <a:cs typeface="Calibri"/>
              </a:rPr>
              <a:t>-</a:t>
            </a:r>
            <a:r>
              <a:rPr sz="2400" b="1" spc="-4" baseline="3413" dirty="0">
                <a:latin typeface="Calibri"/>
                <a:cs typeface="Calibri"/>
              </a:rPr>
              <a:t> </a:t>
            </a:r>
            <a:r>
              <a:rPr sz="2400" b="1" spc="0" baseline="3413" dirty="0">
                <a:latin typeface="Calibri"/>
                <a:cs typeface="Calibri"/>
              </a:rPr>
              <a:t>D</a:t>
            </a:r>
            <a:r>
              <a:rPr sz="2400" b="1" spc="-4" baseline="3413" dirty="0">
                <a:latin typeface="Calibri"/>
                <a:cs typeface="Calibri"/>
              </a:rPr>
              <a:t>a</a:t>
            </a:r>
            <a:r>
              <a:rPr sz="2400" b="1" spc="-14" baseline="3413" dirty="0">
                <a:latin typeface="Calibri"/>
                <a:cs typeface="Calibri"/>
              </a:rPr>
              <a:t>t</a:t>
            </a:r>
            <a:r>
              <a:rPr sz="2400" b="1" spc="0" baseline="3413" dirty="0">
                <a:latin typeface="Calibri"/>
                <a:cs typeface="Calibri"/>
              </a:rPr>
              <a:t>a</a:t>
            </a:r>
            <a:r>
              <a:rPr sz="2400" b="1" spc="-41" baseline="3413" dirty="0">
                <a:latin typeface="Calibri"/>
                <a:cs typeface="Calibri"/>
              </a:rPr>
              <a:t> </a:t>
            </a:r>
            <a:r>
              <a:rPr sz="2400" b="1" spc="0" baseline="3413" dirty="0">
                <a:latin typeface="Calibri"/>
                <a:cs typeface="Calibri"/>
              </a:rPr>
              <a:t>Link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0016" y="5233860"/>
            <a:ext cx="36575" cy="2216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926591" y="5233860"/>
            <a:ext cx="1507236" cy="2216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890016" y="5455475"/>
            <a:ext cx="36575" cy="621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26591" y="5455475"/>
            <a:ext cx="1507236" cy="621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90016" y="5517642"/>
            <a:ext cx="36575" cy="678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3"/>
              </a:spcBef>
            </a:pPr>
            <a:endParaRPr sz="500"/>
          </a:p>
        </p:txBody>
      </p:sp>
      <p:sp>
        <p:nvSpPr>
          <p:cNvPr id="9" name="object 9"/>
          <p:cNvSpPr txBox="1"/>
          <p:nvPr/>
        </p:nvSpPr>
        <p:spPr>
          <a:xfrm>
            <a:off x="926591" y="5517642"/>
            <a:ext cx="41148" cy="678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3"/>
              </a:spcBef>
            </a:pPr>
            <a:endParaRPr sz="500"/>
          </a:p>
        </p:txBody>
      </p:sp>
      <p:sp>
        <p:nvSpPr>
          <p:cNvPr id="8" name="object 8"/>
          <p:cNvSpPr txBox="1"/>
          <p:nvPr/>
        </p:nvSpPr>
        <p:spPr>
          <a:xfrm>
            <a:off x="967740" y="5517642"/>
            <a:ext cx="974764" cy="2689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">
              <a:lnSpc>
                <a:spcPct val="101725"/>
              </a:lnSpc>
              <a:spcBef>
                <a:spcPts val="100"/>
              </a:spcBef>
            </a:pPr>
            <a:r>
              <a:rPr sz="1600" b="1" spc="0" dirty="0">
                <a:latin typeface="Calibri"/>
                <a:cs typeface="Calibri"/>
              </a:rPr>
              <a:t>1</a:t>
            </a:r>
            <a:r>
              <a:rPr sz="1600" b="1" spc="-3" dirty="0">
                <a:latin typeface="Calibri"/>
                <a:cs typeface="Calibri"/>
              </a:rPr>
              <a:t> </a:t>
            </a:r>
            <a:r>
              <a:rPr sz="1600" b="1" spc="0" dirty="0">
                <a:latin typeface="Calibri"/>
                <a:cs typeface="Calibri"/>
              </a:rPr>
              <a:t>-</a:t>
            </a:r>
            <a:r>
              <a:rPr sz="1600" b="1" spc="-4" dirty="0">
                <a:latin typeface="Calibri"/>
                <a:cs typeface="Calibri"/>
              </a:rPr>
              <a:t> </a:t>
            </a:r>
            <a:r>
              <a:rPr sz="1600" b="1" spc="0" dirty="0">
                <a:latin typeface="Calibri"/>
                <a:cs typeface="Calibri"/>
              </a:rPr>
              <a:t>P</a:t>
            </a:r>
            <a:r>
              <a:rPr sz="1600" b="1" spc="-25" dirty="0">
                <a:latin typeface="Calibri"/>
                <a:cs typeface="Calibri"/>
              </a:rPr>
              <a:t>h</a:t>
            </a:r>
            <a:r>
              <a:rPr sz="1600" b="1" spc="-9" dirty="0">
                <a:latin typeface="Calibri"/>
                <a:cs typeface="Calibri"/>
              </a:rPr>
              <a:t>y</a:t>
            </a:r>
            <a:r>
              <a:rPr sz="1600" b="1" spc="0" dirty="0">
                <a:latin typeface="Calibri"/>
                <a:cs typeface="Calibri"/>
              </a:rPr>
              <a:t>sical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8048" y="5517642"/>
            <a:ext cx="525779" cy="480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0016" y="5585460"/>
            <a:ext cx="36575" cy="2011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926591" y="5585460"/>
            <a:ext cx="41148" cy="2011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908048" y="5565648"/>
            <a:ext cx="525779" cy="220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890016" y="5786628"/>
            <a:ext cx="36575" cy="396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926591" y="5786628"/>
            <a:ext cx="1507236" cy="396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7" name="TextBox 1176">
            <a:extLst>
              <a:ext uri="{FF2B5EF4-FFF2-40B4-BE49-F238E27FC236}">
                <a16:creationId xmlns:a16="http://schemas.microsoft.com/office/drawing/2014/main" id="{5F5EF1AD-770C-8351-C41B-32350E51A026}"/>
              </a:ext>
            </a:extLst>
          </p:cNvPr>
          <p:cNvSpPr txBox="1"/>
          <p:nvPr/>
        </p:nvSpPr>
        <p:spPr>
          <a:xfrm>
            <a:off x="2073401" y="473440"/>
            <a:ext cx="4808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Verdana" panose="020B0604030504040204" pitchFamily="34" charset="0"/>
                <a:ea typeface="Verdana" panose="020B0604030504040204" pitchFamily="34" charset="0"/>
              </a:rPr>
              <a:t>FCoE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 frame Mapping</a:t>
            </a:r>
            <a:endParaRPr lang="en-IN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28800" y="419178"/>
            <a:ext cx="5674949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3770"/>
              </a:lnSpc>
              <a:spcBef>
                <a:spcPts val="188"/>
              </a:spcBef>
            </a:pP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Co</a:t>
            </a:r>
            <a:r>
              <a:rPr sz="2800" b="1" spc="-59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n</a:t>
            </a:r>
            <a:r>
              <a:rPr sz="2800" b="1" spc="-34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v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</a:t>
            </a:r>
            <a:r>
              <a:rPr sz="2800" b="1" spc="-54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r</a:t>
            </a:r>
            <a:r>
              <a:rPr sz="2800" b="1" spc="-19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g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ed</a:t>
            </a:r>
            <a:r>
              <a:rPr sz="2800" b="1" spc="-14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Enhanced </a:t>
            </a:r>
            <a:r>
              <a:rPr sz="2800" b="1" spc="-34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thern</a:t>
            </a:r>
            <a:r>
              <a:rPr sz="2800" b="1" spc="-19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1672261"/>
            <a:ext cx="203098" cy="893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667"/>
              </a:spcBef>
            </a:pPr>
            <a:r>
              <a:rPr sz="2800" spc="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1693697"/>
            <a:ext cx="5239723" cy="893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263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P</a:t>
            </a:r>
            <a:r>
              <a:rPr sz="4200" spc="-54" baseline="2925" dirty="0">
                <a:latin typeface="Calibri"/>
                <a:cs typeface="Calibri"/>
              </a:rPr>
              <a:t>r</a:t>
            </a:r>
            <a:r>
              <a:rPr sz="4200" spc="-9" baseline="2925" dirty="0">
                <a:latin typeface="Calibri"/>
                <a:cs typeface="Calibri"/>
              </a:rPr>
              <a:t>o</a:t>
            </a:r>
            <a:r>
              <a:rPr sz="4200" spc="0" baseline="2925" dirty="0">
                <a:latin typeface="Calibri"/>
                <a:cs typeface="Calibri"/>
              </a:rPr>
              <a:t>v</a:t>
            </a:r>
            <a:r>
              <a:rPr sz="4200" spc="-9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des</a:t>
            </a:r>
            <a:r>
              <a:rPr sz="4200" spc="25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lo</a:t>
            </a:r>
            <a:r>
              <a:rPr sz="4200" spc="-9" baseline="2925" dirty="0">
                <a:latin typeface="Calibri"/>
                <a:cs typeface="Calibri"/>
              </a:rPr>
              <a:t>s</a:t>
            </a:r>
            <a:r>
              <a:rPr sz="4200" spc="0" baseline="2925" dirty="0">
                <a:latin typeface="Calibri"/>
                <a:cs typeface="Calibri"/>
              </a:rPr>
              <a:t>s</a:t>
            </a:r>
            <a:r>
              <a:rPr sz="4200" spc="-9" baseline="2925" dirty="0">
                <a:latin typeface="Calibri"/>
                <a:cs typeface="Calibri"/>
              </a:rPr>
              <a:t>l</a:t>
            </a:r>
            <a:r>
              <a:rPr sz="4200" spc="0" baseline="2925" dirty="0">
                <a:latin typeface="Calibri"/>
                <a:cs typeface="Calibri"/>
              </a:rPr>
              <a:t>ess</a:t>
            </a:r>
            <a:r>
              <a:rPr sz="4200" spc="19" baseline="2925" dirty="0">
                <a:latin typeface="Calibri"/>
                <a:cs typeface="Calibri"/>
              </a:rPr>
              <a:t> </a:t>
            </a:r>
            <a:r>
              <a:rPr sz="4200" spc="-34" baseline="2925" dirty="0">
                <a:latin typeface="Calibri"/>
                <a:cs typeface="Calibri"/>
              </a:rPr>
              <a:t>E</a:t>
            </a:r>
            <a:r>
              <a:rPr sz="4200" spc="0" baseline="2925" dirty="0">
                <a:latin typeface="Calibri"/>
                <a:cs typeface="Calibri"/>
              </a:rPr>
              <a:t>the</a:t>
            </a:r>
            <a:r>
              <a:rPr sz="4200" spc="-14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n</a:t>
            </a:r>
            <a:r>
              <a:rPr sz="4200" spc="-19" baseline="2925" dirty="0">
                <a:latin typeface="Calibri"/>
                <a:cs typeface="Calibri"/>
              </a:rPr>
              <a:t>e</a:t>
            </a:r>
            <a:r>
              <a:rPr sz="4200" spc="0" baseline="2925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469"/>
              </a:spcBef>
            </a:pPr>
            <a:r>
              <a:rPr sz="2800" spc="0" dirty="0">
                <a:latin typeface="Calibri"/>
                <a:cs typeface="Calibri"/>
              </a:rPr>
              <a:t>Lossless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34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the</a:t>
            </a:r>
            <a:r>
              <a:rPr sz="2800" spc="-4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-14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t</a:t>
            </a:r>
            <a:r>
              <a:rPr sz="2800" spc="-17" dirty="0">
                <a:latin typeface="Calibri"/>
                <a:cs typeface="Calibri"/>
              </a:rPr>
              <a:t> </a:t>
            </a:r>
            <a:r>
              <a:rPr sz="2800" spc="-39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equ</a:t>
            </a:r>
            <a:r>
              <a:rPr sz="2800" spc="-14" dirty="0">
                <a:latin typeface="Calibri"/>
                <a:cs typeface="Calibri"/>
              </a:rPr>
              <a:t>i</a:t>
            </a:r>
            <a:r>
              <a:rPr sz="2800" spc="-39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es</a:t>
            </a:r>
            <a:r>
              <a:rPr sz="2800" spc="-54" dirty="0">
                <a:latin typeface="Calibri"/>
                <a:cs typeface="Calibri"/>
              </a:rPr>
              <a:t> </a:t>
            </a:r>
            <a:r>
              <a:rPr sz="2800" spc="-59" dirty="0">
                <a:latin typeface="Calibri"/>
                <a:cs typeface="Calibri"/>
              </a:rPr>
              <a:t>f</a:t>
            </a:r>
            <a:r>
              <a:rPr sz="2800" spc="0" dirty="0">
                <a:latin typeface="Calibri"/>
                <a:cs typeface="Calibri"/>
              </a:rPr>
              <a:t>ol</a:t>
            </a:r>
            <a:r>
              <a:rPr sz="2800" spc="-9" dirty="0">
                <a:latin typeface="Calibri"/>
                <a:cs typeface="Calibri"/>
              </a:rPr>
              <a:t>lo</a:t>
            </a:r>
            <a:r>
              <a:rPr sz="2800" spc="0" dirty="0">
                <a:latin typeface="Calibri"/>
                <a:cs typeface="Calibri"/>
              </a:rPr>
              <a:t>wing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3653" y="2206371"/>
            <a:ext cx="222504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funct</a:t>
            </a:r>
            <a:r>
              <a:rPr sz="4200" spc="-9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onal</a:t>
            </a:r>
            <a:r>
              <a:rPr sz="4200" spc="-9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tie</a:t>
            </a:r>
            <a:r>
              <a:rPr sz="4200" spc="-4" baseline="2925" dirty="0">
                <a:latin typeface="Calibri"/>
                <a:cs typeface="Calibri"/>
              </a:rPr>
              <a:t>s</a:t>
            </a:r>
            <a:r>
              <a:rPr sz="4200" spc="0" baseline="2925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40" y="2631090"/>
            <a:ext cx="177952" cy="1508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07"/>
              </a:spcBef>
            </a:pPr>
            <a:r>
              <a:rPr sz="2400" spc="0"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335"/>
              </a:spcBef>
            </a:pPr>
            <a:r>
              <a:rPr sz="2400" spc="0" dirty="0">
                <a:solidFill>
                  <a:srgbClr val="00AF5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325"/>
              </a:spcBef>
            </a:pPr>
            <a:r>
              <a:rPr sz="2400" spc="0" dirty="0">
                <a:solidFill>
                  <a:srgbClr val="6F2F9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69644" y="2649474"/>
            <a:ext cx="5778276" cy="1508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solidFill>
                  <a:srgbClr val="006FC0"/>
                </a:solidFill>
                <a:latin typeface="Calibri"/>
                <a:cs typeface="Calibri"/>
              </a:rPr>
              <a:t>Pri</a:t>
            </a:r>
            <a:r>
              <a:rPr sz="3600" spc="-4" baseline="3413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3600" spc="0" baseline="3413" dirty="0">
                <a:solidFill>
                  <a:srgbClr val="006FC0"/>
                </a:solidFill>
                <a:latin typeface="Calibri"/>
                <a:cs typeface="Calibri"/>
              </a:rPr>
              <a:t>rit</a:t>
            </a:r>
            <a:r>
              <a:rPr sz="3600" spc="9" baseline="3413" dirty="0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sz="3600" spc="-4" baseline="3413" dirty="0">
                <a:solidFill>
                  <a:srgbClr val="006FC0"/>
                </a:solidFill>
                <a:latin typeface="Calibri"/>
                <a:cs typeface="Calibri"/>
              </a:rPr>
              <a:t>-</a:t>
            </a:r>
            <a:r>
              <a:rPr sz="3600" spc="0" baseline="3413" dirty="0">
                <a:solidFill>
                  <a:srgbClr val="006FC0"/>
                </a:solidFill>
                <a:latin typeface="Calibri"/>
                <a:cs typeface="Calibri"/>
              </a:rPr>
              <a:t>based fl</a:t>
            </a:r>
            <a:r>
              <a:rPr sz="3600" spc="-14" baseline="3413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3600" spc="0" baseline="3413" dirty="0">
                <a:solidFill>
                  <a:srgbClr val="006FC0"/>
                </a:solidFill>
                <a:latin typeface="Calibri"/>
                <a:cs typeface="Calibri"/>
              </a:rPr>
              <a:t>w </a:t>
            </a:r>
            <a:r>
              <a:rPr sz="3600" spc="-19" baseline="3413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3600" spc="0" baseline="3413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3600" spc="-29" baseline="3413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3600" spc="0" baseline="3413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3600" spc="-34" baseline="3413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3600" spc="0" baseline="3413" dirty="0">
                <a:solidFill>
                  <a:srgbClr val="006FC0"/>
                </a:solidFill>
                <a:latin typeface="Calibri"/>
                <a:cs typeface="Calibri"/>
              </a:rPr>
              <a:t>ol</a:t>
            </a:r>
            <a:r>
              <a:rPr sz="3600" spc="-19" baseline="3413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600" spc="0" baseline="3413" dirty="0">
                <a:solidFill>
                  <a:srgbClr val="006FC0"/>
                </a:solidFill>
                <a:latin typeface="Calibri"/>
                <a:cs typeface="Calibri"/>
              </a:rPr>
              <a:t>(P</a:t>
            </a:r>
            <a:r>
              <a:rPr sz="3600" spc="-19" baseline="3413" dirty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3600" spc="0" baseline="3413" dirty="0">
                <a:solidFill>
                  <a:srgbClr val="006FC0"/>
                </a:solidFill>
                <a:latin typeface="Calibri"/>
                <a:cs typeface="Calibri"/>
              </a:rPr>
              <a:t>C)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ct val="101725"/>
              </a:lnSpc>
              <a:spcBef>
                <a:spcPts val="37"/>
              </a:spcBef>
            </a:pPr>
            <a:r>
              <a:rPr sz="2400" spc="0" dirty="0">
                <a:solidFill>
                  <a:srgbClr val="C00000"/>
                </a:solidFill>
                <a:latin typeface="Calibri"/>
                <a:cs typeface="Calibri"/>
              </a:rPr>
              <a:t>Enhanc</a:t>
            </a:r>
            <a:r>
              <a:rPr sz="2400" spc="4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spc="0" dirty="0">
                <a:solidFill>
                  <a:srgbClr val="C00000"/>
                </a:solidFill>
                <a:latin typeface="Calibri"/>
                <a:cs typeface="Calibri"/>
              </a:rPr>
              <a:t>d t</a:t>
            </a:r>
            <a:r>
              <a:rPr sz="2400" spc="-5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spc="0" dirty="0">
                <a:solidFill>
                  <a:srgbClr val="C00000"/>
                </a:solidFill>
                <a:latin typeface="Calibri"/>
                <a:cs typeface="Calibri"/>
              </a:rPr>
              <a:t>ansmis</a:t>
            </a:r>
            <a:r>
              <a:rPr sz="2400" spc="-9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spc="0" dirty="0">
                <a:solidFill>
                  <a:srgbClr val="C00000"/>
                </a:solidFill>
                <a:latin typeface="Calibri"/>
                <a:cs typeface="Calibri"/>
              </a:rPr>
              <a:t>ion</a:t>
            </a:r>
            <a:r>
              <a:rPr sz="2400" spc="-1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00000"/>
                </a:solidFill>
                <a:latin typeface="Calibri"/>
                <a:cs typeface="Calibri"/>
              </a:rPr>
              <a:t>selection</a:t>
            </a:r>
            <a:r>
              <a:rPr sz="2400" spc="-1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sz="2400" spc="4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spc="-19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spc="0" dirty="0">
                <a:solidFill>
                  <a:srgbClr val="C00000"/>
                </a:solidFill>
                <a:latin typeface="Calibri"/>
                <a:cs typeface="Calibri"/>
              </a:rPr>
              <a:t>S)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ct val="101725"/>
              </a:lnSpc>
              <a:spcBef>
                <a:spcPts val="165"/>
              </a:spcBef>
            </a:pPr>
            <a:r>
              <a:rPr sz="2400" spc="0" dirty="0">
                <a:solidFill>
                  <a:srgbClr val="00AF50"/>
                </a:solidFill>
                <a:latin typeface="Calibri"/>
                <a:cs typeface="Calibri"/>
              </a:rPr>
              <a:t>Con</a:t>
            </a:r>
            <a:r>
              <a:rPr sz="2400" spc="-29" dirty="0">
                <a:solidFill>
                  <a:srgbClr val="00AF50"/>
                </a:solidFill>
                <a:latin typeface="Calibri"/>
                <a:cs typeface="Calibri"/>
              </a:rPr>
              <a:t>g</a:t>
            </a:r>
            <a:r>
              <a:rPr sz="2400" spc="0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400" spc="-19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400" spc="0" dirty="0">
                <a:solidFill>
                  <a:srgbClr val="00AF50"/>
                </a:solidFill>
                <a:latin typeface="Calibri"/>
                <a:cs typeface="Calibri"/>
              </a:rPr>
              <a:t>tion</a:t>
            </a:r>
            <a:r>
              <a:rPr sz="2400" spc="-19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00AF50"/>
                </a:solidFill>
                <a:latin typeface="Calibri"/>
                <a:cs typeface="Calibri"/>
              </a:rPr>
              <a:t>notifi</a:t>
            </a:r>
            <a:r>
              <a:rPr sz="2400" spc="-25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400" spc="-19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400" spc="0" dirty="0">
                <a:solidFill>
                  <a:srgbClr val="00AF50"/>
                </a:solidFill>
                <a:latin typeface="Calibri"/>
                <a:cs typeface="Calibri"/>
              </a:rPr>
              <a:t>tion</a:t>
            </a:r>
            <a:r>
              <a:rPr sz="2400" spc="-9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00AF50"/>
                </a:solidFill>
                <a:latin typeface="Calibri"/>
                <a:cs typeface="Calibri"/>
              </a:rPr>
              <a:t>(</a:t>
            </a:r>
            <a:r>
              <a:rPr sz="2400" spc="4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400" spc="0" dirty="0">
                <a:solidFill>
                  <a:srgbClr val="00AF50"/>
                </a:solidFill>
                <a:latin typeface="Calibri"/>
                <a:cs typeface="Calibri"/>
              </a:rPr>
              <a:t>N)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155"/>
              </a:spcBef>
            </a:pPr>
            <a:r>
              <a:rPr sz="2400" spc="0" dirty="0">
                <a:solidFill>
                  <a:srgbClr val="6F2F9F"/>
                </a:solidFill>
                <a:latin typeface="Calibri"/>
                <a:cs typeface="Calibri"/>
              </a:rPr>
              <a:t>D</a:t>
            </a:r>
            <a:r>
              <a:rPr sz="2400" spc="-19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2400" spc="0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sz="2400" spc="-9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2400" spc="9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6F2F9F"/>
                </a:solidFill>
                <a:latin typeface="Calibri"/>
                <a:cs typeface="Calibri"/>
              </a:rPr>
              <a:t>nt</a:t>
            </a:r>
            <a:r>
              <a:rPr sz="2400" spc="0" dirty="0">
                <a:solidFill>
                  <a:srgbClr val="6F2F9F"/>
                </a:solidFill>
                <a:latin typeface="Calibri"/>
                <a:cs typeface="Calibri"/>
              </a:rPr>
              <a:t>er</a:t>
            </a:r>
            <a:r>
              <a:rPr sz="2400" spc="-19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6F2F9F"/>
                </a:solidFill>
                <a:latin typeface="Calibri"/>
                <a:cs typeface="Calibri"/>
              </a:rPr>
              <a:t>bridging </a:t>
            </a:r>
            <a:r>
              <a:rPr sz="2400" spc="-34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2400" spc="-44" dirty="0">
                <a:solidFill>
                  <a:srgbClr val="6F2F9F"/>
                </a:solidFill>
                <a:latin typeface="Calibri"/>
                <a:cs typeface="Calibri"/>
              </a:rPr>
              <a:t>x</a:t>
            </a:r>
            <a:r>
              <a:rPr sz="2400" spc="0" dirty="0">
                <a:solidFill>
                  <a:srgbClr val="6F2F9F"/>
                </a:solidFill>
                <a:latin typeface="Calibri"/>
                <a:cs typeface="Calibri"/>
              </a:rPr>
              <a:t>ch</a:t>
            </a:r>
            <a:r>
              <a:rPr sz="2400" spc="4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sz="2400" spc="0" dirty="0">
                <a:solidFill>
                  <a:srgbClr val="6F2F9F"/>
                </a:solidFill>
                <a:latin typeface="Calibri"/>
                <a:cs typeface="Calibri"/>
              </a:rPr>
              <a:t>n</a:t>
            </a:r>
            <a:r>
              <a:rPr sz="2400" spc="-25" dirty="0">
                <a:solidFill>
                  <a:srgbClr val="6F2F9F"/>
                </a:solidFill>
                <a:latin typeface="Calibri"/>
                <a:cs typeface="Calibri"/>
              </a:rPr>
              <a:t>g</a:t>
            </a:r>
            <a:r>
              <a:rPr sz="2400" spc="0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2400" spc="-19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6F2F9F"/>
                </a:solidFill>
                <a:latin typeface="Calibri"/>
                <a:cs typeface="Calibri"/>
              </a:rPr>
              <a:t>p</a:t>
            </a:r>
            <a:r>
              <a:rPr sz="2400" spc="-34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sz="2400" spc="0" dirty="0">
                <a:solidFill>
                  <a:srgbClr val="6F2F9F"/>
                </a:solidFill>
                <a:latin typeface="Calibri"/>
                <a:cs typeface="Calibri"/>
              </a:rPr>
              <a:t>o</a:t>
            </a:r>
            <a:r>
              <a:rPr sz="2400" spc="-29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2400" spc="0" dirty="0">
                <a:solidFill>
                  <a:srgbClr val="6F2F9F"/>
                </a:solidFill>
                <a:latin typeface="Calibri"/>
                <a:cs typeface="Calibri"/>
              </a:rPr>
              <a:t>o</a:t>
            </a:r>
            <a:r>
              <a:rPr sz="2400" spc="-25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2400" spc="0" dirty="0">
                <a:solidFill>
                  <a:srgbClr val="6F2F9F"/>
                </a:solidFill>
                <a:latin typeface="Calibri"/>
                <a:cs typeface="Calibri"/>
              </a:rPr>
              <a:t>ol(DC</a:t>
            </a:r>
            <a:r>
              <a:rPr sz="2400" spc="-39" dirty="0">
                <a:solidFill>
                  <a:srgbClr val="6F2F9F"/>
                </a:solidFill>
                <a:latin typeface="Calibri"/>
                <a:cs typeface="Calibri"/>
              </a:rPr>
              <a:t>B</a:t>
            </a:r>
            <a:r>
              <a:rPr sz="2400" spc="0" dirty="0">
                <a:solidFill>
                  <a:srgbClr val="6F2F9F"/>
                </a:solidFill>
                <a:latin typeface="Calibri"/>
                <a:cs typeface="Calibri"/>
              </a:rPr>
              <a:t>X)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81272" y="1620012"/>
            <a:ext cx="4856987" cy="3863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0504" y="336805"/>
            <a:ext cx="8620247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3770"/>
              </a:lnSpc>
              <a:spcBef>
                <a:spcPts val="188"/>
              </a:spcBef>
            </a:pPr>
            <a:r>
              <a:rPr sz="2800" b="1" spc="-44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P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r</a:t>
            </a:r>
            <a:r>
              <a:rPr sz="2800" b="1" spc="-9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i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o</a:t>
            </a:r>
            <a:r>
              <a:rPr sz="2800" b="1" spc="-9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r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ity-Based</a:t>
            </a:r>
            <a:r>
              <a:rPr sz="2800" b="1" spc="19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Fl</a:t>
            </a:r>
            <a:r>
              <a:rPr sz="2800" b="1" spc="-19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o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w</a:t>
            </a:r>
            <a:r>
              <a:rPr lang="en-US"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Control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504" y="1502455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9104" y="1523873"/>
            <a:ext cx="3229995" cy="24293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412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C</a:t>
            </a:r>
            <a:r>
              <a:rPr sz="4200" spc="-39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e</a:t>
            </a:r>
            <a:r>
              <a:rPr sz="4200" spc="-19" baseline="2925" dirty="0">
                <a:latin typeface="Calibri"/>
                <a:cs typeface="Calibri"/>
              </a:rPr>
              <a:t>a</a:t>
            </a:r>
            <a:r>
              <a:rPr sz="4200" spc="-25" baseline="2925" dirty="0">
                <a:latin typeface="Calibri"/>
                <a:cs typeface="Calibri"/>
              </a:rPr>
              <a:t>t</a:t>
            </a:r>
            <a:r>
              <a:rPr sz="4200" spc="0" baseline="2925" dirty="0">
                <a:latin typeface="Calibri"/>
                <a:cs typeface="Calibri"/>
              </a:rPr>
              <a:t>es</a:t>
            </a:r>
            <a:r>
              <a:rPr sz="4200" spc="-86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eig</a:t>
            </a:r>
            <a:r>
              <a:rPr sz="4200" spc="-29" baseline="2925" dirty="0">
                <a:latin typeface="Calibri"/>
                <a:cs typeface="Calibri"/>
              </a:rPr>
              <a:t>h</a:t>
            </a:r>
            <a:r>
              <a:rPr sz="4200" spc="0" baseline="2925" dirty="0">
                <a:latin typeface="Calibri"/>
                <a:cs typeface="Calibri"/>
              </a:rPr>
              <a:t>t</a:t>
            </a:r>
            <a:r>
              <a:rPr sz="4200" spc="-48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vi</a:t>
            </a:r>
            <a:r>
              <a:rPr sz="4200" spc="-9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tual</a:t>
            </a:r>
            <a:endParaRPr sz="2800">
              <a:latin typeface="Calibri"/>
              <a:cs typeface="Calibri"/>
            </a:endParaRPr>
          </a:p>
          <a:p>
            <a:pPr marL="12700" marR="52412">
              <a:lnSpc>
                <a:spcPts val="3025"/>
              </a:lnSpc>
              <a:spcBef>
                <a:spcPts val="3"/>
              </a:spcBef>
            </a:pPr>
            <a:r>
              <a:rPr sz="4200" spc="0" baseline="2925" dirty="0">
                <a:latin typeface="Calibri"/>
                <a:cs typeface="Calibri"/>
              </a:rPr>
              <a:t>l</a:t>
            </a:r>
            <a:r>
              <a:rPr sz="4200" spc="-9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n</a:t>
            </a:r>
            <a:r>
              <a:rPr sz="4200" spc="-29" baseline="2925" dirty="0">
                <a:latin typeface="Calibri"/>
                <a:cs typeface="Calibri"/>
              </a:rPr>
              <a:t>k</a:t>
            </a:r>
            <a:r>
              <a:rPr sz="4200" spc="0" baseline="2925" dirty="0">
                <a:latin typeface="Calibri"/>
                <a:cs typeface="Calibri"/>
              </a:rPr>
              <a:t>s</a:t>
            </a:r>
            <a:r>
              <a:rPr sz="4200" spc="8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on a</a:t>
            </a:r>
            <a:r>
              <a:rPr sz="4200" spc="-1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sing</a:t>
            </a:r>
            <a:r>
              <a:rPr sz="4200" spc="-9" baseline="2925" dirty="0">
                <a:latin typeface="Calibri"/>
                <a:cs typeface="Calibri"/>
              </a:rPr>
              <a:t>l</a:t>
            </a:r>
            <a:r>
              <a:rPr sz="4200" spc="0" baseline="2925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12700" marR="52412">
              <a:lnSpc>
                <a:spcPts val="3025"/>
              </a:lnSpc>
            </a:pPr>
            <a:r>
              <a:rPr sz="4200" spc="0" baseline="2925" dirty="0">
                <a:latin typeface="Calibri"/>
                <a:cs typeface="Calibri"/>
              </a:rPr>
              <a:t>p</a:t>
            </a:r>
            <a:r>
              <a:rPr sz="4200" spc="-59" baseline="2925" dirty="0">
                <a:latin typeface="Calibri"/>
                <a:cs typeface="Calibri"/>
              </a:rPr>
              <a:t>h</a:t>
            </a:r>
            <a:r>
              <a:rPr sz="4200" spc="-29" baseline="2925" dirty="0">
                <a:latin typeface="Calibri"/>
                <a:cs typeface="Calibri"/>
              </a:rPr>
              <a:t>y</a:t>
            </a:r>
            <a:r>
              <a:rPr sz="4200" spc="0" baseline="2925" dirty="0">
                <a:latin typeface="Calibri"/>
                <a:cs typeface="Calibri"/>
              </a:rPr>
              <a:t>si</a:t>
            </a:r>
            <a:r>
              <a:rPr sz="4200" spc="-25" baseline="2925" dirty="0">
                <a:latin typeface="Calibri"/>
                <a:cs typeface="Calibri"/>
              </a:rPr>
              <a:t>c</a:t>
            </a:r>
            <a:r>
              <a:rPr sz="4200" spc="0" baseline="2925" dirty="0">
                <a:latin typeface="Calibri"/>
                <a:cs typeface="Calibri"/>
              </a:rPr>
              <a:t>al</a:t>
            </a:r>
            <a:r>
              <a:rPr sz="4200" spc="-66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l</a:t>
            </a:r>
            <a:r>
              <a:rPr sz="4200" spc="-9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nk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417"/>
              </a:lnSpc>
              <a:spcBef>
                <a:spcPts val="769"/>
              </a:spcBef>
            </a:pPr>
            <a:r>
              <a:rPr sz="2800" spc="0" dirty="0">
                <a:latin typeface="Calibri"/>
                <a:cs typeface="Calibri"/>
              </a:rPr>
              <a:t>Uses</a:t>
            </a:r>
            <a:r>
              <a:rPr sz="2800" spc="-33" dirty="0">
                <a:latin typeface="Calibri"/>
                <a:cs typeface="Calibri"/>
              </a:rPr>
              <a:t> </a:t>
            </a:r>
            <a:r>
              <a:rPr sz="2800" spc="-209" dirty="0">
                <a:latin typeface="Calibri"/>
                <a:cs typeface="Calibri"/>
              </a:rPr>
              <a:t>P</a:t>
            </a:r>
            <a:r>
              <a:rPr sz="2800" spc="-44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USE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9" dirty="0">
                <a:latin typeface="Calibri"/>
                <a:cs typeface="Calibri"/>
              </a:rPr>
              <a:t>c</a:t>
            </a:r>
            <a:r>
              <a:rPr sz="2800" spc="0" dirty="0">
                <a:latin typeface="Calibri"/>
                <a:cs typeface="Calibri"/>
              </a:rPr>
              <a:t>apabi</a:t>
            </a:r>
            <a:r>
              <a:rPr sz="2800" spc="-9" dirty="0">
                <a:latin typeface="Calibri"/>
                <a:cs typeface="Calibri"/>
              </a:rPr>
              <a:t>l</a:t>
            </a:r>
            <a:r>
              <a:rPr sz="2800" spc="0" dirty="0">
                <a:latin typeface="Calibri"/>
                <a:cs typeface="Calibri"/>
              </a:rPr>
              <a:t>ity 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417"/>
              </a:lnSpc>
            </a:pPr>
            <a:r>
              <a:rPr sz="2800" spc="0" dirty="0">
                <a:latin typeface="Calibri"/>
                <a:cs typeface="Calibri"/>
              </a:rPr>
              <a:t>of </a:t>
            </a:r>
            <a:r>
              <a:rPr sz="2800" spc="-29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the</a:t>
            </a:r>
            <a:r>
              <a:rPr sz="2800" spc="-14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-19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t</a:t>
            </a:r>
            <a:r>
              <a:rPr sz="2800" spc="9" dirty="0">
                <a:latin typeface="Calibri"/>
                <a:cs typeface="Calibri"/>
              </a:rPr>
              <a:t> </a:t>
            </a:r>
            <a:r>
              <a:rPr sz="2800" spc="-59" dirty="0">
                <a:latin typeface="Calibri"/>
                <a:cs typeface="Calibri"/>
              </a:rPr>
              <a:t>f</a:t>
            </a:r>
            <a:r>
              <a:rPr sz="2800" spc="0" dirty="0">
                <a:latin typeface="Calibri"/>
                <a:cs typeface="Calibri"/>
              </a:rPr>
              <a:t>or each 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417"/>
              </a:lnSpc>
            </a:pPr>
            <a:r>
              <a:rPr sz="2800" spc="0" dirty="0">
                <a:latin typeface="Calibri"/>
                <a:cs typeface="Calibri"/>
              </a:rPr>
              <a:t>v</a:t>
            </a:r>
            <a:r>
              <a:rPr sz="2800" spc="-9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rtual</a:t>
            </a:r>
            <a:r>
              <a:rPr sz="2800" spc="-53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l</a:t>
            </a:r>
            <a:r>
              <a:rPr sz="2800" spc="-9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nk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504" y="2782869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704" y="3997483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304" y="4015867"/>
            <a:ext cx="2763710" cy="23695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11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virtual link</a:t>
            </a:r>
            <a:r>
              <a:rPr sz="3600" spc="-14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an be</a:t>
            </a:r>
            <a:endParaRPr sz="2400">
              <a:latin typeface="Calibri"/>
              <a:cs typeface="Calibri"/>
            </a:endParaRPr>
          </a:p>
          <a:p>
            <a:pPr marL="12700" marR="43110">
              <a:lnSpc>
                <a:spcPts val="2590"/>
              </a:lnSpc>
              <a:spcBef>
                <a:spcPts val="2"/>
              </a:spcBef>
            </a:pPr>
            <a:r>
              <a:rPr sz="3600" spc="0" baseline="3413" dirty="0">
                <a:latin typeface="Calibri"/>
                <a:cs typeface="Calibri"/>
              </a:rPr>
              <a:t>paused and </a:t>
            </a:r>
            <a:r>
              <a:rPr sz="3600" spc="-2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19" baseline="3413" dirty="0">
                <a:latin typeface="Calibri"/>
                <a:cs typeface="Calibri"/>
              </a:rPr>
              <a:t>s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ar</a:t>
            </a:r>
            <a:r>
              <a:rPr sz="3600" spc="-19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ed</a:t>
            </a:r>
            <a:endParaRPr sz="2400">
              <a:latin typeface="Calibri"/>
              <a:cs typeface="Calibri"/>
            </a:endParaRPr>
          </a:p>
          <a:p>
            <a:pPr marL="12700" marR="43110">
              <a:lnSpc>
                <a:spcPts val="2590"/>
              </a:lnSpc>
            </a:pPr>
            <a:r>
              <a:rPr sz="3600" spc="0" baseline="3413" dirty="0">
                <a:latin typeface="Calibri"/>
                <a:cs typeface="Calibri"/>
              </a:rPr>
              <a:t>indep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nde</a:t>
            </a:r>
            <a:r>
              <a:rPr sz="3600" spc="-19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tly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90"/>
              </a:lnSpc>
              <a:spcBef>
                <a:spcPts val="380"/>
              </a:spcBef>
            </a:pPr>
            <a:r>
              <a:rPr sz="2400" spc="-184" dirty="0">
                <a:latin typeface="Calibri"/>
                <a:cs typeface="Calibri"/>
              </a:rPr>
              <a:t>P</a:t>
            </a:r>
            <a:r>
              <a:rPr sz="2400" spc="-34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USE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me</a:t>
            </a:r>
            <a:r>
              <a:rPr sz="2400" spc="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hanism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is based on user priorities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or classes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of se</a:t>
            </a:r>
            <a:r>
              <a:rPr sz="2400" spc="2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vice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87704" y="5049297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28600" y="1219200"/>
            <a:ext cx="8368486" cy="2836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3563" marR="52412">
              <a:lnSpc>
                <a:spcPct val="101725"/>
              </a:lnSpc>
              <a:spcBef>
                <a:spcPts val="1806"/>
              </a:spcBef>
            </a:pPr>
            <a:r>
              <a:rPr sz="2800" spc="0" dirty="0">
                <a:latin typeface="Arial"/>
                <a:cs typeface="Arial"/>
              </a:rPr>
              <a:t>•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0" dirty="0">
                <a:latin typeface="Calibri"/>
                <a:cs typeface="Calibri"/>
              </a:rPr>
              <a:t>Al</a:t>
            </a:r>
            <a:r>
              <a:rPr sz="2800" spc="-9" dirty="0">
                <a:latin typeface="Calibri"/>
                <a:cs typeface="Calibri"/>
              </a:rPr>
              <a:t>l</a:t>
            </a:r>
            <a:r>
              <a:rPr sz="2800" spc="0" dirty="0">
                <a:latin typeface="Calibri"/>
                <a:cs typeface="Calibri"/>
              </a:rPr>
              <a:t>o</a:t>
            </a:r>
            <a:r>
              <a:rPr sz="2800" spc="-14" dirty="0">
                <a:latin typeface="Calibri"/>
                <a:cs typeface="Calibri"/>
              </a:rPr>
              <a:t>c</a:t>
            </a:r>
            <a:r>
              <a:rPr sz="2800" spc="-19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es</a:t>
            </a:r>
            <a:r>
              <a:rPr sz="2800" spc="-64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bandwi</a:t>
            </a:r>
            <a:r>
              <a:rPr sz="2800" spc="-14" dirty="0">
                <a:latin typeface="Calibri"/>
                <a:cs typeface="Calibri"/>
              </a:rPr>
              <a:t>d</a:t>
            </a:r>
            <a:r>
              <a:rPr sz="2800" spc="0" dirty="0">
                <a:latin typeface="Calibri"/>
                <a:cs typeface="Calibri"/>
              </a:rPr>
              <a:t>th</a:t>
            </a:r>
            <a:r>
              <a:rPr sz="2800" spc="-53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o</a:t>
            </a:r>
            <a:r>
              <a:rPr sz="2800" spc="-14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di</a:t>
            </a:r>
            <a:r>
              <a:rPr sz="2800" spc="-29" dirty="0">
                <a:latin typeface="Calibri"/>
                <a:cs typeface="Calibri"/>
              </a:rPr>
              <a:t>f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0" dirty="0">
                <a:latin typeface="Calibri"/>
                <a:cs typeface="Calibri"/>
              </a:rPr>
              <a:t>e</a:t>
            </a:r>
            <a:r>
              <a:rPr sz="2800" spc="-34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e</a:t>
            </a:r>
            <a:r>
              <a:rPr sz="2800" spc="-29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t</a:t>
            </a:r>
            <a:r>
              <a:rPr sz="2800" spc="-64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-29" dirty="0">
                <a:latin typeface="Calibri"/>
                <a:cs typeface="Calibri"/>
              </a:rPr>
              <a:t>f</a:t>
            </a:r>
            <a:r>
              <a:rPr sz="2800" spc="0" dirty="0">
                <a:latin typeface="Calibri"/>
                <a:cs typeface="Calibri"/>
              </a:rPr>
              <a:t>fic</a:t>
            </a:r>
            <a:r>
              <a:rPr sz="2800" spc="-31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classes</a:t>
            </a:r>
            <a:r>
              <a:rPr sz="2800" spc="-53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such</a:t>
            </a:r>
            <a:r>
              <a:rPr sz="2800" spc="-32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as</a:t>
            </a:r>
            <a:endParaRPr sz="2800" dirty="0">
              <a:latin typeface="Calibri"/>
              <a:cs typeface="Calibri"/>
            </a:endParaRPr>
          </a:p>
          <a:p>
            <a:pPr marL="442163" marR="52412">
              <a:lnSpc>
                <a:spcPts val="3025"/>
              </a:lnSpc>
              <a:spcBef>
                <a:spcPts val="151"/>
              </a:spcBef>
            </a:pPr>
            <a:r>
              <a:rPr sz="4200" spc="0" baseline="2925" dirty="0">
                <a:latin typeface="Calibri"/>
                <a:cs typeface="Calibri"/>
              </a:rPr>
              <a:t>LAN,</a:t>
            </a:r>
            <a:r>
              <a:rPr sz="4200" spc="14" baseline="2925" dirty="0">
                <a:latin typeface="Calibri"/>
                <a:cs typeface="Calibri"/>
              </a:rPr>
              <a:t> </a:t>
            </a:r>
            <a:r>
              <a:rPr sz="4200" spc="-25" baseline="2925" dirty="0">
                <a:latin typeface="Calibri"/>
                <a:cs typeface="Calibri"/>
              </a:rPr>
              <a:t>S</a:t>
            </a:r>
            <a:r>
              <a:rPr sz="4200" spc="0" baseline="2925" dirty="0">
                <a:latin typeface="Calibri"/>
                <a:cs typeface="Calibri"/>
              </a:rPr>
              <a:t>AN,</a:t>
            </a:r>
            <a:r>
              <a:rPr sz="4200" spc="1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and</a:t>
            </a:r>
            <a:r>
              <a:rPr sz="4200" spc="-27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I</a:t>
            </a:r>
            <a:r>
              <a:rPr sz="4200" spc="-25" baseline="2925" dirty="0">
                <a:latin typeface="Calibri"/>
                <a:cs typeface="Calibri"/>
              </a:rPr>
              <a:t>nt</a:t>
            </a:r>
            <a:r>
              <a:rPr sz="4200" spc="0" baseline="2925" dirty="0">
                <a:latin typeface="Calibri"/>
                <a:cs typeface="Calibri"/>
              </a:rPr>
              <a:t>er</a:t>
            </a:r>
            <a:r>
              <a:rPr sz="4200" spc="-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P</a:t>
            </a:r>
            <a:r>
              <a:rPr sz="4200" spc="-54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ocess</a:t>
            </a:r>
            <a:r>
              <a:rPr sz="4200" spc="3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Com</a:t>
            </a:r>
            <a:r>
              <a:rPr sz="4200" spc="-9" baseline="2925" dirty="0">
                <a:latin typeface="Calibri"/>
                <a:cs typeface="Calibri"/>
              </a:rPr>
              <a:t>m</a:t>
            </a:r>
            <a:r>
              <a:rPr sz="4200" spc="0" baseline="2925" dirty="0">
                <a:latin typeface="Calibri"/>
                <a:cs typeface="Calibri"/>
              </a:rPr>
              <a:t>u</a:t>
            </a:r>
            <a:r>
              <a:rPr sz="4200" spc="-14" baseline="2925" dirty="0">
                <a:latin typeface="Calibri"/>
                <a:cs typeface="Calibri"/>
              </a:rPr>
              <a:t>n</a:t>
            </a:r>
            <a:r>
              <a:rPr sz="4200" spc="0" baseline="2925" dirty="0">
                <a:latin typeface="Calibri"/>
                <a:cs typeface="Calibri"/>
              </a:rPr>
              <a:t>i</a:t>
            </a:r>
            <a:r>
              <a:rPr sz="4200" spc="-25" baseline="2925" dirty="0">
                <a:latin typeface="Calibri"/>
                <a:cs typeface="Calibri"/>
              </a:rPr>
              <a:t>c</a:t>
            </a:r>
            <a:r>
              <a:rPr sz="4200" spc="-19" baseline="2925" dirty="0">
                <a:latin typeface="Calibri"/>
                <a:cs typeface="Calibri"/>
              </a:rPr>
              <a:t>a</a:t>
            </a:r>
            <a:r>
              <a:rPr sz="4200" spc="0" baseline="2925" dirty="0">
                <a:latin typeface="Calibri"/>
                <a:cs typeface="Calibri"/>
              </a:rPr>
              <a:t>t</a:t>
            </a:r>
            <a:r>
              <a:rPr sz="4200" spc="-4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on</a:t>
            </a:r>
            <a:r>
              <a:rPr sz="4200" spc="16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(IPC)</a:t>
            </a:r>
            <a:endParaRPr sz="2800" dirty="0">
              <a:latin typeface="Calibri"/>
              <a:cs typeface="Calibri"/>
            </a:endParaRPr>
          </a:p>
          <a:p>
            <a:pPr marL="442163" indent="-228600">
              <a:lnSpc>
                <a:spcPts val="3020"/>
              </a:lnSpc>
              <a:spcBef>
                <a:spcPts val="865"/>
              </a:spcBef>
            </a:pPr>
            <a:r>
              <a:rPr sz="2800" spc="0" dirty="0">
                <a:latin typeface="Arial"/>
                <a:cs typeface="Arial"/>
              </a:rPr>
              <a:t>•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0" dirty="0">
                <a:latin typeface="Calibri"/>
                <a:cs typeface="Calibri"/>
              </a:rPr>
              <a:t>P</a:t>
            </a:r>
            <a:r>
              <a:rPr sz="2800" spc="-54" dirty="0">
                <a:latin typeface="Calibri"/>
                <a:cs typeface="Calibri"/>
              </a:rPr>
              <a:t>r</a:t>
            </a:r>
            <a:r>
              <a:rPr sz="2800" spc="-9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v</a:t>
            </a:r>
            <a:r>
              <a:rPr sz="2800" spc="-9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des</a:t>
            </a:r>
            <a:r>
              <a:rPr sz="2800" spc="-48" dirty="0">
                <a:latin typeface="Calibri"/>
                <a:cs typeface="Calibri"/>
              </a:rPr>
              <a:t> </a:t>
            </a:r>
            <a:r>
              <a:rPr sz="2800" spc="-39" dirty="0">
                <a:latin typeface="Calibri"/>
                <a:cs typeface="Calibri"/>
              </a:rPr>
              <a:t>av</a:t>
            </a:r>
            <a:r>
              <a:rPr sz="2800" spc="0" dirty="0">
                <a:latin typeface="Calibri"/>
                <a:cs typeface="Calibri"/>
              </a:rPr>
              <a:t>ai</a:t>
            </a:r>
            <a:r>
              <a:rPr sz="2800" spc="-4" dirty="0">
                <a:latin typeface="Calibri"/>
                <a:cs typeface="Calibri"/>
              </a:rPr>
              <a:t>l</a:t>
            </a:r>
            <a:r>
              <a:rPr sz="2800" spc="0" dirty="0">
                <a:latin typeface="Calibri"/>
                <a:cs typeface="Calibri"/>
              </a:rPr>
              <a:t>able</a:t>
            </a:r>
            <a:r>
              <a:rPr sz="2800" spc="-103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bandw</a:t>
            </a:r>
            <a:r>
              <a:rPr sz="2800" spc="-9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dth</a:t>
            </a:r>
            <a:r>
              <a:rPr sz="2800" spc="-82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o</a:t>
            </a:r>
            <a:r>
              <a:rPr sz="2800" spc="-14" dirty="0">
                <a:latin typeface="Calibri"/>
                <a:cs typeface="Calibri"/>
              </a:rPr>
              <a:t> </a:t>
            </a:r>
            <a:r>
              <a:rPr sz="2800" spc="4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ther</a:t>
            </a:r>
            <a:r>
              <a:rPr sz="2800" spc="-14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classes</a:t>
            </a:r>
            <a:r>
              <a:rPr sz="2800" spc="-68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of</a:t>
            </a:r>
            <a:r>
              <a:rPr sz="2800" spc="-23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t</a:t>
            </a:r>
            <a:r>
              <a:rPr sz="2800" spc="-59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-29" dirty="0">
                <a:latin typeface="Calibri"/>
                <a:cs typeface="Calibri"/>
              </a:rPr>
              <a:t>f</a:t>
            </a:r>
            <a:r>
              <a:rPr sz="2800" spc="0" dirty="0">
                <a:latin typeface="Calibri"/>
                <a:cs typeface="Calibri"/>
              </a:rPr>
              <a:t>fic when</a:t>
            </a:r>
            <a:r>
              <a:rPr sz="2800" spc="-53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-13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part</a:t>
            </a:r>
            <a:r>
              <a:rPr sz="2800" spc="-9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cular</a:t>
            </a:r>
            <a:r>
              <a:rPr sz="2800" spc="-8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class</a:t>
            </a:r>
            <a:r>
              <a:rPr sz="2800" spc="-38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of</a:t>
            </a:r>
            <a:r>
              <a:rPr sz="2800" spc="-23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t</a:t>
            </a:r>
            <a:r>
              <a:rPr sz="2800" spc="-69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-29" dirty="0">
                <a:latin typeface="Calibri"/>
                <a:cs typeface="Calibri"/>
              </a:rPr>
              <a:t>f</a:t>
            </a:r>
            <a:r>
              <a:rPr sz="2800" spc="0" dirty="0">
                <a:latin typeface="Calibri"/>
                <a:cs typeface="Calibri"/>
              </a:rPr>
              <a:t>fic</a:t>
            </a:r>
            <a:r>
              <a:rPr sz="2800" spc="-21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does</a:t>
            </a:r>
            <a:r>
              <a:rPr sz="2800" spc="-44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not</a:t>
            </a:r>
            <a:r>
              <a:rPr sz="2800" spc="-28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use</a:t>
            </a:r>
            <a:r>
              <a:rPr sz="2800" spc="-34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its al</a:t>
            </a:r>
            <a:r>
              <a:rPr sz="2800" spc="-4" dirty="0">
                <a:latin typeface="Calibri"/>
                <a:cs typeface="Calibri"/>
              </a:rPr>
              <a:t>l</a:t>
            </a:r>
            <a:r>
              <a:rPr sz="2800" spc="0" dirty="0">
                <a:latin typeface="Calibri"/>
                <a:cs typeface="Calibri"/>
              </a:rPr>
              <a:t>o</a:t>
            </a:r>
            <a:r>
              <a:rPr sz="2800" spc="-14" dirty="0">
                <a:latin typeface="Calibri"/>
                <a:cs typeface="Calibri"/>
              </a:rPr>
              <a:t>c</a:t>
            </a:r>
            <a:r>
              <a:rPr sz="2800" spc="-19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ed</a:t>
            </a:r>
            <a:r>
              <a:rPr sz="2800" spc="-104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bandw</a:t>
            </a:r>
            <a:r>
              <a:rPr sz="2800" spc="-9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dth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587E60-20E6-85C2-81EC-F581D11D14B2}"/>
              </a:ext>
            </a:extLst>
          </p:cNvPr>
          <p:cNvSpPr txBox="1"/>
          <p:nvPr/>
        </p:nvSpPr>
        <p:spPr>
          <a:xfrm>
            <a:off x="2057400" y="381000"/>
            <a:ext cx="5600700" cy="532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2412">
              <a:lnSpc>
                <a:spcPts val="3770"/>
              </a:lnSpc>
              <a:spcBef>
                <a:spcPts val="188"/>
              </a:spcBef>
            </a:pPr>
            <a:r>
              <a:rPr lang="en-IN"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Enhanced </a:t>
            </a:r>
            <a:r>
              <a:rPr lang="en-IN" sz="2800" b="1" spc="-244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lang="en-IN" sz="2800" b="1" spc="-79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r</a:t>
            </a:r>
            <a:r>
              <a:rPr lang="en-IN"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ans</a:t>
            </a:r>
            <a:r>
              <a:rPr lang="en-IN" sz="2800" b="1" spc="-9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m</a:t>
            </a:r>
            <a:r>
              <a:rPr lang="en-IN"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iss</a:t>
            </a:r>
            <a:r>
              <a:rPr lang="en-IN" sz="2800" b="1" spc="-4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i</a:t>
            </a:r>
            <a:r>
              <a:rPr lang="en-IN"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on</a:t>
            </a:r>
            <a:r>
              <a:rPr lang="en-IN" sz="2800" b="1" spc="14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lang="en-IN"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Sel</a:t>
            </a:r>
            <a:r>
              <a:rPr lang="en-IN" sz="2800" b="1" spc="-9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</a:t>
            </a:r>
            <a:r>
              <a:rPr lang="en-IN"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ction</a:t>
            </a:r>
            <a:r>
              <a:rPr lang="en-IN" sz="2800" b="1" spc="-9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lang="en-IN"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(ETS)</a:t>
            </a:r>
            <a:endParaRPr lang="en-IN"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object 147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4400" y="4337304"/>
            <a:ext cx="781812" cy="0"/>
          </a:xfrm>
          <a:custGeom>
            <a:avLst/>
            <a:gdLst/>
            <a:ahLst/>
            <a:cxnLst/>
            <a:rect l="l" t="t" r="r" b="b"/>
            <a:pathLst>
              <a:path w="781812">
                <a:moveTo>
                  <a:pt x="781812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20368" y="3630168"/>
            <a:ext cx="1523" cy="524256"/>
          </a:xfrm>
          <a:custGeom>
            <a:avLst/>
            <a:gdLst/>
            <a:ahLst/>
            <a:cxnLst/>
            <a:rect l="l" t="t" r="r" b="b"/>
            <a:pathLst>
              <a:path w="1523" h="524255">
                <a:moveTo>
                  <a:pt x="0" y="0"/>
                </a:moveTo>
                <a:lnTo>
                  <a:pt x="1523" y="524255"/>
                </a:lnTo>
              </a:path>
            </a:pathLst>
          </a:custGeom>
          <a:ln w="365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36548" y="4114800"/>
            <a:ext cx="169164" cy="188975"/>
          </a:xfrm>
          <a:custGeom>
            <a:avLst/>
            <a:gdLst/>
            <a:ahLst/>
            <a:cxnLst/>
            <a:rect l="l" t="t" r="r" b="b"/>
            <a:pathLst>
              <a:path w="169164" h="188975">
                <a:moveTo>
                  <a:pt x="84836" y="39116"/>
                </a:moveTo>
                <a:lnTo>
                  <a:pt x="0" y="0"/>
                </a:lnTo>
                <a:lnTo>
                  <a:pt x="84836" y="188975"/>
                </a:lnTo>
                <a:lnTo>
                  <a:pt x="169164" y="0"/>
                </a:lnTo>
                <a:lnTo>
                  <a:pt x="84836" y="39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4068" y="3784091"/>
            <a:ext cx="477012" cy="1101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67000" y="4436364"/>
            <a:ext cx="957072" cy="274319"/>
          </a:xfrm>
          <a:custGeom>
            <a:avLst/>
            <a:gdLst/>
            <a:ahLst/>
            <a:cxnLst/>
            <a:rect l="l" t="t" r="r" b="b"/>
            <a:pathLst>
              <a:path w="957072" h="274319">
                <a:moveTo>
                  <a:pt x="957072" y="274319"/>
                </a:moveTo>
                <a:lnTo>
                  <a:pt x="541019" y="274319"/>
                </a:lnTo>
                <a:lnTo>
                  <a:pt x="541019" y="0"/>
                </a:lnTo>
                <a:lnTo>
                  <a:pt x="0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2000" y="4814316"/>
            <a:ext cx="967739" cy="274319"/>
          </a:xfrm>
          <a:custGeom>
            <a:avLst/>
            <a:gdLst/>
            <a:ahLst/>
            <a:cxnLst/>
            <a:rect l="l" t="t" r="r" b="b"/>
            <a:pathLst>
              <a:path w="967739" h="274320">
                <a:moveTo>
                  <a:pt x="967739" y="274319"/>
                </a:moveTo>
                <a:lnTo>
                  <a:pt x="547370" y="274319"/>
                </a:lnTo>
                <a:lnTo>
                  <a:pt x="547370" y="0"/>
                </a:lnTo>
                <a:lnTo>
                  <a:pt x="0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19200" y="4489704"/>
            <a:ext cx="38100" cy="36575"/>
          </a:xfrm>
          <a:custGeom>
            <a:avLst/>
            <a:gdLst/>
            <a:ahLst/>
            <a:cxnLst/>
            <a:rect l="l" t="t" r="r" b="b"/>
            <a:pathLst>
              <a:path w="38100" h="36575">
                <a:moveTo>
                  <a:pt x="1638" y="24892"/>
                </a:moveTo>
                <a:lnTo>
                  <a:pt x="5981" y="31242"/>
                </a:lnTo>
                <a:lnTo>
                  <a:pt x="11430" y="34925"/>
                </a:lnTo>
                <a:lnTo>
                  <a:pt x="15240" y="36068"/>
                </a:lnTo>
                <a:lnTo>
                  <a:pt x="19050" y="36576"/>
                </a:lnTo>
                <a:lnTo>
                  <a:pt x="22313" y="36068"/>
                </a:lnTo>
                <a:lnTo>
                  <a:pt x="26123" y="34925"/>
                </a:lnTo>
                <a:lnTo>
                  <a:pt x="32118" y="31242"/>
                </a:lnTo>
                <a:lnTo>
                  <a:pt x="35928" y="24892"/>
                </a:lnTo>
                <a:lnTo>
                  <a:pt x="37007" y="21209"/>
                </a:lnTo>
                <a:lnTo>
                  <a:pt x="38100" y="18542"/>
                </a:lnTo>
                <a:lnTo>
                  <a:pt x="37007" y="14859"/>
                </a:lnTo>
                <a:lnTo>
                  <a:pt x="35928" y="11176"/>
                </a:lnTo>
                <a:lnTo>
                  <a:pt x="32118" y="5334"/>
                </a:lnTo>
                <a:lnTo>
                  <a:pt x="26123" y="1016"/>
                </a:lnTo>
                <a:lnTo>
                  <a:pt x="22313" y="0"/>
                </a:lnTo>
                <a:lnTo>
                  <a:pt x="19050" y="0"/>
                </a:lnTo>
                <a:lnTo>
                  <a:pt x="11430" y="1016"/>
                </a:lnTo>
                <a:lnTo>
                  <a:pt x="5981" y="5334"/>
                </a:lnTo>
                <a:lnTo>
                  <a:pt x="1638" y="11176"/>
                </a:lnTo>
                <a:lnTo>
                  <a:pt x="0" y="18542"/>
                </a:lnTo>
                <a:lnTo>
                  <a:pt x="0" y="21209"/>
                </a:lnTo>
                <a:lnTo>
                  <a:pt x="1638" y="24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81684" y="4489704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542"/>
                </a:moveTo>
                <a:lnTo>
                  <a:pt x="36068" y="14859"/>
                </a:lnTo>
                <a:lnTo>
                  <a:pt x="34416" y="11176"/>
                </a:lnTo>
                <a:lnTo>
                  <a:pt x="31241" y="5334"/>
                </a:lnTo>
                <a:lnTo>
                  <a:pt x="24891" y="1016"/>
                </a:lnTo>
                <a:lnTo>
                  <a:pt x="21209" y="0"/>
                </a:lnTo>
                <a:lnTo>
                  <a:pt x="18034" y="0"/>
                </a:lnTo>
                <a:lnTo>
                  <a:pt x="11175" y="1016"/>
                </a:lnTo>
                <a:lnTo>
                  <a:pt x="5334" y="5334"/>
                </a:lnTo>
                <a:lnTo>
                  <a:pt x="1015" y="11176"/>
                </a:lnTo>
                <a:lnTo>
                  <a:pt x="0" y="18542"/>
                </a:lnTo>
                <a:lnTo>
                  <a:pt x="0" y="21209"/>
                </a:lnTo>
                <a:lnTo>
                  <a:pt x="1015" y="24892"/>
                </a:lnTo>
                <a:lnTo>
                  <a:pt x="5334" y="31242"/>
                </a:lnTo>
                <a:lnTo>
                  <a:pt x="11175" y="34925"/>
                </a:lnTo>
                <a:lnTo>
                  <a:pt x="14350" y="36068"/>
                </a:lnTo>
                <a:lnTo>
                  <a:pt x="18034" y="36576"/>
                </a:lnTo>
                <a:lnTo>
                  <a:pt x="21209" y="36068"/>
                </a:lnTo>
                <a:lnTo>
                  <a:pt x="24891" y="34925"/>
                </a:lnTo>
                <a:lnTo>
                  <a:pt x="31241" y="31242"/>
                </a:lnTo>
                <a:lnTo>
                  <a:pt x="34416" y="24892"/>
                </a:lnTo>
                <a:lnTo>
                  <a:pt x="36068" y="21209"/>
                </a:lnTo>
                <a:lnTo>
                  <a:pt x="36575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41120" y="4489704"/>
            <a:ext cx="36576" cy="36575"/>
          </a:xfrm>
          <a:custGeom>
            <a:avLst/>
            <a:gdLst/>
            <a:ahLst/>
            <a:cxnLst/>
            <a:rect l="l" t="t" r="r" b="b"/>
            <a:pathLst>
              <a:path w="36576" h="36575">
                <a:moveTo>
                  <a:pt x="36576" y="18542"/>
                </a:moveTo>
                <a:lnTo>
                  <a:pt x="36068" y="14859"/>
                </a:lnTo>
                <a:lnTo>
                  <a:pt x="34925" y="11176"/>
                </a:lnTo>
                <a:lnTo>
                  <a:pt x="31242" y="5334"/>
                </a:lnTo>
                <a:lnTo>
                  <a:pt x="24892" y="1016"/>
                </a:lnTo>
                <a:lnTo>
                  <a:pt x="21209" y="0"/>
                </a:lnTo>
                <a:lnTo>
                  <a:pt x="18542" y="0"/>
                </a:lnTo>
                <a:lnTo>
                  <a:pt x="11176" y="1016"/>
                </a:lnTo>
                <a:lnTo>
                  <a:pt x="5334" y="5334"/>
                </a:lnTo>
                <a:lnTo>
                  <a:pt x="1016" y="11176"/>
                </a:lnTo>
                <a:lnTo>
                  <a:pt x="0" y="18542"/>
                </a:lnTo>
                <a:lnTo>
                  <a:pt x="0" y="21209"/>
                </a:lnTo>
                <a:lnTo>
                  <a:pt x="1016" y="24892"/>
                </a:lnTo>
                <a:lnTo>
                  <a:pt x="5334" y="31242"/>
                </a:lnTo>
                <a:lnTo>
                  <a:pt x="11176" y="34925"/>
                </a:lnTo>
                <a:lnTo>
                  <a:pt x="14859" y="36068"/>
                </a:lnTo>
                <a:lnTo>
                  <a:pt x="18542" y="36576"/>
                </a:lnTo>
                <a:lnTo>
                  <a:pt x="21209" y="36068"/>
                </a:lnTo>
                <a:lnTo>
                  <a:pt x="24892" y="34925"/>
                </a:lnTo>
                <a:lnTo>
                  <a:pt x="31242" y="31242"/>
                </a:lnTo>
                <a:lnTo>
                  <a:pt x="34925" y="24892"/>
                </a:lnTo>
                <a:lnTo>
                  <a:pt x="36068" y="21209"/>
                </a:lnTo>
                <a:lnTo>
                  <a:pt x="36576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03604" y="4489704"/>
            <a:ext cx="36576" cy="36575"/>
          </a:xfrm>
          <a:custGeom>
            <a:avLst/>
            <a:gdLst/>
            <a:ahLst/>
            <a:cxnLst/>
            <a:rect l="l" t="t" r="r" b="b"/>
            <a:pathLst>
              <a:path w="36576" h="36575">
                <a:moveTo>
                  <a:pt x="1524" y="24892"/>
                </a:moveTo>
                <a:lnTo>
                  <a:pt x="5715" y="31242"/>
                </a:lnTo>
                <a:lnTo>
                  <a:pt x="10921" y="34925"/>
                </a:lnTo>
                <a:lnTo>
                  <a:pt x="14605" y="36068"/>
                </a:lnTo>
                <a:lnTo>
                  <a:pt x="18287" y="36576"/>
                </a:lnTo>
                <a:lnTo>
                  <a:pt x="21462" y="36068"/>
                </a:lnTo>
                <a:lnTo>
                  <a:pt x="25018" y="34925"/>
                </a:lnTo>
                <a:lnTo>
                  <a:pt x="30861" y="31242"/>
                </a:lnTo>
                <a:lnTo>
                  <a:pt x="34543" y="24892"/>
                </a:lnTo>
                <a:lnTo>
                  <a:pt x="35559" y="21209"/>
                </a:lnTo>
                <a:lnTo>
                  <a:pt x="36576" y="18542"/>
                </a:lnTo>
                <a:lnTo>
                  <a:pt x="35559" y="14859"/>
                </a:lnTo>
                <a:lnTo>
                  <a:pt x="34543" y="11176"/>
                </a:lnTo>
                <a:lnTo>
                  <a:pt x="30861" y="5334"/>
                </a:lnTo>
                <a:lnTo>
                  <a:pt x="25018" y="1016"/>
                </a:lnTo>
                <a:lnTo>
                  <a:pt x="21462" y="0"/>
                </a:lnTo>
                <a:lnTo>
                  <a:pt x="18287" y="0"/>
                </a:lnTo>
                <a:lnTo>
                  <a:pt x="10921" y="1016"/>
                </a:lnTo>
                <a:lnTo>
                  <a:pt x="5715" y="5334"/>
                </a:lnTo>
                <a:lnTo>
                  <a:pt x="1524" y="11176"/>
                </a:lnTo>
                <a:lnTo>
                  <a:pt x="0" y="18542"/>
                </a:lnTo>
                <a:lnTo>
                  <a:pt x="0" y="21209"/>
                </a:lnTo>
                <a:lnTo>
                  <a:pt x="1524" y="24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3040" y="4489704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542"/>
                </a:moveTo>
                <a:lnTo>
                  <a:pt x="36068" y="14859"/>
                </a:lnTo>
                <a:lnTo>
                  <a:pt x="34416" y="11176"/>
                </a:lnTo>
                <a:lnTo>
                  <a:pt x="30734" y="5334"/>
                </a:lnTo>
                <a:lnTo>
                  <a:pt x="24891" y="1016"/>
                </a:lnTo>
                <a:lnTo>
                  <a:pt x="21209" y="0"/>
                </a:lnTo>
                <a:lnTo>
                  <a:pt x="18034" y="0"/>
                </a:lnTo>
                <a:lnTo>
                  <a:pt x="10540" y="1016"/>
                </a:lnTo>
                <a:lnTo>
                  <a:pt x="5334" y="5334"/>
                </a:lnTo>
                <a:lnTo>
                  <a:pt x="1015" y="11176"/>
                </a:lnTo>
                <a:lnTo>
                  <a:pt x="0" y="18542"/>
                </a:lnTo>
                <a:lnTo>
                  <a:pt x="0" y="21209"/>
                </a:lnTo>
                <a:lnTo>
                  <a:pt x="1015" y="24892"/>
                </a:lnTo>
                <a:lnTo>
                  <a:pt x="5334" y="31242"/>
                </a:lnTo>
                <a:lnTo>
                  <a:pt x="10540" y="34925"/>
                </a:lnTo>
                <a:lnTo>
                  <a:pt x="14350" y="36068"/>
                </a:lnTo>
                <a:lnTo>
                  <a:pt x="18034" y="36576"/>
                </a:lnTo>
                <a:lnTo>
                  <a:pt x="21209" y="36068"/>
                </a:lnTo>
                <a:lnTo>
                  <a:pt x="24891" y="34925"/>
                </a:lnTo>
                <a:lnTo>
                  <a:pt x="30734" y="31242"/>
                </a:lnTo>
                <a:lnTo>
                  <a:pt x="34416" y="24892"/>
                </a:lnTo>
                <a:lnTo>
                  <a:pt x="36068" y="21209"/>
                </a:lnTo>
                <a:lnTo>
                  <a:pt x="36575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25524" y="4491228"/>
            <a:ext cx="36575" cy="36576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542"/>
                </a:moveTo>
                <a:lnTo>
                  <a:pt x="36067" y="14859"/>
                </a:lnTo>
                <a:lnTo>
                  <a:pt x="34925" y="11176"/>
                </a:lnTo>
                <a:lnTo>
                  <a:pt x="31241" y="5842"/>
                </a:lnTo>
                <a:lnTo>
                  <a:pt x="24891" y="1651"/>
                </a:lnTo>
                <a:lnTo>
                  <a:pt x="21209" y="0"/>
                </a:lnTo>
                <a:lnTo>
                  <a:pt x="18541" y="0"/>
                </a:lnTo>
                <a:lnTo>
                  <a:pt x="11175" y="1651"/>
                </a:lnTo>
                <a:lnTo>
                  <a:pt x="5334" y="5842"/>
                </a:lnTo>
                <a:lnTo>
                  <a:pt x="1015" y="11176"/>
                </a:lnTo>
                <a:lnTo>
                  <a:pt x="0" y="18542"/>
                </a:lnTo>
                <a:lnTo>
                  <a:pt x="0" y="21717"/>
                </a:lnTo>
                <a:lnTo>
                  <a:pt x="1015" y="25400"/>
                </a:lnTo>
                <a:lnTo>
                  <a:pt x="5334" y="31242"/>
                </a:lnTo>
                <a:lnTo>
                  <a:pt x="11175" y="34925"/>
                </a:lnTo>
                <a:lnTo>
                  <a:pt x="14859" y="36068"/>
                </a:lnTo>
                <a:lnTo>
                  <a:pt x="18541" y="36576"/>
                </a:lnTo>
                <a:lnTo>
                  <a:pt x="21209" y="36068"/>
                </a:lnTo>
                <a:lnTo>
                  <a:pt x="24891" y="34925"/>
                </a:lnTo>
                <a:lnTo>
                  <a:pt x="31241" y="31242"/>
                </a:lnTo>
                <a:lnTo>
                  <a:pt x="34925" y="25400"/>
                </a:lnTo>
                <a:lnTo>
                  <a:pt x="36067" y="21717"/>
                </a:lnTo>
                <a:lnTo>
                  <a:pt x="36575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86484" y="4491228"/>
            <a:ext cx="36575" cy="36576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542"/>
                </a:moveTo>
                <a:lnTo>
                  <a:pt x="36068" y="14859"/>
                </a:lnTo>
                <a:lnTo>
                  <a:pt x="34925" y="11176"/>
                </a:lnTo>
                <a:lnTo>
                  <a:pt x="31241" y="5842"/>
                </a:lnTo>
                <a:lnTo>
                  <a:pt x="25400" y="1651"/>
                </a:lnTo>
                <a:lnTo>
                  <a:pt x="21716" y="0"/>
                </a:lnTo>
                <a:lnTo>
                  <a:pt x="18541" y="0"/>
                </a:lnTo>
                <a:lnTo>
                  <a:pt x="11175" y="1651"/>
                </a:lnTo>
                <a:lnTo>
                  <a:pt x="5841" y="5842"/>
                </a:lnTo>
                <a:lnTo>
                  <a:pt x="1650" y="11176"/>
                </a:lnTo>
                <a:lnTo>
                  <a:pt x="0" y="18542"/>
                </a:lnTo>
                <a:lnTo>
                  <a:pt x="0" y="21717"/>
                </a:lnTo>
                <a:lnTo>
                  <a:pt x="1650" y="25400"/>
                </a:lnTo>
                <a:lnTo>
                  <a:pt x="5841" y="31242"/>
                </a:lnTo>
                <a:lnTo>
                  <a:pt x="11175" y="34925"/>
                </a:lnTo>
                <a:lnTo>
                  <a:pt x="14859" y="36068"/>
                </a:lnTo>
                <a:lnTo>
                  <a:pt x="18541" y="36576"/>
                </a:lnTo>
                <a:lnTo>
                  <a:pt x="21716" y="36068"/>
                </a:lnTo>
                <a:lnTo>
                  <a:pt x="25400" y="34925"/>
                </a:lnTo>
                <a:lnTo>
                  <a:pt x="31241" y="31242"/>
                </a:lnTo>
                <a:lnTo>
                  <a:pt x="34925" y="25400"/>
                </a:lnTo>
                <a:lnTo>
                  <a:pt x="36068" y="21717"/>
                </a:lnTo>
                <a:lnTo>
                  <a:pt x="36575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47444" y="4492752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034"/>
                </a:moveTo>
                <a:lnTo>
                  <a:pt x="36068" y="14350"/>
                </a:lnTo>
                <a:lnTo>
                  <a:pt x="34417" y="10541"/>
                </a:lnTo>
                <a:lnTo>
                  <a:pt x="30733" y="5334"/>
                </a:lnTo>
                <a:lnTo>
                  <a:pt x="24892" y="1016"/>
                </a:lnTo>
                <a:lnTo>
                  <a:pt x="21208" y="0"/>
                </a:lnTo>
                <a:lnTo>
                  <a:pt x="18033" y="0"/>
                </a:lnTo>
                <a:lnTo>
                  <a:pt x="10541" y="1016"/>
                </a:lnTo>
                <a:lnTo>
                  <a:pt x="5333" y="5334"/>
                </a:lnTo>
                <a:lnTo>
                  <a:pt x="1016" y="10541"/>
                </a:lnTo>
                <a:lnTo>
                  <a:pt x="0" y="18034"/>
                </a:lnTo>
                <a:lnTo>
                  <a:pt x="0" y="21209"/>
                </a:lnTo>
                <a:lnTo>
                  <a:pt x="1016" y="24892"/>
                </a:lnTo>
                <a:lnTo>
                  <a:pt x="5333" y="30734"/>
                </a:lnTo>
                <a:lnTo>
                  <a:pt x="10541" y="34417"/>
                </a:lnTo>
                <a:lnTo>
                  <a:pt x="14350" y="36068"/>
                </a:lnTo>
                <a:lnTo>
                  <a:pt x="18033" y="36575"/>
                </a:lnTo>
                <a:lnTo>
                  <a:pt x="21208" y="36068"/>
                </a:lnTo>
                <a:lnTo>
                  <a:pt x="24892" y="34417"/>
                </a:lnTo>
                <a:lnTo>
                  <a:pt x="30733" y="30734"/>
                </a:lnTo>
                <a:lnTo>
                  <a:pt x="34417" y="24892"/>
                </a:lnTo>
                <a:lnTo>
                  <a:pt x="36068" y="21209"/>
                </a:lnTo>
                <a:lnTo>
                  <a:pt x="36575" y="180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08404" y="4494276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542"/>
                </a:moveTo>
                <a:lnTo>
                  <a:pt x="36068" y="14859"/>
                </a:lnTo>
                <a:lnTo>
                  <a:pt x="34416" y="11175"/>
                </a:lnTo>
                <a:lnTo>
                  <a:pt x="31241" y="5842"/>
                </a:lnTo>
                <a:lnTo>
                  <a:pt x="24891" y="1650"/>
                </a:lnTo>
                <a:lnTo>
                  <a:pt x="21208" y="0"/>
                </a:lnTo>
                <a:lnTo>
                  <a:pt x="18033" y="0"/>
                </a:lnTo>
                <a:lnTo>
                  <a:pt x="11175" y="1650"/>
                </a:lnTo>
                <a:lnTo>
                  <a:pt x="5333" y="5842"/>
                </a:lnTo>
                <a:lnTo>
                  <a:pt x="1015" y="11175"/>
                </a:lnTo>
                <a:lnTo>
                  <a:pt x="0" y="18542"/>
                </a:lnTo>
                <a:lnTo>
                  <a:pt x="0" y="21717"/>
                </a:lnTo>
                <a:lnTo>
                  <a:pt x="1015" y="25400"/>
                </a:lnTo>
                <a:lnTo>
                  <a:pt x="5333" y="31242"/>
                </a:lnTo>
                <a:lnTo>
                  <a:pt x="11175" y="34925"/>
                </a:lnTo>
                <a:lnTo>
                  <a:pt x="14350" y="36068"/>
                </a:lnTo>
                <a:lnTo>
                  <a:pt x="18033" y="36575"/>
                </a:lnTo>
                <a:lnTo>
                  <a:pt x="21208" y="36068"/>
                </a:lnTo>
                <a:lnTo>
                  <a:pt x="24891" y="34925"/>
                </a:lnTo>
                <a:lnTo>
                  <a:pt x="31241" y="31242"/>
                </a:lnTo>
                <a:lnTo>
                  <a:pt x="34416" y="25400"/>
                </a:lnTo>
                <a:lnTo>
                  <a:pt x="36068" y="21717"/>
                </a:lnTo>
                <a:lnTo>
                  <a:pt x="36575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61744" y="4521708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034"/>
                </a:moveTo>
                <a:lnTo>
                  <a:pt x="36068" y="14351"/>
                </a:lnTo>
                <a:lnTo>
                  <a:pt x="34417" y="11176"/>
                </a:lnTo>
                <a:lnTo>
                  <a:pt x="30733" y="5334"/>
                </a:lnTo>
                <a:lnTo>
                  <a:pt x="24892" y="1016"/>
                </a:lnTo>
                <a:lnTo>
                  <a:pt x="21208" y="0"/>
                </a:lnTo>
                <a:lnTo>
                  <a:pt x="18033" y="0"/>
                </a:lnTo>
                <a:lnTo>
                  <a:pt x="10541" y="1016"/>
                </a:lnTo>
                <a:lnTo>
                  <a:pt x="5333" y="5334"/>
                </a:lnTo>
                <a:lnTo>
                  <a:pt x="1016" y="11176"/>
                </a:lnTo>
                <a:lnTo>
                  <a:pt x="0" y="18034"/>
                </a:lnTo>
                <a:lnTo>
                  <a:pt x="0" y="21209"/>
                </a:lnTo>
                <a:lnTo>
                  <a:pt x="1016" y="24892"/>
                </a:lnTo>
                <a:lnTo>
                  <a:pt x="5333" y="31242"/>
                </a:lnTo>
                <a:lnTo>
                  <a:pt x="10541" y="34925"/>
                </a:lnTo>
                <a:lnTo>
                  <a:pt x="14350" y="36068"/>
                </a:lnTo>
                <a:lnTo>
                  <a:pt x="18033" y="36576"/>
                </a:lnTo>
                <a:lnTo>
                  <a:pt x="21208" y="36068"/>
                </a:lnTo>
                <a:lnTo>
                  <a:pt x="24892" y="34925"/>
                </a:lnTo>
                <a:lnTo>
                  <a:pt x="30733" y="31242"/>
                </a:lnTo>
                <a:lnTo>
                  <a:pt x="34417" y="24892"/>
                </a:lnTo>
                <a:lnTo>
                  <a:pt x="36068" y="21209"/>
                </a:lnTo>
                <a:lnTo>
                  <a:pt x="36575" y="180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18132" y="4547616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1524" y="24891"/>
                </a:moveTo>
                <a:lnTo>
                  <a:pt x="5715" y="31241"/>
                </a:lnTo>
                <a:lnTo>
                  <a:pt x="10922" y="34924"/>
                </a:lnTo>
                <a:lnTo>
                  <a:pt x="14605" y="36067"/>
                </a:lnTo>
                <a:lnTo>
                  <a:pt x="18287" y="36575"/>
                </a:lnTo>
                <a:lnTo>
                  <a:pt x="21462" y="36067"/>
                </a:lnTo>
                <a:lnTo>
                  <a:pt x="25018" y="34924"/>
                </a:lnTo>
                <a:lnTo>
                  <a:pt x="30861" y="31241"/>
                </a:lnTo>
                <a:lnTo>
                  <a:pt x="34543" y="24891"/>
                </a:lnTo>
                <a:lnTo>
                  <a:pt x="35560" y="21208"/>
                </a:lnTo>
                <a:lnTo>
                  <a:pt x="36575" y="18541"/>
                </a:lnTo>
                <a:lnTo>
                  <a:pt x="35560" y="14858"/>
                </a:lnTo>
                <a:lnTo>
                  <a:pt x="34543" y="11175"/>
                </a:lnTo>
                <a:lnTo>
                  <a:pt x="30861" y="5333"/>
                </a:lnTo>
                <a:lnTo>
                  <a:pt x="25018" y="1015"/>
                </a:lnTo>
                <a:lnTo>
                  <a:pt x="21462" y="0"/>
                </a:lnTo>
                <a:lnTo>
                  <a:pt x="18287" y="0"/>
                </a:lnTo>
                <a:lnTo>
                  <a:pt x="10922" y="1015"/>
                </a:lnTo>
                <a:lnTo>
                  <a:pt x="5715" y="5333"/>
                </a:lnTo>
                <a:lnTo>
                  <a:pt x="1524" y="11175"/>
                </a:lnTo>
                <a:lnTo>
                  <a:pt x="0" y="18541"/>
                </a:lnTo>
                <a:lnTo>
                  <a:pt x="0" y="21208"/>
                </a:lnTo>
                <a:lnTo>
                  <a:pt x="1524" y="248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74520" y="4570476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542"/>
                </a:moveTo>
                <a:lnTo>
                  <a:pt x="36068" y="14859"/>
                </a:lnTo>
                <a:lnTo>
                  <a:pt x="34417" y="11175"/>
                </a:lnTo>
                <a:lnTo>
                  <a:pt x="30734" y="5842"/>
                </a:lnTo>
                <a:lnTo>
                  <a:pt x="24892" y="1650"/>
                </a:lnTo>
                <a:lnTo>
                  <a:pt x="21209" y="0"/>
                </a:lnTo>
                <a:lnTo>
                  <a:pt x="18034" y="0"/>
                </a:lnTo>
                <a:lnTo>
                  <a:pt x="10541" y="1650"/>
                </a:lnTo>
                <a:lnTo>
                  <a:pt x="5334" y="5842"/>
                </a:lnTo>
                <a:lnTo>
                  <a:pt x="1016" y="11175"/>
                </a:lnTo>
                <a:lnTo>
                  <a:pt x="0" y="18542"/>
                </a:lnTo>
                <a:lnTo>
                  <a:pt x="0" y="21717"/>
                </a:lnTo>
                <a:lnTo>
                  <a:pt x="1016" y="24892"/>
                </a:lnTo>
                <a:lnTo>
                  <a:pt x="5334" y="31242"/>
                </a:lnTo>
                <a:lnTo>
                  <a:pt x="10541" y="34925"/>
                </a:lnTo>
                <a:lnTo>
                  <a:pt x="14350" y="36068"/>
                </a:lnTo>
                <a:lnTo>
                  <a:pt x="18034" y="36575"/>
                </a:lnTo>
                <a:lnTo>
                  <a:pt x="21209" y="36068"/>
                </a:lnTo>
                <a:lnTo>
                  <a:pt x="24892" y="34925"/>
                </a:lnTo>
                <a:lnTo>
                  <a:pt x="30734" y="31242"/>
                </a:lnTo>
                <a:lnTo>
                  <a:pt x="34417" y="24892"/>
                </a:lnTo>
                <a:lnTo>
                  <a:pt x="36068" y="21717"/>
                </a:lnTo>
                <a:lnTo>
                  <a:pt x="36575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30908" y="4594860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541"/>
                </a:moveTo>
                <a:lnTo>
                  <a:pt x="36068" y="14858"/>
                </a:lnTo>
                <a:lnTo>
                  <a:pt x="34417" y="11175"/>
                </a:lnTo>
                <a:lnTo>
                  <a:pt x="30734" y="5841"/>
                </a:lnTo>
                <a:lnTo>
                  <a:pt x="24892" y="1015"/>
                </a:lnTo>
                <a:lnTo>
                  <a:pt x="21209" y="0"/>
                </a:lnTo>
                <a:lnTo>
                  <a:pt x="18034" y="0"/>
                </a:lnTo>
                <a:lnTo>
                  <a:pt x="10541" y="1015"/>
                </a:lnTo>
                <a:lnTo>
                  <a:pt x="5334" y="5841"/>
                </a:lnTo>
                <a:lnTo>
                  <a:pt x="1016" y="11175"/>
                </a:lnTo>
                <a:lnTo>
                  <a:pt x="0" y="18541"/>
                </a:lnTo>
                <a:lnTo>
                  <a:pt x="0" y="21716"/>
                </a:lnTo>
                <a:lnTo>
                  <a:pt x="1016" y="24891"/>
                </a:lnTo>
                <a:lnTo>
                  <a:pt x="5334" y="31241"/>
                </a:lnTo>
                <a:lnTo>
                  <a:pt x="10541" y="34925"/>
                </a:lnTo>
                <a:lnTo>
                  <a:pt x="14350" y="36067"/>
                </a:lnTo>
                <a:lnTo>
                  <a:pt x="18034" y="36575"/>
                </a:lnTo>
                <a:lnTo>
                  <a:pt x="21209" y="36067"/>
                </a:lnTo>
                <a:lnTo>
                  <a:pt x="24892" y="34925"/>
                </a:lnTo>
                <a:lnTo>
                  <a:pt x="30734" y="31241"/>
                </a:lnTo>
                <a:lnTo>
                  <a:pt x="34417" y="24891"/>
                </a:lnTo>
                <a:lnTo>
                  <a:pt x="36068" y="21716"/>
                </a:lnTo>
                <a:lnTo>
                  <a:pt x="36575" y="18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87295" y="4616196"/>
            <a:ext cx="36576" cy="36576"/>
          </a:xfrm>
          <a:custGeom>
            <a:avLst/>
            <a:gdLst/>
            <a:ahLst/>
            <a:cxnLst/>
            <a:rect l="l" t="t" r="r" b="b"/>
            <a:pathLst>
              <a:path w="36576" h="36575">
                <a:moveTo>
                  <a:pt x="36576" y="18033"/>
                </a:moveTo>
                <a:lnTo>
                  <a:pt x="36068" y="14858"/>
                </a:lnTo>
                <a:lnTo>
                  <a:pt x="34925" y="11175"/>
                </a:lnTo>
                <a:lnTo>
                  <a:pt x="31242" y="5333"/>
                </a:lnTo>
                <a:lnTo>
                  <a:pt x="24892" y="1015"/>
                </a:lnTo>
                <a:lnTo>
                  <a:pt x="21209" y="0"/>
                </a:lnTo>
                <a:lnTo>
                  <a:pt x="18542" y="0"/>
                </a:lnTo>
                <a:lnTo>
                  <a:pt x="11176" y="1015"/>
                </a:lnTo>
                <a:lnTo>
                  <a:pt x="5334" y="5333"/>
                </a:lnTo>
                <a:lnTo>
                  <a:pt x="1016" y="11175"/>
                </a:lnTo>
                <a:lnTo>
                  <a:pt x="0" y="18033"/>
                </a:lnTo>
                <a:lnTo>
                  <a:pt x="0" y="21208"/>
                </a:lnTo>
                <a:lnTo>
                  <a:pt x="1016" y="24891"/>
                </a:lnTo>
                <a:lnTo>
                  <a:pt x="5334" y="31241"/>
                </a:lnTo>
                <a:lnTo>
                  <a:pt x="11176" y="34924"/>
                </a:lnTo>
                <a:lnTo>
                  <a:pt x="14859" y="36067"/>
                </a:lnTo>
                <a:lnTo>
                  <a:pt x="18542" y="36575"/>
                </a:lnTo>
                <a:lnTo>
                  <a:pt x="21209" y="36067"/>
                </a:lnTo>
                <a:lnTo>
                  <a:pt x="24892" y="34924"/>
                </a:lnTo>
                <a:lnTo>
                  <a:pt x="31242" y="31241"/>
                </a:lnTo>
                <a:lnTo>
                  <a:pt x="34925" y="24891"/>
                </a:lnTo>
                <a:lnTo>
                  <a:pt x="36068" y="21208"/>
                </a:lnTo>
                <a:lnTo>
                  <a:pt x="36576" y="18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45208" y="4639056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542"/>
                </a:moveTo>
                <a:lnTo>
                  <a:pt x="35560" y="14859"/>
                </a:lnTo>
                <a:lnTo>
                  <a:pt x="34543" y="11176"/>
                </a:lnTo>
                <a:lnTo>
                  <a:pt x="30861" y="5842"/>
                </a:lnTo>
                <a:lnTo>
                  <a:pt x="25018" y="1651"/>
                </a:lnTo>
                <a:lnTo>
                  <a:pt x="21462" y="0"/>
                </a:lnTo>
                <a:lnTo>
                  <a:pt x="18287" y="0"/>
                </a:lnTo>
                <a:lnTo>
                  <a:pt x="10922" y="1651"/>
                </a:lnTo>
                <a:lnTo>
                  <a:pt x="5715" y="5842"/>
                </a:lnTo>
                <a:lnTo>
                  <a:pt x="1524" y="11176"/>
                </a:lnTo>
                <a:lnTo>
                  <a:pt x="0" y="18542"/>
                </a:lnTo>
                <a:lnTo>
                  <a:pt x="0" y="21717"/>
                </a:lnTo>
                <a:lnTo>
                  <a:pt x="1524" y="24892"/>
                </a:lnTo>
                <a:lnTo>
                  <a:pt x="5715" y="31242"/>
                </a:lnTo>
                <a:lnTo>
                  <a:pt x="10922" y="34925"/>
                </a:lnTo>
                <a:lnTo>
                  <a:pt x="14605" y="36068"/>
                </a:lnTo>
                <a:lnTo>
                  <a:pt x="18287" y="36576"/>
                </a:lnTo>
                <a:lnTo>
                  <a:pt x="21462" y="36068"/>
                </a:lnTo>
                <a:lnTo>
                  <a:pt x="25018" y="34925"/>
                </a:lnTo>
                <a:lnTo>
                  <a:pt x="30861" y="31242"/>
                </a:lnTo>
                <a:lnTo>
                  <a:pt x="34543" y="24892"/>
                </a:lnTo>
                <a:lnTo>
                  <a:pt x="35560" y="21717"/>
                </a:lnTo>
                <a:lnTo>
                  <a:pt x="36575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101596" y="4658868"/>
            <a:ext cx="36576" cy="35051"/>
          </a:xfrm>
          <a:custGeom>
            <a:avLst/>
            <a:gdLst/>
            <a:ahLst/>
            <a:cxnLst/>
            <a:rect l="l" t="t" r="r" b="b"/>
            <a:pathLst>
              <a:path w="36576" h="35051">
                <a:moveTo>
                  <a:pt x="36576" y="17779"/>
                </a:moveTo>
                <a:lnTo>
                  <a:pt x="36068" y="14223"/>
                </a:lnTo>
                <a:lnTo>
                  <a:pt x="34925" y="10667"/>
                </a:lnTo>
                <a:lnTo>
                  <a:pt x="31242" y="5587"/>
                </a:lnTo>
                <a:lnTo>
                  <a:pt x="24892" y="1523"/>
                </a:lnTo>
                <a:lnTo>
                  <a:pt x="21209" y="0"/>
                </a:lnTo>
                <a:lnTo>
                  <a:pt x="18034" y="0"/>
                </a:lnTo>
                <a:lnTo>
                  <a:pt x="11176" y="1523"/>
                </a:lnTo>
                <a:lnTo>
                  <a:pt x="5334" y="5587"/>
                </a:lnTo>
                <a:lnTo>
                  <a:pt x="1016" y="10667"/>
                </a:lnTo>
                <a:lnTo>
                  <a:pt x="0" y="17779"/>
                </a:lnTo>
                <a:lnTo>
                  <a:pt x="0" y="20827"/>
                </a:lnTo>
                <a:lnTo>
                  <a:pt x="1016" y="24383"/>
                </a:lnTo>
                <a:lnTo>
                  <a:pt x="5334" y="29971"/>
                </a:lnTo>
                <a:lnTo>
                  <a:pt x="11176" y="33527"/>
                </a:lnTo>
                <a:lnTo>
                  <a:pt x="14351" y="34543"/>
                </a:lnTo>
                <a:lnTo>
                  <a:pt x="18034" y="35051"/>
                </a:lnTo>
                <a:lnTo>
                  <a:pt x="21209" y="34543"/>
                </a:lnTo>
                <a:lnTo>
                  <a:pt x="24892" y="33527"/>
                </a:lnTo>
                <a:lnTo>
                  <a:pt x="31242" y="29971"/>
                </a:lnTo>
                <a:lnTo>
                  <a:pt x="34925" y="24383"/>
                </a:lnTo>
                <a:lnTo>
                  <a:pt x="36068" y="20827"/>
                </a:lnTo>
                <a:lnTo>
                  <a:pt x="36576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61032" y="4678680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542"/>
                </a:moveTo>
                <a:lnTo>
                  <a:pt x="35560" y="14859"/>
                </a:lnTo>
                <a:lnTo>
                  <a:pt x="34543" y="11176"/>
                </a:lnTo>
                <a:lnTo>
                  <a:pt x="30861" y="5842"/>
                </a:lnTo>
                <a:lnTo>
                  <a:pt x="25018" y="1016"/>
                </a:lnTo>
                <a:lnTo>
                  <a:pt x="21462" y="0"/>
                </a:lnTo>
                <a:lnTo>
                  <a:pt x="18287" y="0"/>
                </a:lnTo>
                <a:lnTo>
                  <a:pt x="10922" y="1016"/>
                </a:lnTo>
                <a:lnTo>
                  <a:pt x="5715" y="5842"/>
                </a:lnTo>
                <a:lnTo>
                  <a:pt x="1524" y="11176"/>
                </a:lnTo>
                <a:lnTo>
                  <a:pt x="0" y="18542"/>
                </a:lnTo>
                <a:lnTo>
                  <a:pt x="0" y="21717"/>
                </a:lnTo>
                <a:lnTo>
                  <a:pt x="1524" y="24892"/>
                </a:lnTo>
                <a:lnTo>
                  <a:pt x="5715" y="31242"/>
                </a:lnTo>
                <a:lnTo>
                  <a:pt x="10922" y="34925"/>
                </a:lnTo>
                <a:lnTo>
                  <a:pt x="14605" y="36068"/>
                </a:lnTo>
                <a:lnTo>
                  <a:pt x="18287" y="36576"/>
                </a:lnTo>
                <a:lnTo>
                  <a:pt x="21462" y="36068"/>
                </a:lnTo>
                <a:lnTo>
                  <a:pt x="25018" y="34925"/>
                </a:lnTo>
                <a:lnTo>
                  <a:pt x="30861" y="31242"/>
                </a:lnTo>
                <a:lnTo>
                  <a:pt x="34543" y="24892"/>
                </a:lnTo>
                <a:lnTo>
                  <a:pt x="35560" y="21717"/>
                </a:lnTo>
                <a:lnTo>
                  <a:pt x="36575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18944" y="4698492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541"/>
                </a:moveTo>
                <a:lnTo>
                  <a:pt x="36068" y="14858"/>
                </a:lnTo>
                <a:lnTo>
                  <a:pt x="34925" y="11175"/>
                </a:lnTo>
                <a:lnTo>
                  <a:pt x="31242" y="5333"/>
                </a:lnTo>
                <a:lnTo>
                  <a:pt x="24892" y="1015"/>
                </a:lnTo>
                <a:lnTo>
                  <a:pt x="21208" y="0"/>
                </a:lnTo>
                <a:lnTo>
                  <a:pt x="18542" y="0"/>
                </a:lnTo>
                <a:lnTo>
                  <a:pt x="11175" y="1015"/>
                </a:lnTo>
                <a:lnTo>
                  <a:pt x="5333" y="5333"/>
                </a:lnTo>
                <a:lnTo>
                  <a:pt x="1016" y="11175"/>
                </a:lnTo>
                <a:lnTo>
                  <a:pt x="0" y="18541"/>
                </a:lnTo>
                <a:lnTo>
                  <a:pt x="0" y="21208"/>
                </a:lnTo>
                <a:lnTo>
                  <a:pt x="1016" y="24891"/>
                </a:lnTo>
                <a:lnTo>
                  <a:pt x="5333" y="31241"/>
                </a:lnTo>
                <a:lnTo>
                  <a:pt x="11175" y="34924"/>
                </a:lnTo>
                <a:lnTo>
                  <a:pt x="14858" y="36067"/>
                </a:lnTo>
                <a:lnTo>
                  <a:pt x="18542" y="36575"/>
                </a:lnTo>
                <a:lnTo>
                  <a:pt x="21208" y="36067"/>
                </a:lnTo>
                <a:lnTo>
                  <a:pt x="24892" y="34924"/>
                </a:lnTo>
                <a:lnTo>
                  <a:pt x="31242" y="31241"/>
                </a:lnTo>
                <a:lnTo>
                  <a:pt x="34925" y="24891"/>
                </a:lnTo>
                <a:lnTo>
                  <a:pt x="36068" y="21208"/>
                </a:lnTo>
                <a:lnTo>
                  <a:pt x="36575" y="18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78380" y="4715256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288"/>
                </a:moveTo>
                <a:lnTo>
                  <a:pt x="36068" y="14605"/>
                </a:lnTo>
                <a:lnTo>
                  <a:pt x="34417" y="10922"/>
                </a:lnTo>
                <a:lnTo>
                  <a:pt x="31242" y="5715"/>
                </a:lnTo>
                <a:lnTo>
                  <a:pt x="24892" y="1524"/>
                </a:lnTo>
                <a:lnTo>
                  <a:pt x="21208" y="0"/>
                </a:lnTo>
                <a:lnTo>
                  <a:pt x="18033" y="0"/>
                </a:lnTo>
                <a:lnTo>
                  <a:pt x="10540" y="1524"/>
                </a:lnTo>
                <a:lnTo>
                  <a:pt x="5333" y="5715"/>
                </a:lnTo>
                <a:lnTo>
                  <a:pt x="1015" y="10922"/>
                </a:lnTo>
                <a:lnTo>
                  <a:pt x="0" y="18288"/>
                </a:lnTo>
                <a:lnTo>
                  <a:pt x="0" y="21463"/>
                </a:lnTo>
                <a:lnTo>
                  <a:pt x="1015" y="25019"/>
                </a:lnTo>
                <a:lnTo>
                  <a:pt x="5333" y="30861"/>
                </a:lnTo>
                <a:lnTo>
                  <a:pt x="10540" y="34544"/>
                </a:lnTo>
                <a:lnTo>
                  <a:pt x="14350" y="35560"/>
                </a:lnTo>
                <a:lnTo>
                  <a:pt x="18033" y="36576"/>
                </a:lnTo>
                <a:lnTo>
                  <a:pt x="21208" y="35560"/>
                </a:lnTo>
                <a:lnTo>
                  <a:pt x="24892" y="34544"/>
                </a:lnTo>
                <a:lnTo>
                  <a:pt x="31242" y="30861"/>
                </a:lnTo>
                <a:lnTo>
                  <a:pt x="34417" y="25019"/>
                </a:lnTo>
                <a:lnTo>
                  <a:pt x="36068" y="21463"/>
                </a:lnTo>
                <a:lnTo>
                  <a:pt x="36575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36292" y="4730496"/>
            <a:ext cx="36575" cy="36576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287"/>
                </a:moveTo>
                <a:lnTo>
                  <a:pt x="36068" y="14604"/>
                </a:lnTo>
                <a:lnTo>
                  <a:pt x="34416" y="10921"/>
                </a:lnTo>
                <a:lnTo>
                  <a:pt x="30733" y="5714"/>
                </a:lnTo>
                <a:lnTo>
                  <a:pt x="24891" y="1523"/>
                </a:lnTo>
                <a:lnTo>
                  <a:pt x="21208" y="0"/>
                </a:lnTo>
                <a:lnTo>
                  <a:pt x="18033" y="0"/>
                </a:lnTo>
                <a:lnTo>
                  <a:pt x="10540" y="1523"/>
                </a:lnTo>
                <a:lnTo>
                  <a:pt x="5333" y="5714"/>
                </a:lnTo>
                <a:lnTo>
                  <a:pt x="1015" y="10921"/>
                </a:lnTo>
                <a:lnTo>
                  <a:pt x="0" y="18287"/>
                </a:lnTo>
                <a:lnTo>
                  <a:pt x="0" y="21462"/>
                </a:lnTo>
                <a:lnTo>
                  <a:pt x="1015" y="25018"/>
                </a:lnTo>
                <a:lnTo>
                  <a:pt x="5333" y="30860"/>
                </a:lnTo>
                <a:lnTo>
                  <a:pt x="10540" y="34543"/>
                </a:lnTo>
                <a:lnTo>
                  <a:pt x="14350" y="36067"/>
                </a:lnTo>
                <a:lnTo>
                  <a:pt x="18033" y="36575"/>
                </a:lnTo>
                <a:lnTo>
                  <a:pt x="21208" y="36067"/>
                </a:lnTo>
                <a:lnTo>
                  <a:pt x="24891" y="34543"/>
                </a:lnTo>
                <a:lnTo>
                  <a:pt x="30733" y="30860"/>
                </a:lnTo>
                <a:lnTo>
                  <a:pt x="34416" y="25018"/>
                </a:lnTo>
                <a:lnTo>
                  <a:pt x="36068" y="21462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97252" y="4747260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287"/>
                </a:moveTo>
                <a:lnTo>
                  <a:pt x="36068" y="14604"/>
                </a:lnTo>
                <a:lnTo>
                  <a:pt x="34417" y="10921"/>
                </a:lnTo>
                <a:lnTo>
                  <a:pt x="30734" y="5714"/>
                </a:lnTo>
                <a:lnTo>
                  <a:pt x="24892" y="1523"/>
                </a:lnTo>
                <a:lnTo>
                  <a:pt x="21209" y="0"/>
                </a:lnTo>
                <a:lnTo>
                  <a:pt x="18034" y="0"/>
                </a:lnTo>
                <a:lnTo>
                  <a:pt x="10541" y="1523"/>
                </a:lnTo>
                <a:lnTo>
                  <a:pt x="5334" y="5714"/>
                </a:lnTo>
                <a:lnTo>
                  <a:pt x="1016" y="10921"/>
                </a:lnTo>
                <a:lnTo>
                  <a:pt x="0" y="18287"/>
                </a:lnTo>
                <a:lnTo>
                  <a:pt x="0" y="21462"/>
                </a:lnTo>
                <a:lnTo>
                  <a:pt x="1016" y="25018"/>
                </a:lnTo>
                <a:lnTo>
                  <a:pt x="5334" y="30860"/>
                </a:lnTo>
                <a:lnTo>
                  <a:pt x="10541" y="34543"/>
                </a:lnTo>
                <a:lnTo>
                  <a:pt x="14350" y="35559"/>
                </a:lnTo>
                <a:lnTo>
                  <a:pt x="18034" y="36575"/>
                </a:lnTo>
                <a:lnTo>
                  <a:pt x="21209" y="35559"/>
                </a:lnTo>
                <a:lnTo>
                  <a:pt x="24892" y="34543"/>
                </a:lnTo>
                <a:lnTo>
                  <a:pt x="30734" y="30860"/>
                </a:lnTo>
                <a:lnTo>
                  <a:pt x="34417" y="25018"/>
                </a:lnTo>
                <a:lnTo>
                  <a:pt x="36068" y="21462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455164" y="4760976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1524" y="24892"/>
                </a:moveTo>
                <a:lnTo>
                  <a:pt x="5715" y="31242"/>
                </a:lnTo>
                <a:lnTo>
                  <a:pt x="10922" y="34925"/>
                </a:lnTo>
                <a:lnTo>
                  <a:pt x="14605" y="36068"/>
                </a:lnTo>
                <a:lnTo>
                  <a:pt x="18287" y="36575"/>
                </a:lnTo>
                <a:lnTo>
                  <a:pt x="21462" y="36068"/>
                </a:lnTo>
                <a:lnTo>
                  <a:pt x="25018" y="34925"/>
                </a:lnTo>
                <a:lnTo>
                  <a:pt x="30861" y="31242"/>
                </a:lnTo>
                <a:lnTo>
                  <a:pt x="34543" y="24892"/>
                </a:lnTo>
                <a:lnTo>
                  <a:pt x="35560" y="21209"/>
                </a:lnTo>
                <a:lnTo>
                  <a:pt x="36575" y="18034"/>
                </a:lnTo>
                <a:lnTo>
                  <a:pt x="35560" y="14859"/>
                </a:lnTo>
                <a:lnTo>
                  <a:pt x="34543" y="11175"/>
                </a:lnTo>
                <a:lnTo>
                  <a:pt x="30861" y="5334"/>
                </a:lnTo>
                <a:lnTo>
                  <a:pt x="25018" y="1016"/>
                </a:lnTo>
                <a:lnTo>
                  <a:pt x="21462" y="0"/>
                </a:lnTo>
                <a:lnTo>
                  <a:pt x="18287" y="0"/>
                </a:lnTo>
                <a:lnTo>
                  <a:pt x="10922" y="1016"/>
                </a:lnTo>
                <a:lnTo>
                  <a:pt x="5715" y="5334"/>
                </a:lnTo>
                <a:lnTo>
                  <a:pt x="1524" y="11175"/>
                </a:lnTo>
                <a:lnTo>
                  <a:pt x="0" y="18034"/>
                </a:lnTo>
                <a:lnTo>
                  <a:pt x="0" y="21209"/>
                </a:lnTo>
                <a:lnTo>
                  <a:pt x="1524" y="24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514600" y="4774692"/>
            <a:ext cx="38100" cy="36575"/>
          </a:xfrm>
          <a:custGeom>
            <a:avLst/>
            <a:gdLst/>
            <a:ahLst/>
            <a:cxnLst/>
            <a:rect l="l" t="t" r="r" b="b"/>
            <a:pathLst>
              <a:path w="38100" h="36575">
                <a:moveTo>
                  <a:pt x="1650" y="24891"/>
                </a:moveTo>
                <a:lnTo>
                  <a:pt x="5968" y="31241"/>
                </a:lnTo>
                <a:lnTo>
                  <a:pt x="11430" y="34924"/>
                </a:lnTo>
                <a:lnTo>
                  <a:pt x="15239" y="36067"/>
                </a:lnTo>
                <a:lnTo>
                  <a:pt x="19050" y="36575"/>
                </a:lnTo>
                <a:lnTo>
                  <a:pt x="22351" y="36067"/>
                </a:lnTo>
                <a:lnTo>
                  <a:pt x="26162" y="34924"/>
                </a:lnTo>
                <a:lnTo>
                  <a:pt x="32131" y="31241"/>
                </a:lnTo>
                <a:lnTo>
                  <a:pt x="35941" y="24891"/>
                </a:lnTo>
                <a:lnTo>
                  <a:pt x="36956" y="21716"/>
                </a:lnTo>
                <a:lnTo>
                  <a:pt x="38100" y="18541"/>
                </a:lnTo>
                <a:lnTo>
                  <a:pt x="36956" y="14858"/>
                </a:lnTo>
                <a:lnTo>
                  <a:pt x="35941" y="11175"/>
                </a:lnTo>
                <a:lnTo>
                  <a:pt x="32131" y="5841"/>
                </a:lnTo>
                <a:lnTo>
                  <a:pt x="26162" y="1650"/>
                </a:lnTo>
                <a:lnTo>
                  <a:pt x="22351" y="0"/>
                </a:lnTo>
                <a:lnTo>
                  <a:pt x="19050" y="0"/>
                </a:lnTo>
                <a:lnTo>
                  <a:pt x="11430" y="1650"/>
                </a:lnTo>
                <a:lnTo>
                  <a:pt x="5968" y="5841"/>
                </a:lnTo>
                <a:lnTo>
                  <a:pt x="1650" y="11175"/>
                </a:lnTo>
                <a:lnTo>
                  <a:pt x="0" y="18541"/>
                </a:lnTo>
                <a:lnTo>
                  <a:pt x="0" y="21716"/>
                </a:lnTo>
                <a:lnTo>
                  <a:pt x="1650" y="248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577084" y="4786883"/>
            <a:ext cx="36576" cy="36576"/>
          </a:xfrm>
          <a:custGeom>
            <a:avLst/>
            <a:gdLst/>
            <a:ahLst/>
            <a:cxnLst/>
            <a:rect l="l" t="t" r="r" b="b"/>
            <a:pathLst>
              <a:path w="36576" h="36575">
                <a:moveTo>
                  <a:pt x="36576" y="18288"/>
                </a:moveTo>
                <a:lnTo>
                  <a:pt x="36068" y="14605"/>
                </a:lnTo>
                <a:lnTo>
                  <a:pt x="34417" y="10922"/>
                </a:lnTo>
                <a:lnTo>
                  <a:pt x="30734" y="5715"/>
                </a:lnTo>
                <a:lnTo>
                  <a:pt x="24892" y="1524"/>
                </a:lnTo>
                <a:lnTo>
                  <a:pt x="21209" y="0"/>
                </a:lnTo>
                <a:lnTo>
                  <a:pt x="18034" y="0"/>
                </a:lnTo>
                <a:lnTo>
                  <a:pt x="10541" y="1524"/>
                </a:lnTo>
                <a:lnTo>
                  <a:pt x="5334" y="5715"/>
                </a:lnTo>
                <a:lnTo>
                  <a:pt x="1016" y="10922"/>
                </a:lnTo>
                <a:lnTo>
                  <a:pt x="0" y="18288"/>
                </a:lnTo>
                <a:lnTo>
                  <a:pt x="0" y="21463"/>
                </a:lnTo>
                <a:lnTo>
                  <a:pt x="1016" y="25019"/>
                </a:lnTo>
                <a:lnTo>
                  <a:pt x="5334" y="30861"/>
                </a:lnTo>
                <a:lnTo>
                  <a:pt x="10541" y="34544"/>
                </a:lnTo>
                <a:lnTo>
                  <a:pt x="14351" y="35560"/>
                </a:lnTo>
                <a:lnTo>
                  <a:pt x="18034" y="36576"/>
                </a:lnTo>
                <a:lnTo>
                  <a:pt x="21209" y="35560"/>
                </a:lnTo>
                <a:lnTo>
                  <a:pt x="24892" y="34544"/>
                </a:lnTo>
                <a:lnTo>
                  <a:pt x="30734" y="30861"/>
                </a:lnTo>
                <a:lnTo>
                  <a:pt x="34417" y="25019"/>
                </a:lnTo>
                <a:lnTo>
                  <a:pt x="36068" y="21463"/>
                </a:lnTo>
                <a:lnTo>
                  <a:pt x="36576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36520" y="4797552"/>
            <a:ext cx="36575" cy="38100"/>
          </a:xfrm>
          <a:custGeom>
            <a:avLst/>
            <a:gdLst/>
            <a:ahLst/>
            <a:cxnLst/>
            <a:rect l="l" t="t" r="r" b="b"/>
            <a:pathLst>
              <a:path w="36575" h="38100">
                <a:moveTo>
                  <a:pt x="36575" y="19050"/>
                </a:moveTo>
                <a:lnTo>
                  <a:pt x="36068" y="15240"/>
                </a:lnTo>
                <a:lnTo>
                  <a:pt x="34417" y="11430"/>
                </a:lnTo>
                <a:lnTo>
                  <a:pt x="31242" y="5968"/>
                </a:lnTo>
                <a:lnTo>
                  <a:pt x="24892" y="1650"/>
                </a:lnTo>
                <a:lnTo>
                  <a:pt x="21209" y="0"/>
                </a:lnTo>
                <a:lnTo>
                  <a:pt x="18034" y="0"/>
                </a:lnTo>
                <a:lnTo>
                  <a:pt x="10541" y="1650"/>
                </a:lnTo>
                <a:lnTo>
                  <a:pt x="5334" y="5968"/>
                </a:lnTo>
                <a:lnTo>
                  <a:pt x="1016" y="11430"/>
                </a:lnTo>
                <a:lnTo>
                  <a:pt x="0" y="19050"/>
                </a:lnTo>
                <a:lnTo>
                  <a:pt x="0" y="22352"/>
                </a:lnTo>
                <a:lnTo>
                  <a:pt x="1016" y="26162"/>
                </a:lnTo>
                <a:lnTo>
                  <a:pt x="5334" y="32131"/>
                </a:lnTo>
                <a:lnTo>
                  <a:pt x="10541" y="35941"/>
                </a:lnTo>
                <a:lnTo>
                  <a:pt x="14350" y="36956"/>
                </a:lnTo>
                <a:lnTo>
                  <a:pt x="18034" y="38100"/>
                </a:lnTo>
                <a:lnTo>
                  <a:pt x="21209" y="36956"/>
                </a:lnTo>
                <a:lnTo>
                  <a:pt x="24892" y="35941"/>
                </a:lnTo>
                <a:lnTo>
                  <a:pt x="31242" y="32131"/>
                </a:lnTo>
                <a:lnTo>
                  <a:pt x="34417" y="26162"/>
                </a:lnTo>
                <a:lnTo>
                  <a:pt x="36068" y="22352"/>
                </a:lnTo>
                <a:lnTo>
                  <a:pt x="3657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97480" y="4808220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541"/>
                </a:moveTo>
                <a:lnTo>
                  <a:pt x="36068" y="14858"/>
                </a:lnTo>
                <a:lnTo>
                  <a:pt x="34925" y="11175"/>
                </a:lnTo>
                <a:lnTo>
                  <a:pt x="31242" y="5333"/>
                </a:lnTo>
                <a:lnTo>
                  <a:pt x="24892" y="1015"/>
                </a:lnTo>
                <a:lnTo>
                  <a:pt x="21208" y="0"/>
                </a:lnTo>
                <a:lnTo>
                  <a:pt x="18033" y="0"/>
                </a:lnTo>
                <a:lnTo>
                  <a:pt x="11175" y="1015"/>
                </a:lnTo>
                <a:lnTo>
                  <a:pt x="5333" y="5333"/>
                </a:lnTo>
                <a:lnTo>
                  <a:pt x="1015" y="11175"/>
                </a:lnTo>
                <a:lnTo>
                  <a:pt x="0" y="18541"/>
                </a:lnTo>
                <a:lnTo>
                  <a:pt x="0" y="21208"/>
                </a:lnTo>
                <a:lnTo>
                  <a:pt x="1015" y="24891"/>
                </a:lnTo>
                <a:lnTo>
                  <a:pt x="5333" y="31241"/>
                </a:lnTo>
                <a:lnTo>
                  <a:pt x="11175" y="34924"/>
                </a:lnTo>
                <a:lnTo>
                  <a:pt x="14858" y="36067"/>
                </a:lnTo>
                <a:lnTo>
                  <a:pt x="18033" y="36575"/>
                </a:lnTo>
                <a:lnTo>
                  <a:pt x="21208" y="36067"/>
                </a:lnTo>
                <a:lnTo>
                  <a:pt x="24892" y="34924"/>
                </a:lnTo>
                <a:lnTo>
                  <a:pt x="31242" y="31241"/>
                </a:lnTo>
                <a:lnTo>
                  <a:pt x="34925" y="24891"/>
                </a:lnTo>
                <a:lnTo>
                  <a:pt x="36068" y="21208"/>
                </a:lnTo>
                <a:lnTo>
                  <a:pt x="36575" y="18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56916" y="4818888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287"/>
                </a:moveTo>
                <a:lnTo>
                  <a:pt x="36067" y="14605"/>
                </a:lnTo>
                <a:lnTo>
                  <a:pt x="34925" y="10922"/>
                </a:lnTo>
                <a:lnTo>
                  <a:pt x="31241" y="5714"/>
                </a:lnTo>
                <a:lnTo>
                  <a:pt x="24891" y="1524"/>
                </a:lnTo>
                <a:lnTo>
                  <a:pt x="21716" y="0"/>
                </a:lnTo>
                <a:lnTo>
                  <a:pt x="18541" y="0"/>
                </a:lnTo>
                <a:lnTo>
                  <a:pt x="11175" y="1524"/>
                </a:lnTo>
                <a:lnTo>
                  <a:pt x="5841" y="5714"/>
                </a:lnTo>
                <a:lnTo>
                  <a:pt x="1015" y="10922"/>
                </a:lnTo>
                <a:lnTo>
                  <a:pt x="0" y="18287"/>
                </a:lnTo>
                <a:lnTo>
                  <a:pt x="0" y="21462"/>
                </a:lnTo>
                <a:lnTo>
                  <a:pt x="1015" y="25018"/>
                </a:lnTo>
                <a:lnTo>
                  <a:pt x="5841" y="30861"/>
                </a:lnTo>
                <a:lnTo>
                  <a:pt x="11175" y="34543"/>
                </a:lnTo>
                <a:lnTo>
                  <a:pt x="14858" y="35560"/>
                </a:lnTo>
                <a:lnTo>
                  <a:pt x="18541" y="36575"/>
                </a:lnTo>
                <a:lnTo>
                  <a:pt x="21716" y="35560"/>
                </a:lnTo>
                <a:lnTo>
                  <a:pt x="24891" y="34543"/>
                </a:lnTo>
                <a:lnTo>
                  <a:pt x="31241" y="30861"/>
                </a:lnTo>
                <a:lnTo>
                  <a:pt x="34925" y="25018"/>
                </a:lnTo>
                <a:lnTo>
                  <a:pt x="36067" y="21462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17876" y="4828032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1524" y="24892"/>
                </a:moveTo>
                <a:lnTo>
                  <a:pt x="5715" y="30734"/>
                </a:lnTo>
                <a:lnTo>
                  <a:pt x="10922" y="34417"/>
                </a:lnTo>
                <a:lnTo>
                  <a:pt x="14605" y="36068"/>
                </a:lnTo>
                <a:lnTo>
                  <a:pt x="18287" y="36576"/>
                </a:lnTo>
                <a:lnTo>
                  <a:pt x="21462" y="36068"/>
                </a:lnTo>
                <a:lnTo>
                  <a:pt x="25018" y="34417"/>
                </a:lnTo>
                <a:lnTo>
                  <a:pt x="30861" y="30734"/>
                </a:lnTo>
                <a:lnTo>
                  <a:pt x="34543" y="24892"/>
                </a:lnTo>
                <a:lnTo>
                  <a:pt x="35560" y="21209"/>
                </a:lnTo>
                <a:lnTo>
                  <a:pt x="36575" y="18034"/>
                </a:lnTo>
                <a:lnTo>
                  <a:pt x="35560" y="14351"/>
                </a:lnTo>
                <a:lnTo>
                  <a:pt x="34543" y="10541"/>
                </a:lnTo>
                <a:lnTo>
                  <a:pt x="30861" y="5334"/>
                </a:lnTo>
                <a:lnTo>
                  <a:pt x="25018" y="1016"/>
                </a:lnTo>
                <a:lnTo>
                  <a:pt x="21462" y="0"/>
                </a:lnTo>
                <a:lnTo>
                  <a:pt x="18287" y="0"/>
                </a:lnTo>
                <a:lnTo>
                  <a:pt x="10922" y="1016"/>
                </a:lnTo>
                <a:lnTo>
                  <a:pt x="5715" y="5334"/>
                </a:lnTo>
                <a:lnTo>
                  <a:pt x="1524" y="10541"/>
                </a:lnTo>
                <a:lnTo>
                  <a:pt x="0" y="18034"/>
                </a:lnTo>
                <a:lnTo>
                  <a:pt x="0" y="21209"/>
                </a:lnTo>
                <a:lnTo>
                  <a:pt x="1524" y="24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80360" y="4835652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034"/>
                </a:moveTo>
                <a:lnTo>
                  <a:pt x="36067" y="14350"/>
                </a:lnTo>
                <a:lnTo>
                  <a:pt x="34416" y="10541"/>
                </a:lnTo>
                <a:lnTo>
                  <a:pt x="30733" y="5334"/>
                </a:lnTo>
                <a:lnTo>
                  <a:pt x="24891" y="1016"/>
                </a:lnTo>
                <a:lnTo>
                  <a:pt x="21208" y="0"/>
                </a:lnTo>
                <a:lnTo>
                  <a:pt x="18033" y="0"/>
                </a:lnTo>
                <a:lnTo>
                  <a:pt x="10540" y="1016"/>
                </a:lnTo>
                <a:lnTo>
                  <a:pt x="5333" y="5334"/>
                </a:lnTo>
                <a:lnTo>
                  <a:pt x="1015" y="10541"/>
                </a:lnTo>
                <a:lnTo>
                  <a:pt x="0" y="18034"/>
                </a:lnTo>
                <a:lnTo>
                  <a:pt x="0" y="21209"/>
                </a:lnTo>
                <a:lnTo>
                  <a:pt x="1015" y="24892"/>
                </a:lnTo>
                <a:lnTo>
                  <a:pt x="5333" y="30734"/>
                </a:lnTo>
                <a:lnTo>
                  <a:pt x="10540" y="34417"/>
                </a:lnTo>
                <a:lnTo>
                  <a:pt x="14350" y="36068"/>
                </a:lnTo>
                <a:lnTo>
                  <a:pt x="18033" y="36575"/>
                </a:lnTo>
                <a:lnTo>
                  <a:pt x="21208" y="36068"/>
                </a:lnTo>
                <a:lnTo>
                  <a:pt x="24891" y="34417"/>
                </a:lnTo>
                <a:lnTo>
                  <a:pt x="30733" y="30734"/>
                </a:lnTo>
                <a:lnTo>
                  <a:pt x="34416" y="24892"/>
                </a:lnTo>
                <a:lnTo>
                  <a:pt x="36067" y="21209"/>
                </a:lnTo>
                <a:lnTo>
                  <a:pt x="36575" y="180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39796" y="4841748"/>
            <a:ext cx="36576" cy="36575"/>
          </a:xfrm>
          <a:custGeom>
            <a:avLst/>
            <a:gdLst/>
            <a:ahLst/>
            <a:cxnLst/>
            <a:rect l="l" t="t" r="r" b="b"/>
            <a:pathLst>
              <a:path w="36576" h="36575">
                <a:moveTo>
                  <a:pt x="36576" y="18541"/>
                </a:moveTo>
                <a:lnTo>
                  <a:pt x="36068" y="14858"/>
                </a:lnTo>
                <a:lnTo>
                  <a:pt x="34925" y="11175"/>
                </a:lnTo>
                <a:lnTo>
                  <a:pt x="31242" y="5841"/>
                </a:lnTo>
                <a:lnTo>
                  <a:pt x="24892" y="1650"/>
                </a:lnTo>
                <a:lnTo>
                  <a:pt x="21209" y="0"/>
                </a:lnTo>
                <a:lnTo>
                  <a:pt x="18542" y="0"/>
                </a:lnTo>
                <a:lnTo>
                  <a:pt x="11176" y="1650"/>
                </a:lnTo>
                <a:lnTo>
                  <a:pt x="5334" y="5841"/>
                </a:lnTo>
                <a:lnTo>
                  <a:pt x="1016" y="11175"/>
                </a:lnTo>
                <a:lnTo>
                  <a:pt x="0" y="18541"/>
                </a:lnTo>
                <a:lnTo>
                  <a:pt x="0" y="21716"/>
                </a:lnTo>
                <a:lnTo>
                  <a:pt x="1016" y="24891"/>
                </a:lnTo>
                <a:lnTo>
                  <a:pt x="5334" y="31241"/>
                </a:lnTo>
                <a:lnTo>
                  <a:pt x="11176" y="34925"/>
                </a:lnTo>
                <a:lnTo>
                  <a:pt x="14859" y="36068"/>
                </a:lnTo>
                <a:lnTo>
                  <a:pt x="18542" y="36575"/>
                </a:lnTo>
                <a:lnTo>
                  <a:pt x="21209" y="36068"/>
                </a:lnTo>
                <a:lnTo>
                  <a:pt x="24892" y="34925"/>
                </a:lnTo>
                <a:lnTo>
                  <a:pt x="31242" y="31241"/>
                </a:lnTo>
                <a:lnTo>
                  <a:pt x="34925" y="24891"/>
                </a:lnTo>
                <a:lnTo>
                  <a:pt x="36068" y="21716"/>
                </a:lnTo>
                <a:lnTo>
                  <a:pt x="36576" y="18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002280" y="4849368"/>
            <a:ext cx="36575" cy="35051"/>
          </a:xfrm>
          <a:custGeom>
            <a:avLst/>
            <a:gdLst/>
            <a:ahLst/>
            <a:cxnLst/>
            <a:rect l="l" t="t" r="r" b="b"/>
            <a:pathLst>
              <a:path w="36575" h="35051">
                <a:moveTo>
                  <a:pt x="1524" y="23875"/>
                </a:moveTo>
                <a:lnTo>
                  <a:pt x="5714" y="29971"/>
                </a:lnTo>
                <a:lnTo>
                  <a:pt x="10921" y="33019"/>
                </a:lnTo>
                <a:lnTo>
                  <a:pt x="14605" y="34543"/>
                </a:lnTo>
                <a:lnTo>
                  <a:pt x="18287" y="35051"/>
                </a:lnTo>
                <a:lnTo>
                  <a:pt x="21462" y="34543"/>
                </a:lnTo>
                <a:lnTo>
                  <a:pt x="25018" y="33019"/>
                </a:lnTo>
                <a:lnTo>
                  <a:pt x="30861" y="29971"/>
                </a:lnTo>
                <a:lnTo>
                  <a:pt x="34543" y="23875"/>
                </a:lnTo>
                <a:lnTo>
                  <a:pt x="35559" y="20319"/>
                </a:lnTo>
                <a:lnTo>
                  <a:pt x="36575" y="17271"/>
                </a:lnTo>
                <a:lnTo>
                  <a:pt x="35559" y="13715"/>
                </a:lnTo>
                <a:lnTo>
                  <a:pt x="34543" y="10159"/>
                </a:lnTo>
                <a:lnTo>
                  <a:pt x="30861" y="5079"/>
                </a:lnTo>
                <a:lnTo>
                  <a:pt x="25018" y="1015"/>
                </a:lnTo>
                <a:lnTo>
                  <a:pt x="21462" y="0"/>
                </a:lnTo>
                <a:lnTo>
                  <a:pt x="18287" y="0"/>
                </a:lnTo>
                <a:lnTo>
                  <a:pt x="10921" y="1015"/>
                </a:lnTo>
                <a:lnTo>
                  <a:pt x="5714" y="5079"/>
                </a:lnTo>
                <a:lnTo>
                  <a:pt x="1524" y="10159"/>
                </a:lnTo>
                <a:lnTo>
                  <a:pt x="0" y="17271"/>
                </a:lnTo>
                <a:lnTo>
                  <a:pt x="0" y="20319"/>
                </a:lnTo>
                <a:lnTo>
                  <a:pt x="1524" y="23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63240" y="4853940"/>
            <a:ext cx="36576" cy="36576"/>
          </a:xfrm>
          <a:custGeom>
            <a:avLst/>
            <a:gdLst/>
            <a:ahLst/>
            <a:cxnLst/>
            <a:rect l="l" t="t" r="r" b="b"/>
            <a:pathLst>
              <a:path w="36576" h="36576">
                <a:moveTo>
                  <a:pt x="36576" y="18542"/>
                </a:moveTo>
                <a:lnTo>
                  <a:pt x="36068" y="14859"/>
                </a:lnTo>
                <a:lnTo>
                  <a:pt x="34925" y="11176"/>
                </a:lnTo>
                <a:lnTo>
                  <a:pt x="31242" y="5334"/>
                </a:lnTo>
                <a:lnTo>
                  <a:pt x="24892" y="1016"/>
                </a:lnTo>
                <a:lnTo>
                  <a:pt x="21209" y="0"/>
                </a:lnTo>
                <a:lnTo>
                  <a:pt x="18034" y="0"/>
                </a:lnTo>
                <a:lnTo>
                  <a:pt x="11176" y="1016"/>
                </a:lnTo>
                <a:lnTo>
                  <a:pt x="5334" y="5334"/>
                </a:lnTo>
                <a:lnTo>
                  <a:pt x="1016" y="11176"/>
                </a:lnTo>
                <a:lnTo>
                  <a:pt x="0" y="18542"/>
                </a:lnTo>
                <a:lnTo>
                  <a:pt x="0" y="21209"/>
                </a:lnTo>
                <a:lnTo>
                  <a:pt x="1016" y="24892"/>
                </a:lnTo>
                <a:lnTo>
                  <a:pt x="5334" y="31242"/>
                </a:lnTo>
                <a:lnTo>
                  <a:pt x="11176" y="34925"/>
                </a:lnTo>
                <a:lnTo>
                  <a:pt x="14859" y="36068"/>
                </a:lnTo>
                <a:lnTo>
                  <a:pt x="18034" y="36576"/>
                </a:lnTo>
                <a:lnTo>
                  <a:pt x="21209" y="36068"/>
                </a:lnTo>
                <a:lnTo>
                  <a:pt x="24892" y="34925"/>
                </a:lnTo>
                <a:lnTo>
                  <a:pt x="31242" y="31242"/>
                </a:lnTo>
                <a:lnTo>
                  <a:pt x="34925" y="24892"/>
                </a:lnTo>
                <a:lnTo>
                  <a:pt x="36068" y="21209"/>
                </a:lnTo>
                <a:lnTo>
                  <a:pt x="36576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24200" y="4858512"/>
            <a:ext cx="38100" cy="36575"/>
          </a:xfrm>
          <a:custGeom>
            <a:avLst/>
            <a:gdLst/>
            <a:ahLst/>
            <a:cxnLst/>
            <a:rect l="l" t="t" r="r" b="b"/>
            <a:pathLst>
              <a:path w="38100" h="36575">
                <a:moveTo>
                  <a:pt x="1650" y="24892"/>
                </a:moveTo>
                <a:lnTo>
                  <a:pt x="5968" y="31242"/>
                </a:lnTo>
                <a:lnTo>
                  <a:pt x="11430" y="34925"/>
                </a:lnTo>
                <a:lnTo>
                  <a:pt x="15239" y="36068"/>
                </a:lnTo>
                <a:lnTo>
                  <a:pt x="19050" y="36575"/>
                </a:lnTo>
                <a:lnTo>
                  <a:pt x="22351" y="36068"/>
                </a:lnTo>
                <a:lnTo>
                  <a:pt x="26162" y="34925"/>
                </a:lnTo>
                <a:lnTo>
                  <a:pt x="32131" y="31242"/>
                </a:lnTo>
                <a:lnTo>
                  <a:pt x="35941" y="24892"/>
                </a:lnTo>
                <a:lnTo>
                  <a:pt x="36956" y="21717"/>
                </a:lnTo>
                <a:lnTo>
                  <a:pt x="38100" y="18542"/>
                </a:lnTo>
                <a:lnTo>
                  <a:pt x="36956" y="14858"/>
                </a:lnTo>
                <a:lnTo>
                  <a:pt x="35941" y="11175"/>
                </a:lnTo>
                <a:lnTo>
                  <a:pt x="32131" y="5842"/>
                </a:lnTo>
                <a:lnTo>
                  <a:pt x="26162" y="1015"/>
                </a:lnTo>
                <a:lnTo>
                  <a:pt x="22351" y="0"/>
                </a:lnTo>
                <a:lnTo>
                  <a:pt x="19050" y="0"/>
                </a:lnTo>
                <a:lnTo>
                  <a:pt x="11430" y="1015"/>
                </a:lnTo>
                <a:lnTo>
                  <a:pt x="5968" y="5842"/>
                </a:lnTo>
                <a:lnTo>
                  <a:pt x="1650" y="11175"/>
                </a:lnTo>
                <a:lnTo>
                  <a:pt x="0" y="18542"/>
                </a:lnTo>
                <a:lnTo>
                  <a:pt x="0" y="21717"/>
                </a:lnTo>
                <a:lnTo>
                  <a:pt x="1650" y="24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86684" y="4861560"/>
            <a:ext cx="36576" cy="36575"/>
          </a:xfrm>
          <a:custGeom>
            <a:avLst/>
            <a:gdLst/>
            <a:ahLst/>
            <a:cxnLst/>
            <a:rect l="l" t="t" r="r" b="b"/>
            <a:pathLst>
              <a:path w="36576" h="36575">
                <a:moveTo>
                  <a:pt x="36576" y="18541"/>
                </a:moveTo>
                <a:lnTo>
                  <a:pt x="36068" y="14858"/>
                </a:lnTo>
                <a:lnTo>
                  <a:pt x="34925" y="11175"/>
                </a:lnTo>
                <a:lnTo>
                  <a:pt x="31242" y="5333"/>
                </a:lnTo>
                <a:lnTo>
                  <a:pt x="24892" y="1015"/>
                </a:lnTo>
                <a:lnTo>
                  <a:pt x="21209" y="0"/>
                </a:lnTo>
                <a:lnTo>
                  <a:pt x="18034" y="0"/>
                </a:lnTo>
                <a:lnTo>
                  <a:pt x="11176" y="1015"/>
                </a:lnTo>
                <a:lnTo>
                  <a:pt x="5334" y="5333"/>
                </a:lnTo>
                <a:lnTo>
                  <a:pt x="1016" y="11175"/>
                </a:lnTo>
                <a:lnTo>
                  <a:pt x="0" y="18541"/>
                </a:lnTo>
                <a:lnTo>
                  <a:pt x="0" y="21208"/>
                </a:lnTo>
                <a:lnTo>
                  <a:pt x="1016" y="24891"/>
                </a:lnTo>
                <a:lnTo>
                  <a:pt x="5334" y="31241"/>
                </a:lnTo>
                <a:lnTo>
                  <a:pt x="11176" y="34925"/>
                </a:lnTo>
                <a:lnTo>
                  <a:pt x="14351" y="36067"/>
                </a:lnTo>
                <a:lnTo>
                  <a:pt x="18034" y="36575"/>
                </a:lnTo>
                <a:lnTo>
                  <a:pt x="21209" y="36067"/>
                </a:lnTo>
                <a:lnTo>
                  <a:pt x="24892" y="34925"/>
                </a:lnTo>
                <a:lnTo>
                  <a:pt x="31242" y="31241"/>
                </a:lnTo>
                <a:lnTo>
                  <a:pt x="34925" y="24891"/>
                </a:lnTo>
                <a:lnTo>
                  <a:pt x="36068" y="21208"/>
                </a:lnTo>
                <a:lnTo>
                  <a:pt x="36576" y="18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47644" y="4863083"/>
            <a:ext cx="36576" cy="36576"/>
          </a:xfrm>
          <a:custGeom>
            <a:avLst/>
            <a:gdLst/>
            <a:ahLst/>
            <a:cxnLst/>
            <a:rect l="l" t="t" r="r" b="b"/>
            <a:pathLst>
              <a:path w="36576" h="36575">
                <a:moveTo>
                  <a:pt x="36576" y="18034"/>
                </a:moveTo>
                <a:lnTo>
                  <a:pt x="36068" y="14351"/>
                </a:lnTo>
                <a:lnTo>
                  <a:pt x="34925" y="10541"/>
                </a:lnTo>
                <a:lnTo>
                  <a:pt x="31242" y="5334"/>
                </a:lnTo>
                <a:lnTo>
                  <a:pt x="24892" y="1016"/>
                </a:lnTo>
                <a:lnTo>
                  <a:pt x="21208" y="0"/>
                </a:lnTo>
                <a:lnTo>
                  <a:pt x="18542" y="0"/>
                </a:lnTo>
                <a:lnTo>
                  <a:pt x="11176" y="1016"/>
                </a:lnTo>
                <a:lnTo>
                  <a:pt x="5333" y="5334"/>
                </a:lnTo>
                <a:lnTo>
                  <a:pt x="1016" y="10541"/>
                </a:lnTo>
                <a:lnTo>
                  <a:pt x="0" y="18034"/>
                </a:lnTo>
                <a:lnTo>
                  <a:pt x="0" y="21209"/>
                </a:lnTo>
                <a:lnTo>
                  <a:pt x="1016" y="24892"/>
                </a:lnTo>
                <a:lnTo>
                  <a:pt x="5333" y="30734"/>
                </a:lnTo>
                <a:lnTo>
                  <a:pt x="11176" y="34417"/>
                </a:lnTo>
                <a:lnTo>
                  <a:pt x="14858" y="36068"/>
                </a:lnTo>
                <a:lnTo>
                  <a:pt x="18542" y="36576"/>
                </a:lnTo>
                <a:lnTo>
                  <a:pt x="21208" y="36068"/>
                </a:lnTo>
                <a:lnTo>
                  <a:pt x="24892" y="34417"/>
                </a:lnTo>
                <a:lnTo>
                  <a:pt x="31242" y="30734"/>
                </a:lnTo>
                <a:lnTo>
                  <a:pt x="34925" y="24892"/>
                </a:lnTo>
                <a:lnTo>
                  <a:pt x="36068" y="21209"/>
                </a:lnTo>
                <a:lnTo>
                  <a:pt x="36576" y="180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08604" y="4864608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1524" y="24892"/>
                </a:moveTo>
                <a:lnTo>
                  <a:pt x="5715" y="31242"/>
                </a:lnTo>
                <a:lnTo>
                  <a:pt x="10922" y="34925"/>
                </a:lnTo>
                <a:lnTo>
                  <a:pt x="14605" y="36068"/>
                </a:lnTo>
                <a:lnTo>
                  <a:pt x="18287" y="36576"/>
                </a:lnTo>
                <a:lnTo>
                  <a:pt x="21462" y="36068"/>
                </a:lnTo>
                <a:lnTo>
                  <a:pt x="25019" y="34925"/>
                </a:lnTo>
                <a:lnTo>
                  <a:pt x="30861" y="31242"/>
                </a:lnTo>
                <a:lnTo>
                  <a:pt x="34544" y="24892"/>
                </a:lnTo>
                <a:lnTo>
                  <a:pt x="35560" y="21209"/>
                </a:lnTo>
                <a:lnTo>
                  <a:pt x="36575" y="18542"/>
                </a:lnTo>
                <a:lnTo>
                  <a:pt x="35560" y="14859"/>
                </a:lnTo>
                <a:lnTo>
                  <a:pt x="34544" y="11176"/>
                </a:lnTo>
                <a:lnTo>
                  <a:pt x="30861" y="5334"/>
                </a:lnTo>
                <a:lnTo>
                  <a:pt x="25019" y="1016"/>
                </a:lnTo>
                <a:lnTo>
                  <a:pt x="21462" y="0"/>
                </a:lnTo>
                <a:lnTo>
                  <a:pt x="18287" y="0"/>
                </a:lnTo>
                <a:lnTo>
                  <a:pt x="10922" y="1016"/>
                </a:lnTo>
                <a:lnTo>
                  <a:pt x="5715" y="5334"/>
                </a:lnTo>
                <a:lnTo>
                  <a:pt x="1524" y="11176"/>
                </a:lnTo>
                <a:lnTo>
                  <a:pt x="0" y="18542"/>
                </a:lnTo>
                <a:lnTo>
                  <a:pt x="0" y="21209"/>
                </a:lnTo>
                <a:lnTo>
                  <a:pt x="1524" y="24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69564" y="4866132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542"/>
                </a:moveTo>
                <a:lnTo>
                  <a:pt x="36068" y="14859"/>
                </a:lnTo>
                <a:lnTo>
                  <a:pt x="34925" y="11176"/>
                </a:lnTo>
                <a:lnTo>
                  <a:pt x="31241" y="5842"/>
                </a:lnTo>
                <a:lnTo>
                  <a:pt x="24891" y="1016"/>
                </a:lnTo>
                <a:lnTo>
                  <a:pt x="21209" y="0"/>
                </a:lnTo>
                <a:lnTo>
                  <a:pt x="18034" y="0"/>
                </a:lnTo>
                <a:lnTo>
                  <a:pt x="11175" y="1016"/>
                </a:lnTo>
                <a:lnTo>
                  <a:pt x="5334" y="5842"/>
                </a:lnTo>
                <a:lnTo>
                  <a:pt x="1015" y="11176"/>
                </a:lnTo>
                <a:lnTo>
                  <a:pt x="0" y="18542"/>
                </a:lnTo>
                <a:lnTo>
                  <a:pt x="0" y="21717"/>
                </a:lnTo>
                <a:lnTo>
                  <a:pt x="1015" y="24892"/>
                </a:lnTo>
                <a:lnTo>
                  <a:pt x="5334" y="31242"/>
                </a:lnTo>
                <a:lnTo>
                  <a:pt x="11175" y="34925"/>
                </a:lnTo>
                <a:lnTo>
                  <a:pt x="14859" y="36068"/>
                </a:lnTo>
                <a:lnTo>
                  <a:pt x="18034" y="36576"/>
                </a:lnTo>
                <a:lnTo>
                  <a:pt x="21209" y="36068"/>
                </a:lnTo>
                <a:lnTo>
                  <a:pt x="24891" y="34925"/>
                </a:lnTo>
                <a:lnTo>
                  <a:pt x="31241" y="31242"/>
                </a:lnTo>
                <a:lnTo>
                  <a:pt x="34925" y="24892"/>
                </a:lnTo>
                <a:lnTo>
                  <a:pt x="36068" y="21717"/>
                </a:lnTo>
                <a:lnTo>
                  <a:pt x="36575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432048" y="4866132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542"/>
                </a:moveTo>
                <a:lnTo>
                  <a:pt x="35560" y="14859"/>
                </a:lnTo>
                <a:lnTo>
                  <a:pt x="34543" y="11176"/>
                </a:lnTo>
                <a:lnTo>
                  <a:pt x="30861" y="5842"/>
                </a:lnTo>
                <a:lnTo>
                  <a:pt x="25018" y="1016"/>
                </a:lnTo>
                <a:lnTo>
                  <a:pt x="21462" y="0"/>
                </a:lnTo>
                <a:lnTo>
                  <a:pt x="18287" y="0"/>
                </a:lnTo>
                <a:lnTo>
                  <a:pt x="10922" y="1016"/>
                </a:lnTo>
                <a:lnTo>
                  <a:pt x="5714" y="5842"/>
                </a:lnTo>
                <a:lnTo>
                  <a:pt x="1524" y="11176"/>
                </a:lnTo>
                <a:lnTo>
                  <a:pt x="0" y="18542"/>
                </a:lnTo>
                <a:lnTo>
                  <a:pt x="0" y="21717"/>
                </a:lnTo>
                <a:lnTo>
                  <a:pt x="1524" y="24892"/>
                </a:lnTo>
                <a:lnTo>
                  <a:pt x="5714" y="31242"/>
                </a:lnTo>
                <a:lnTo>
                  <a:pt x="10922" y="34925"/>
                </a:lnTo>
                <a:lnTo>
                  <a:pt x="14604" y="36068"/>
                </a:lnTo>
                <a:lnTo>
                  <a:pt x="18287" y="36576"/>
                </a:lnTo>
                <a:lnTo>
                  <a:pt x="21462" y="36068"/>
                </a:lnTo>
                <a:lnTo>
                  <a:pt x="25018" y="34925"/>
                </a:lnTo>
                <a:lnTo>
                  <a:pt x="30861" y="31242"/>
                </a:lnTo>
                <a:lnTo>
                  <a:pt x="34543" y="24892"/>
                </a:lnTo>
                <a:lnTo>
                  <a:pt x="35560" y="21717"/>
                </a:lnTo>
                <a:lnTo>
                  <a:pt x="36575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493008" y="4864608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542"/>
                </a:moveTo>
                <a:lnTo>
                  <a:pt x="36067" y="14859"/>
                </a:lnTo>
                <a:lnTo>
                  <a:pt x="34416" y="11176"/>
                </a:lnTo>
                <a:lnTo>
                  <a:pt x="30733" y="5334"/>
                </a:lnTo>
                <a:lnTo>
                  <a:pt x="24891" y="1016"/>
                </a:lnTo>
                <a:lnTo>
                  <a:pt x="21208" y="0"/>
                </a:lnTo>
                <a:lnTo>
                  <a:pt x="18033" y="0"/>
                </a:lnTo>
                <a:lnTo>
                  <a:pt x="10540" y="1016"/>
                </a:lnTo>
                <a:lnTo>
                  <a:pt x="5333" y="5334"/>
                </a:lnTo>
                <a:lnTo>
                  <a:pt x="1015" y="11176"/>
                </a:lnTo>
                <a:lnTo>
                  <a:pt x="0" y="18542"/>
                </a:lnTo>
                <a:lnTo>
                  <a:pt x="0" y="21209"/>
                </a:lnTo>
                <a:lnTo>
                  <a:pt x="1015" y="24892"/>
                </a:lnTo>
                <a:lnTo>
                  <a:pt x="5333" y="31242"/>
                </a:lnTo>
                <a:lnTo>
                  <a:pt x="10540" y="34925"/>
                </a:lnTo>
                <a:lnTo>
                  <a:pt x="14350" y="36068"/>
                </a:lnTo>
                <a:lnTo>
                  <a:pt x="18033" y="36576"/>
                </a:lnTo>
                <a:lnTo>
                  <a:pt x="21208" y="36068"/>
                </a:lnTo>
                <a:lnTo>
                  <a:pt x="24891" y="34925"/>
                </a:lnTo>
                <a:lnTo>
                  <a:pt x="30733" y="31242"/>
                </a:lnTo>
                <a:lnTo>
                  <a:pt x="34416" y="24892"/>
                </a:lnTo>
                <a:lnTo>
                  <a:pt x="36067" y="21209"/>
                </a:lnTo>
                <a:lnTo>
                  <a:pt x="36575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553967" y="4863083"/>
            <a:ext cx="36576" cy="36576"/>
          </a:xfrm>
          <a:custGeom>
            <a:avLst/>
            <a:gdLst/>
            <a:ahLst/>
            <a:cxnLst/>
            <a:rect l="l" t="t" r="r" b="b"/>
            <a:pathLst>
              <a:path w="36576" h="36575">
                <a:moveTo>
                  <a:pt x="36576" y="18034"/>
                </a:moveTo>
                <a:lnTo>
                  <a:pt x="36068" y="14351"/>
                </a:lnTo>
                <a:lnTo>
                  <a:pt x="34925" y="10541"/>
                </a:lnTo>
                <a:lnTo>
                  <a:pt x="31242" y="5334"/>
                </a:lnTo>
                <a:lnTo>
                  <a:pt x="24892" y="1016"/>
                </a:lnTo>
                <a:lnTo>
                  <a:pt x="21209" y="0"/>
                </a:lnTo>
                <a:lnTo>
                  <a:pt x="18542" y="0"/>
                </a:lnTo>
                <a:lnTo>
                  <a:pt x="11176" y="1016"/>
                </a:lnTo>
                <a:lnTo>
                  <a:pt x="5334" y="5334"/>
                </a:lnTo>
                <a:lnTo>
                  <a:pt x="1016" y="10541"/>
                </a:lnTo>
                <a:lnTo>
                  <a:pt x="0" y="18034"/>
                </a:lnTo>
                <a:lnTo>
                  <a:pt x="0" y="21209"/>
                </a:lnTo>
                <a:lnTo>
                  <a:pt x="1016" y="24892"/>
                </a:lnTo>
                <a:lnTo>
                  <a:pt x="5334" y="30734"/>
                </a:lnTo>
                <a:lnTo>
                  <a:pt x="11176" y="34417"/>
                </a:lnTo>
                <a:lnTo>
                  <a:pt x="14859" y="36068"/>
                </a:lnTo>
                <a:lnTo>
                  <a:pt x="18542" y="36576"/>
                </a:lnTo>
                <a:lnTo>
                  <a:pt x="21209" y="36068"/>
                </a:lnTo>
                <a:lnTo>
                  <a:pt x="24892" y="34417"/>
                </a:lnTo>
                <a:lnTo>
                  <a:pt x="31242" y="30734"/>
                </a:lnTo>
                <a:lnTo>
                  <a:pt x="34925" y="24892"/>
                </a:lnTo>
                <a:lnTo>
                  <a:pt x="36068" y="21209"/>
                </a:lnTo>
                <a:lnTo>
                  <a:pt x="36576" y="180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14928" y="4860036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033"/>
                </a:moveTo>
                <a:lnTo>
                  <a:pt x="36068" y="14350"/>
                </a:lnTo>
                <a:lnTo>
                  <a:pt x="34925" y="11175"/>
                </a:lnTo>
                <a:lnTo>
                  <a:pt x="31242" y="5333"/>
                </a:lnTo>
                <a:lnTo>
                  <a:pt x="25400" y="1015"/>
                </a:lnTo>
                <a:lnTo>
                  <a:pt x="21717" y="0"/>
                </a:lnTo>
                <a:lnTo>
                  <a:pt x="18542" y="0"/>
                </a:lnTo>
                <a:lnTo>
                  <a:pt x="11175" y="1015"/>
                </a:lnTo>
                <a:lnTo>
                  <a:pt x="5842" y="5333"/>
                </a:lnTo>
                <a:lnTo>
                  <a:pt x="1650" y="11175"/>
                </a:lnTo>
                <a:lnTo>
                  <a:pt x="0" y="18033"/>
                </a:lnTo>
                <a:lnTo>
                  <a:pt x="0" y="21208"/>
                </a:lnTo>
                <a:lnTo>
                  <a:pt x="1650" y="24891"/>
                </a:lnTo>
                <a:lnTo>
                  <a:pt x="5842" y="31241"/>
                </a:lnTo>
                <a:lnTo>
                  <a:pt x="11175" y="34925"/>
                </a:lnTo>
                <a:lnTo>
                  <a:pt x="14859" y="36068"/>
                </a:lnTo>
                <a:lnTo>
                  <a:pt x="18542" y="36575"/>
                </a:lnTo>
                <a:lnTo>
                  <a:pt x="21717" y="36068"/>
                </a:lnTo>
                <a:lnTo>
                  <a:pt x="25400" y="34925"/>
                </a:lnTo>
                <a:lnTo>
                  <a:pt x="31242" y="31241"/>
                </a:lnTo>
                <a:lnTo>
                  <a:pt x="34925" y="24891"/>
                </a:lnTo>
                <a:lnTo>
                  <a:pt x="36068" y="21208"/>
                </a:lnTo>
                <a:lnTo>
                  <a:pt x="36575" y="18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69791" y="4882896"/>
            <a:ext cx="38100" cy="36576"/>
          </a:xfrm>
          <a:custGeom>
            <a:avLst/>
            <a:gdLst/>
            <a:ahLst/>
            <a:cxnLst/>
            <a:rect l="l" t="t" r="r" b="b"/>
            <a:pathLst>
              <a:path w="38100" h="36575">
                <a:moveTo>
                  <a:pt x="1650" y="24891"/>
                </a:moveTo>
                <a:lnTo>
                  <a:pt x="5969" y="30733"/>
                </a:lnTo>
                <a:lnTo>
                  <a:pt x="11430" y="34416"/>
                </a:lnTo>
                <a:lnTo>
                  <a:pt x="15240" y="36067"/>
                </a:lnTo>
                <a:lnTo>
                  <a:pt x="19050" y="36575"/>
                </a:lnTo>
                <a:lnTo>
                  <a:pt x="22352" y="36067"/>
                </a:lnTo>
                <a:lnTo>
                  <a:pt x="26162" y="34416"/>
                </a:lnTo>
                <a:lnTo>
                  <a:pt x="32131" y="30733"/>
                </a:lnTo>
                <a:lnTo>
                  <a:pt x="35941" y="24891"/>
                </a:lnTo>
                <a:lnTo>
                  <a:pt x="36957" y="21208"/>
                </a:lnTo>
                <a:lnTo>
                  <a:pt x="38100" y="18033"/>
                </a:lnTo>
                <a:lnTo>
                  <a:pt x="36957" y="14350"/>
                </a:lnTo>
                <a:lnTo>
                  <a:pt x="35941" y="10540"/>
                </a:lnTo>
                <a:lnTo>
                  <a:pt x="32131" y="5333"/>
                </a:lnTo>
                <a:lnTo>
                  <a:pt x="26162" y="1015"/>
                </a:lnTo>
                <a:lnTo>
                  <a:pt x="22352" y="0"/>
                </a:lnTo>
                <a:lnTo>
                  <a:pt x="19050" y="0"/>
                </a:lnTo>
                <a:lnTo>
                  <a:pt x="11430" y="1015"/>
                </a:lnTo>
                <a:lnTo>
                  <a:pt x="5969" y="5333"/>
                </a:lnTo>
                <a:lnTo>
                  <a:pt x="1650" y="10540"/>
                </a:lnTo>
                <a:lnTo>
                  <a:pt x="0" y="18033"/>
                </a:lnTo>
                <a:lnTo>
                  <a:pt x="0" y="21208"/>
                </a:lnTo>
                <a:lnTo>
                  <a:pt x="1650" y="248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727704" y="4907280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1524" y="24892"/>
                </a:moveTo>
                <a:lnTo>
                  <a:pt x="5715" y="30734"/>
                </a:lnTo>
                <a:lnTo>
                  <a:pt x="10922" y="34417"/>
                </a:lnTo>
                <a:lnTo>
                  <a:pt x="14605" y="36068"/>
                </a:lnTo>
                <a:lnTo>
                  <a:pt x="18287" y="36576"/>
                </a:lnTo>
                <a:lnTo>
                  <a:pt x="21462" y="36068"/>
                </a:lnTo>
                <a:lnTo>
                  <a:pt x="25019" y="34417"/>
                </a:lnTo>
                <a:lnTo>
                  <a:pt x="30861" y="30734"/>
                </a:lnTo>
                <a:lnTo>
                  <a:pt x="34544" y="24892"/>
                </a:lnTo>
                <a:lnTo>
                  <a:pt x="35560" y="21209"/>
                </a:lnTo>
                <a:lnTo>
                  <a:pt x="36575" y="18034"/>
                </a:lnTo>
                <a:lnTo>
                  <a:pt x="35560" y="14351"/>
                </a:lnTo>
                <a:lnTo>
                  <a:pt x="34544" y="10541"/>
                </a:lnTo>
                <a:lnTo>
                  <a:pt x="30861" y="5334"/>
                </a:lnTo>
                <a:lnTo>
                  <a:pt x="25019" y="1016"/>
                </a:lnTo>
                <a:lnTo>
                  <a:pt x="21462" y="0"/>
                </a:lnTo>
                <a:lnTo>
                  <a:pt x="18287" y="0"/>
                </a:lnTo>
                <a:lnTo>
                  <a:pt x="10922" y="1016"/>
                </a:lnTo>
                <a:lnTo>
                  <a:pt x="5715" y="5334"/>
                </a:lnTo>
                <a:lnTo>
                  <a:pt x="1524" y="10541"/>
                </a:lnTo>
                <a:lnTo>
                  <a:pt x="0" y="18034"/>
                </a:lnTo>
                <a:lnTo>
                  <a:pt x="0" y="21209"/>
                </a:lnTo>
                <a:lnTo>
                  <a:pt x="1524" y="24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784091" y="4930140"/>
            <a:ext cx="36575" cy="38100"/>
          </a:xfrm>
          <a:custGeom>
            <a:avLst/>
            <a:gdLst/>
            <a:ahLst/>
            <a:cxnLst/>
            <a:rect l="l" t="t" r="r" b="b"/>
            <a:pathLst>
              <a:path w="36575" h="38100">
                <a:moveTo>
                  <a:pt x="36575" y="19050"/>
                </a:moveTo>
                <a:lnTo>
                  <a:pt x="36068" y="15240"/>
                </a:lnTo>
                <a:lnTo>
                  <a:pt x="34417" y="11430"/>
                </a:lnTo>
                <a:lnTo>
                  <a:pt x="30734" y="5968"/>
                </a:lnTo>
                <a:lnTo>
                  <a:pt x="24892" y="1651"/>
                </a:lnTo>
                <a:lnTo>
                  <a:pt x="21209" y="0"/>
                </a:lnTo>
                <a:lnTo>
                  <a:pt x="18034" y="0"/>
                </a:lnTo>
                <a:lnTo>
                  <a:pt x="10541" y="1651"/>
                </a:lnTo>
                <a:lnTo>
                  <a:pt x="5334" y="5968"/>
                </a:lnTo>
                <a:lnTo>
                  <a:pt x="1016" y="11430"/>
                </a:lnTo>
                <a:lnTo>
                  <a:pt x="0" y="19050"/>
                </a:lnTo>
                <a:lnTo>
                  <a:pt x="0" y="22352"/>
                </a:lnTo>
                <a:lnTo>
                  <a:pt x="1016" y="26162"/>
                </a:lnTo>
                <a:lnTo>
                  <a:pt x="5334" y="32131"/>
                </a:lnTo>
                <a:lnTo>
                  <a:pt x="10541" y="35941"/>
                </a:lnTo>
                <a:lnTo>
                  <a:pt x="14350" y="36957"/>
                </a:lnTo>
                <a:lnTo>
                  <a:pt x="18034" y="38100"/>
                </a:lnTo>
                <a:lnTo>
                  <a:pt x="21209" y="36957"/>
                </a:lnTo>
                <a:lnTo>
                  <a:pt x="24892" y="35941"/>
                </a:lnTo>
                <a:lnTo>
                  <a:pt x="30734" y="32131"/>
                </a:lnTo>
                <a:lnTo>
                  <a:pt x="34417" y="26162"/>
                </a:lnTo>
                <a:lnTo>
                  <a:pt x="36068" y="22352"/>
                </a:lnTo>
                <a:lnTo>
                  <a:pt x="3657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842004" y="4953000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542"/>
                </a:moveTo>
                <a:lnTo>
                  <a:pt x="36068" y="14858"/>
                </a:lnTo>
                <a:lnTo>
                  <a:pt x="34925" y="11175"/>
                </a:lnTo>
                <a:lnTo>
                  <a:pt x="31242" y="5333"/>
                </a:lnTo>
                <a:lnTo>
                  <a:pt x="24892" y="1016"/>
                </a:lnTo>
                <a:lnTo>
                  <a:pt x="21209" y="0"/>
                </a:lnTo>
                <a:lnTo>
                  <a:pt x="18542" y="0"/>
                </a:lnTo>
                <a:lnTo>
                  <a:pt x="11175" y="1016"/>
                </a:lnTo>
                <a:lnTo>
                  <a:pt x="5334" y="5333"/>
                </a:lnTo>
                <a:lnTo>
                  <a:pt x="1016" y="11175"/>
                </a:lnTo>
                <a:lnTo>
                  <a:pt x="0" y="18542"/>
                </a:lnTo>
                <a:lnTo>
                  <a:pt x="0" y="21208"/>
                </a:lnTo>
                <a:lnTo>
                  <a:pt x="1016" y="24892"/>
                </a:lnTo>
                <a:lnTo>
                  <a:pt x="5334" y="31242"/>
                </a:lnTo>
                <a:lnTo>
                  <a:pt x="11175" y="34925"/>
                </a:lnTo>
                <a:lnTo>
                  <a:pt x="14859" y="36068"/>
                </a:lnTo>
                <a:lnTo>
                  <a:pt x="18542" y="36575"/>
                </a:lnTo>
                <a:lnTo>
                  <a:pt x="21209" y="36068"/>
                </a:lnTo>
                <a:lnTo>
                  <a:pt x="24892" y="34925"/>
                </a:lnTo>
                <a:lnTo>
                  <a:pt x="31242" y="31242"/>
                </a:lnTo>
                <a:lnTo>
                  <a:pt x="34925" y="24892"/>
                </a:lnTo>
                <a:lnTo>
                  <a:pt x="36068" y="21208"/>
                </a:lnTo>
                <a:lnTo>
                  <a:pt x="36575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898392" y="4974336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1524" y="25018"/>
                </a:moveTo>
                <a:lnTo>
                  <a:pt x="5715" y="30861"/>
                </a:lnTo>
                <a:lnTo>
                  <a:pt x="10922" y="34543"/>
                </a:lnTo>
                <a:lnTo>
                  <a:pt x="14605" y="35559"/>
                </a:lnTo>
                <a:lnTo>
                  <a:pt x="18287" y="36575"/>
                </a:lnTo>
                <a:lnTo>
                  <a:pt x="21462" y="35559"/>
                </a:lnTo>
                <a:lnTo>
                  <a:pt x="25019" y="34543"/>
                </a:lnTo>
                <a:lnTo>
                  <a:pt x="30861" y="30861"/>
                </a:lnTo>
                <a:lnTo>
                  <a:pt x="34544" y="25018"/>
                </a:lnTo>
                <a:lnTo>
                  <a:pt x="35560" y="21462"/>
                </a:lnTo>
                <a:lnTo>
                  <a:pt x="36575" y="18287"/>
                </a:lnTo>
                <a:lnTo>
                  <a:pt x="35560" y="14605"/>
                </a:lnTo>
                <a:lnTo>
                  <a:pt x="34544" y="10921"/>
                </a:lnTo>
                <a:lnTo>
                  <a:pt x="30861" y="5714"/>
                </a:lnTo>
                <a:lnTo>
                  <a:pt x="25019" y="1524"/>
                </a:lnTo>
                <a:lnTo>
                  <a:pt x="21462" y="0"/>
                </a:lnTo>
                <a:lnTo>
                  <a:pt x="18287" y="0"/>
                </a:lnTo>
                <a:lnTo>
                  <a:pt x="10922" y="1524"/>
                </a:lnTo>
                <a:lnTo>
                  <a:pt x="5715" y="5714"/>
                </a:lnTo>
                <a:lnTo>
                  <a:pt x="1524" y="10921"/>
                </a:lnTo>
                <a:lnTo>
                  <a:pt x="0" y="18287"/>
                </a:lnTo>
                <a:lnTo>
                  <a:pt x="0" y="21462"/>
                </a:lnTo>
                <a:lnTo>
                  <a:pt x="1524" y="25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956304" y="4994148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287"/>
                </a:moveTo>
                <a:lnTo>
                  <a:pt x="36068" y="14604"/>
                </a:lnTo>
                <a:lnTo>
                  <a:pt x="34925" y="10921"/>
                </a:lnTo>
                <a:lnTo>
                  <a:pt x="31242" y="5714"/>
                </a:lnTo>
                <a:lnTo>
                  <a:pt x="24892" y="1524"/>
                </a:lnTo>
                <a:lnTo>
                  <a:pt x="21209" y="0"/>
                </a:lnTo>
                <a:lnTo>
                  <a:pt x="18034" y="0"/>
                </a:lnTo>
                <a:lnTo>
                  <a:pt x="11175" y="1524"/>
                </a:lnTo>
                <a:lnTo>
                  <a:pt x="5334" y="5714"/>
                </a:lnTo>
                <a:lnTo>
                  <a:pt x="1016" y="10921"/>
                </a:lnTo>
                <a:lnTo>
                  <a:pt x="0" y="18287"/>
                </a:lnTo>
                <a:lnTo>
                  <a:pt x="0" y="21462"/>
                </a:lnTo>
                <a:lnTo>
                  <a:pt x="1016" y="25018"/>
                </a:lnTo>
                <a:lnTo>
                  <a:pt x="5334" y="30860"/>
                </a:lnTo>
                <a:lnTo>
                  <a:pt x="11175" y="34543"/>
                </a:lnTo>
                <a:lnTo>
                  <a:pt x="14350" y="36068"/>
                </a:lnTo>
                <a:lnTo>
                  <a:pt x="18034" y="36575"/>
                </a:lnTo>
                <a:lnTo>
                  <a:pt x="21209" y="36068"/>
                </a:lnTo>
                <a:lnTo>
                  <a:pt x="24892" y="34543"/>
                </a:lnTo>
                <a:lnTo>
                  <a:pt x="31242" y="30860"/>
                </a:lnTo>
                <a:lnTo>
                  <a:pt x="34925" y="25018"/>
                </a:lnTo>
                <a:lnTo>
                  <a:pt x="36068" y="21462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012692" y="5013960"/>
            <a:ext cx="38100" cy="36575"/>
          </a:xfrm>
          <a:custGeom>
            <a:avLst/>
            <a:gdLst/>
            <a:ahLst/>
            <a:cxnLst/>
            <a:rect l="l" t="t" r="r" b="b"/>
            <a:pathLst>
              <a:path w="38100" h="36575">
                <a:moveTo>
                  <a:pt x="1650" y="25018"/>
                </a:moveTo>
                <a:lnTo>
                  <a:pt x="5969" y="30860"/>
                </a:lnTo>
                <a:lnTo>
                  <a:pt x="11430" y="34543"/>
                </a:lnTo>
                <a:lnTo>
                  <a:pt x="15240" y="35559"/>
                </a:lnTo>
                <a:lnTo>
                  <a:pt x="19050" y="36575"/>
                </a:lnTo>
                <a:lnTo>
                  <a:pt x="22352" y="35559"/>
                </a:lnTo>
                <a:lnTo>
                  <a:pt x="26162" y="34543"/>
                </a:lnTo>
                <a:lnTo>
                  <a:pt x="32131" y="30860"/>
                </a:lnTo>
                <a:lnTo>
                  <a:pt x="35941" y="25018"/>
                </a:lnTo>
                <a:lnTo>
                  <a:pt x="36957" y="21462"/>
                </a:lnTo>
                <a:lnTo>
                  <a:pt x="38100" y="18287"/>
                </a:lnTo>
                <a:lnTo>
                  <a:pt x="36957" y="14604"/>
                </a:lnTo>
                <a:lnTo>
                  <a:pt x="35941" y="10921"/>
                </a:lnTo>
                <a:lnTo>
                  <a:pt x="32131" y="5714"/>
                </a:lnTo>
                <a:lnTo>
                  <a:pt x="26162" y="1523"/>
                </a:lnTo>
                <a:lnTo>
                  <a:pt x="22352" y="0"/>
                </a:lnTo>
                <a:lnTo>
                  <a:pt x="19050" y="0"/>
                </a:lnTo>
                <a:lnTo>
                  <a:pt x="11430" y="1523"/>
                </a:lnTo>
                <a:lnTo>
                  <a:pt x="5969" y="5714"/>
                </a:lnTo>
                <a:lnTo>
                  <a:pt x="1650" y="10921"/>
                </a:lnTo>
                <a:lnTo>
                  <a:pt x="0" y="18287"/>
                </a:lnTo>
                <a:lnTo>
                  <a:pt x="0" y="21462"/>
                </a:lnTo>
                <a:lnTo>
                  <a:pt x="1650" y="25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072128" y="5032248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541"/>
                </a:moveTo>
                <a:lnTo>
                  <a:pt x="36068" y="14858"/>
                </a:lnTo>
                <a:lnTo>
                  <a:pt x="34925" y="11175"/>
                </a:lnTo>
                <a:lnTo>
                  <a:pt x="31242" y="5841"/>
                </a:lnTo>
                <a:lnTo>
                  <a:pt x="24892" y="1015"/>
                </a:lnTo>
                <a:lnTo>
                  <a:pt x="21209" y="0"/>
                </a:lnTo>
                <a:lnTo>
                  <a:pt x="18542" y="0"/>
                </a:lnTo>
                <a:lnTo>
                  <a:pt x="11175" y="1015"/>
                </a:lnTo>
                <a:lnTo>
                  <a:pt x="5334" y="5841"/>
                </a:lnTo>
                <a:lnTo>
                  <a:pt x="1016" y="11175"/>
                </a:lnTo>
                <a:lnTo>
                  <a:pt x="0" y="18541"/>
                </a:lnTo>
                <a:lnTo>
                  <a:pt x="0" y="21716"/>
                </a:lnTo>
                <a:lnTo>
                  <a:pt x="1016" y="24891"/>
                </a:lnTo>
                <a:lnTo>
                  <a:pt x="5334" y="31241"/>
                </a:lnTo>
                <a:lnTo>
                  <a:pt x="11175" y="34925"/>
                </a:lnTo>
                <a:lnTo>
                  <a:pt x="14859" y="36068"/>
                </a:lnTo>
                <a:lnTo>
                  <a:pt x="18542" y="36575"/>
                </a:lnTo>
                <a:lnTo>
                  <a:pt x="21209" y="36068"/>
                </a:lnTo>
                <a:lnTo>
                  <a:pt x="24892" y="34925"/>
                </a:lnTo>
                <a:lnTo>
                  <a:pt x="31242" y="31241"/>
                </a:lnTo>
                <a:lnTo>
                  <a:pt x="34925" y="24891"/>
                </a:lnTo>
                <a:lnTo>
                  <a:pt x="36068" y="21716"/>
                </a:lnTo>
                <a:lnTo>
                  <a:pt x="36575" y="18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130040" y="5050536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033"/>
                </a:moveTo>
                <a:lnTo>
                  <a:pt x="36068" y="14350"/>
                </a:lnTo>
                <a:lnTo>
                  <a:pt x="34417" y="10540"/>
                </a:lnTo>
                <a:lnTo>
                  <a:pt x="31242" y="5333"/>
                </a:lnTo>
                <a:lnTo>
                  <a:pt x="24892" y="1015"/>
                </a:lnTo>
                <a:lnTo>
                  <a:pt x="21209" y="0"/>
                </a:lnTo>
                <a:lnTo>
                  <a:pt x="18034" y="0"/>
                </a:lnTo>
                <a:lnTo>
                  <a:pt x="11175" y="1015"/>
                </a:lnTo>
                <a:lnTo>
                  <a:pt x="5334" y="5333"/>
                </a:lnTo>
                <a:lnTo>
                  <a:pt x="1015" y="10540"/>
                </a:lnTo>
                <a:lnTo>
                  <a:pt x="0" y="18033"/>
                </a:lnTo>
                <a:lnTo>
                  <a:pt x="0" y="21208"/>
                </a:lnTo>
                <a:lnTo>
                  <a:pt x="1015" y="24891"/>
                </a:lnTo>
                <a:lnTo>
                  <a:pt x="5334" y="30733"/>
                </a:lnTo>
                <a:lnTo>
                  <a:pt x="11175" y="34416"/>
                </a:lnTo>
                <a:lnTo>
                  <a:pt x="14350" y="36068"/>
                </a:lnTo>
                <a:lnTo>
                  <a:pt x="18034" y="36575"/>
                </a:lnTo>
                <a:lnTo>
                  <a:pt x="21209" y="36068"/>
                </a:lnTo>
                <a:lnTo>
                  <a:pt x="24892" y="34416"/>
                </a:lnTo>
                <a:lnTo>
                  <a:pt x="31242" y="30733"/>
                </a:lnTo>
                <a:lnTo>
                  <a:pt x="34417" y="24891"/>
                </a:lnTo>
                <a:lnTo>
                  <a:pt x="36068" y="21208"/>
                </a:lnTo>
                <a:lnTo>
                  <a:pt x="36575" y="18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189476" y="5067300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1524" y="24892"/>
                </a:moveTo>
                <a:lnTo>
                  <a:pt x="5714" y="31242"/>
                </a:lnTo>
                <a:lnTo>
                  <a:pt x="10922" y="34417"/>
                </a:lnTo>
                <a:lnTo>
                  <a:pt x="14604" y="36068"/>
                </a:lnTo>
                <a:lnTo>
                  <a:pt x="18287" y="36575"/>
                </a:lnTo>
                <a:lnTo>
                  <a:pt x="21462" y="36068"/>
                </a:lnTo>
                <a:lnTo>
                  <a:pt x="25019" y="34417"/>
                </a:lnTo>
                <a:lnTo>
                  <a:pt x="30861" y="31242"/>
                </a:lnTo>
                <a:lnTo>
                  <a:pt x="34544" y="24892"/>
                </a:lnTo>
                <a:lnTo>
                  <a:pt x="35560" y="21208"/>
                </a:lnTo>
                <a:lnTo>
                  <a:pt x="36575" y="18033"/>
                </a:lnTo>
                <a:lnTo>
                  <a:pt x="35560" y="14350"/>
                </a:lnTo>
                <a:lnTo>
                  <a:pt x="34544" y="10541"/>
                </a:lnTo>
                <a:lnTo>
                  <a:pt x="30861" y="5333"/>
                </a:lnTo>
                <a:lnTo>
                  <a:pt x="25019" y="1016"/>
                </a:lnTo>
                <a:lnTo>
                  <a:pt x="21462" y="0"/>
                </a:lnTo>
                <a:lnTo>
                  <a:pt x="18287" y="0"/>
                </a:lnTo>
                <a:lnTo>
                  <a:pt x="10922" y="1016"/>
                </a:lnTo>
                <a:lnTo>
                  <a:pt x="5714" y="5333"/>
                </a:lnTo>
                <a:lnTo>
                  <a:pt x="1524" y="10541"/>
                </a:lnTo>
                <a:lnTo>
                  <a:pt x="0" y="18033"/>
                </a:lnTo>
                <a:lnTo>
                  <a:pt x="0" y="21208"/>
                </a:lnTo>
                <a:lnTo>
                  <a:pt x="1524" y="24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248912" y="5084064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034"/>
                </a:moveTo>
                <a:lnTo>
                  <a:pt x="34543" y="14350"/>
                </a:lnTo>
                <a:lnTo>
                  <a:pt x="33527" y="10541"/>
                </a:lnTo>
                <a:lnTo>
                  <a:pt x="29972" y="5334"/>
                </a:lnTo>
                <a:lnTo>
                  <a:pt x="24384" y="1016"/>
                </a:lnTo>
                <a:lnTo>
                  <a:pt x="20827" y="0"/>
                </a:lnTo>
                <a:lnTo>
                  <a:pt x="17779" y="0"/>
                </a:lnTo>
                <a:lnTo>
                  <a:pt x="10667" y="1016"/>
                </a:lnTo>
                <a:lnTo>
                  <a:pt x="5587" y="5334"/>
                </a:lnTo>
                <a:lnTo>
                  <a:pt x="1524" y="10541"/>
                </a:lnTo>
                <a:lnTo>
                  <a:pt x="0" y="18034"/>
                </a:lnTo>
                <a:lnTo>
                  <a:pt x="0" y="21209"/>
                </a:lnTo>
                <a:lnTo>
                  <a:pt x="1524" y="24892"/>
                </a:lnTo>
                <a:lnTo>
                  <a:pt x="5587" y="31242"/>
                </a:lnTo>
                <a:lnTo>
                  <a:pt x="10667" y="34417"/>
                </a:lnTo>
                <a:lnTo>
                  <a:pt x="14224" y="36068"/>
                </a:lnTo>
                <a:lnTo>
                  <a:pt x="17779" y="36575"/>
                </a:lnTo>
                <a:lnTo>
                  <a:pt x="20827" y="36068"/>
                </a:lnTo>
                <a:lnTo>
                  <a:pt x="24384" y="34417"/>
                </a:lnTo>
                <a:lnTo>
                  <a:pt x="29972" y="31242"/>
                </a:lnTo>
                <a:lnTo>
                  <a:pt x="33527" y="24892"/>
                </a:lnTo>
                <a:lnTo>
                  <a:pt x="34543" y="21209"/>
                </a:lnTo>
                <a:lnTo>
                  <a:pt x="35051" y="180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308348" y="5097780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034"/>
                </a:moveTo>
                <a:lnTo>
                  <a:pt x="36067" y="14351"/>
                </a:lnTo>
                <a:lnTo>
                  <a:pt x="34925" y="10541"/>
                </a:lnTo>
                <a:lnTo>
                  <a:pt x="31241" y="5334"/>
                </a:lnTo>
                <a:lnTo>
                  <a:pt x="25400" y="1016"/>
                </a:lnTo>
                <a:lnTo>
                  <a:pt x="21716" y="0"/>
                </a:lnTo>
                <a:lnTo>
                  <a:pt x="18541" y="0"/>
                </a:lnTo>
                <a:lnTo>
                  <a:pt x="11175" y="1016"/>
                </a:lnTo>
                <a:lnTo>
                  <a:pt x="5841" y="5334"/>
                </a:lnTo>
                <a:lnTo>
                  <a:pt x="1650" y="10541"/>
                </a:lnTo>
                <a:lnTo>
                  <a:pt x="0" y="18034"/>
                </a:lnTo>
                <a:lnTo>
                  <a:pt x="0" y="21209"/>
                </a:lnTo>
                <a:lnTo>
                  <a:pt x="1650" y="24892"/>
                </a:lnTo>
                <a:lnTo>
                  <a:pt x="5841" y="30734"/>
                </a:lnTo>
                <a:lnTo>
                  <a:pt x="11175" y="34417"/>
                </a:lnTo>
                <a:lnTo>
                  <a:pt x="14859" y="36068"/>
                </a:lnTo>
                <a:lnTo>
                  <a:pt x="18541" y="36576"/>
                </a:lnTo>
                <a:lnTo>
                  <a:pt x="21716" y="36068"/>
                </a:lnTo>
                <a:lnTo>
                  <a:pt x="25400" y="34417"/>
                </a:lnTo>
                <a:lnTo>
                  <a:pt x="31241" y="30734"/>
                </a:lnTo>
                <a:lnTo>
                  <a:pt x="34925" y="24892"/>
                </a:lnTo>
                <a:lnTo>
                  <a:pt x="36067" y="21209"/>
                </a:lnTo>
                <a:lnTo>
                  <a:pt x="36575" y="180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369308" y="5111496"/>
            <a:ext cx="36575" cy="36576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541"/>
                </a:moveTo>
                <a:lnTo>
                  <a:pt x="36067" y="14858"/>
                </a:lnTo>
                <a:lnTo>
                  <a:pt x="34925" y="11175"/>
                </a:lnTo>
                <a:lnTo>
                  <a:pt x="31241" y="5333"/>
                </a:lnTo>
                <a:lnTo>
                  <a:pt x="25400" y="1015"/>
                </a:lnTo>
                <a:lnTo>
                  <a:pt x="21716" y="0"/>
                </a:lnTo>
                <a:lnTo>
                  <a:pt x="18541" y="0"/>
                </a:lnTo>
                <a:lnTo>
                  <a:pt x="11175" y="1015"/>
                </a:lnTo>
                <a:lnTo>
                  <a:pt x="5841" y="5333"/>
                </a:lnTo>
                <a:lnTo>
                  <a:pt x="1650" y="11175"/>
                </a:lnTo>
                <a:lnTo>
                  <a:pt x="0" y="18541"/>
                </a:lnTo>
                <a:lnTo>
                  <a:pt x="0" y="21208"/>
                </a:lnTo>
                <a:lnTo>
                  <a:pt x="1650" y="24891"/>
                </a:lnTo>
                <a:lnTo>
                  <a:pt x="5841" y="31241"/>
                </a:lnTo>
                <a:lnTo>
                  <a:pt x="11175" y="34924"/>
                </a:lnTo>
                <a:lnTo>
                  <a:pt x="14858" y="36067"/>
                </a:lnTo>
                <a:lnTo>
                  <a:pt x="18541" y="36575"/>
                </a:lnTo>
                <a:lnTo>
                  <a:pt x="21716" y="36067"/>
                </a:lnTo>
                <a:lnTo>
                  <a:pt x="25400" y="34924"/>
                </a:lnTo>
                <a:lnTo>
                  <a:pt x="31241" y="31241"/>
                </a:lnTo>
                <a:lnTo>
                  <a:pt x="34925" y="24891"/>
                </a:lnTo>
                <a:lnTo>
                  <a:pt x="36067" y="21208"/>
                </a:lnTo>
                <a:lnTo>
                  <a:pt x="36575" y="18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427220" y="5125212"/>
            <a:ext cx="36575" cy="38100"/>
          </a:xfrm>
          <a:custGeom>
            <a:avLst/>
            <a:gdLst/>
            <a:ahLst/>
            <a:cxnLst/>
            <a:rect l="l" t="t" r="r" b="b"/>
            <a:pathLst>
              <a:path w="36575" h="38100">
                <a:moveTo>
                  <a:pt x="36575" y="19050"/>
                </a:moveTo>
                <a:lnTo>
                  <a:pt x="36067" y="15239"/>
                </a:lnTo>
                <a:lnTo>
                  <a:pt x="34925" y="11430"/>
                </a:lnTo>
                <a:lnTo>
                  <a:pt x="31241" y="5968"/>
                </a:lnTo>
                <a:lnTo>
                  <a:pt x="25400" y="1650"/>
                </a:lnTo>
                <a:lnTo>
                  <a:pt x="21716" y="0"/>
                </a:lnTo>
                <a:lnTo>
                  <a:pt x="18541" y="0"/>
                </a:lnTo>
                <a:lnTo>
                  <a:pt x="11175" y="1650"/>
                </a:lnTo>
                <a:lnTo>
                  <a:pt x="5841" y="5968"/>
                </a:lnTo>
                <a:lnTo>
                  <a:pt x="1650" y="11430"/>
                </a:lnTo>
                <a:lnTo>
                  <a:pt x="0" y="19050"/>
                </a:lnTo>
                <a:lnTo>
                  <a:pt x="0" y="22351"/>
                </a:lnTo>
                <a:lnTo>
                  <a:pt x="1650" y="26162"/>
                </a:lnTo>
                <a:lnTo>
                  <a:pt x="5841" y="32131"/>
                </a:lnTo>
                <a:lnTo>
                  <a:pt x="11175" y="35940"/>
                </a:lnTo>
                <a:lnTo>
                  <a:pt x="14858" y="36956"/>
                </a:lnTo>
                <a:lnTo>
                  <a:pt x="18541" y="38100"/>
                </a:lnTo>
                <a:lnTo>
                  <a:pt x="21716" y="36956"/>
                </a:lnTo>
                <a:lnTo>
                  <a:pt x="25400" y="35940"/>
                </a:lnTo>
                <a:lnTo>
                  <a:pt x="31241" y="32131"/>
                </a:lnTo>
                <a:lnTo>
                  <a:pt x="34925" y="26162"/>
                </a:lnTo>
                <a:lnTo>
                  <a:pt x="36067" y="22351"/>
                </a:lnTo>
                <a:lnTo>
                  <a:pt x="3657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488180" y="5138928"/>
            <a:ext cx="38100" cy="36576"/>
          </a:xfrm>
          <a:custGeom>
            <a:avLst/>
            <a:gdLst/>
            <a:ahLst/>
            <a:cxnLst/>
            <a:rect l="l" t="t" r="r" b="b"/>
            <a:pathLst>
              <a:path w="38100" h="36575">
                <a:moveTo>
                  <a:pt x="1650" y="24892"/>
                </a:moveTo>
                <a:lnTo>
                  <a:pt x="5969" y="30734"/>
                </a:lnTo>
                <a:lnTo>
                  <a:pt x="11430" y="34417"/>
                </a:lnTo>
                <a:lnTo>
                  <a:pt x="15240" y="36068"/>
                </a:lnTo>
                <a:lnTo>
                  <a:pt x="19050" y="36576"/>
                </a:lnTo>
                <a:lnTo>
                  <a:pt x="22352" y="36068"/>
                </a:lnTo>
                <a:lnTo>
                  <a:pt x="26162" y="34417"/>
                </a:lnTo>
                <a:lnTo>
                  <a:pt x="32131" y="30734"/>
                </a:lnTo>
                <a:lnTo>
                  <a:pt x="35941" y="24892"/>
                </a:lnTo>
                <a:lnTo>
                  <a:pt x="36957" y="21209"/>
                </a:lnTo>
                <a:lnTo>
                  <a:pt x="38100" y="18034"/>
                </a:lnTo>
                <a:lnTo>
                  <a:pt x="36957" y="14351"/>
                </a:lnTo>
                <a:lnTo>
                  <a:pt x="35941" y="10541"/>
                </a:lnTo>
                <a:lnTo>
                  <a:pt x="32131" y="5334"/>
                </a:lnTo>
                <a:lnTo>
                  <a:pt x="26162" y="1016"/>
                </a:lnTo>
                <a:lnTo>
                  <a:pt x="22352" y="0"/>
                </a:lnTo>
                <a:lnTo>
                  <a:pt x="19050" y="0"/>
                </a:lnTo>
                <a:lnTo>
                  <a:pt x="11430" y="1016"/>
                </a:lnTo>
                <a:lnTo>
                  <a:pt x="5969" y="5334"/>
                </a:lnTo>
                <a:lnTo>
                  <a:pt x="1650" y="10541"/>
                </a:lnTo>
                <a:lnTo>
                  <a:pt x="0" y="18034"/>
                </a:lnTo>
                <a:lnTo>
                  <a:pt x="0" y="21209"/>
                </a:lnTo>
                <a:lnTo>
                  <a:pt x="1650" y="24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547616" y="5149596"/>
            <a:ext cx="36575" cy="36576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1524" y="24891"/>
                </a:moveTo>
                <a:lnTo>
                  <a:pt x="5714" y="30733"/>
                </a:lnTo>
                <a:lnTo>
                  <a:pt x="10922" y="34416"/>
                </a:lnTo>
                <a:lnTo>
                  <a:pt x="14605" y="36067"/>
                </a:lnTo>
                <a:lnTo>
                  <a:pt x="18287" y="36575"/>
                </a:lnTo>
                <a:lnTo>
                  <a:pt x="21462" y="36067"/>
                </a:lnTo>
                <a:lnTo>
                  <a:pt x="25019" y="34416"/>
                </a:lnTo>
                <a:lnTo>
                  <a:pt x="30861" y="30733"/>
                </a:lnTo>
                <a:lnTo>
                  <a:pt x="34544" y="24891"/>
                </a:lnTo>
                <a:lnTo>
                  <a:pt x="35560" y="21208"/>
                </a:lnTo>
                <a:lnTo>
                  <a:pt x="36575" y="18033"/>
                </a:lnTo>
                <a:lnTo>
                  <a:pt x="35560" y="14350"/>
                </a:lnTo>
                <a:lnTo>
                  <a:pt x="34544" y="10540"/>
                </a:lnTo>
                <a:lnTo>
                  <a:pt x="30861" y="5333"/>
                </a:lnTo>
                <a:lnTo>
                  <a:pt x="25019" y="1015"/>
                </a:lnTo>
                <a:lnTo>
                  <a:pt x="21462" y="0"/>
                </a:lnTo>
                <a:lnTo>
                  <a:pt x="18287" y="0"/>
                </a:lnTo>
                <a:lnTo>
                  <a:pt x="10922" y="1015"/>
                </a:lnTo>
                <a:lnTo>
                  <a:pt x="5714" y="5333"/>
                </a:lnTo>
                <a:lnTo>
                  <a:pt x="1524" y="10540"/>
                </a:lnTo>
                <a:lnTo>
                  <a:pt x="0" y="18033"/>
                </a:lnTo>
                <a:lnTo>
                  <a:pt x="0" y="21208"/>
                </a:lnTo>
                <a:lnTo>
                  <a:pt x="1524" y="248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610100" y="5160264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542"/>
                </a:moveTo>
                <a:lnTo>
                  <a:pt x="36067" y="14859"/>
                </a:lnTo>
                <a:lnTo>
                  <a:pt x="34416" y="11175"/>
                </a:lnTo>
                <a:lnTo>
                  <a:pt x="31241" y="5842"/>
                </a:lnTo>
                <a:lnTo>
                  <a:pt x="24891" y="1016"/>
                </a:lnTo>
                <a:lnTo>
                  <a:pt x="21209" y="0"/>
                </a:lnTo>
                <a:lnTo>
                  <a:pt x="18034" y="0"/>
                </a:lnTo>
                <a:lnTo>
                  <a:pt x="11175" y="1016"/>
                </a:lnTo>
                <a:lnTo>
                  <a:pt x="5334" y="5842"/>
                </a:lnTo>
                <a:lnTo>
                  <a:pt x="1015" y="11175"/>
                </a:lnTo>
                <a:lnTo>
                  <a:pt x="0" y="18542"/>
                </a:lnTo>
                <a:lnTo>
                  <a:pt x="0" y="21717"/>
                </a:lnTo>
                <a:lnTo>
                  <a:pt x="1015" y="24892"/>
                </a:lnTo>
                <a:lnTo>
                  <a:pt x="5334" y="31242"/>
                </a:lnTo>
                <a:lnTo>
                  <a:pt x="11175" y="34925"/>
                </a:lnTo>
                <a:lnTo>
                  <a:pt x="14350" y="36068"/>
                </a:lnTo>
                <a:lnTo>
                  <a:pt x="18034" y="36575"/>
                </a:lnTo>
                <a:lnTo>
                  <a:pt x="21209" y="36068"/>
                </a:lnTo>
                <a:lnTo>
                  <a:pt x="24891" y="34925"/>
                </a:lnTo>
                <a:lnTo>
                  <a:pt x="31241" y="31242"/>
                </a:lnTo>
                <a:lnTo>
                  <a:pt x="34416" y="24892"/>
                </a:lnTo>
                <a:lnTo>
                  <a:pt x="36067" y="21717"/>
                </a:lnTo>
                <a:lnTo>
                  <a:pt x="36575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671060" y="5170932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034"/>
                </a:moveTo>
                <a:lnTo>
                  <a:pt x="36067" y="14351"/>
                </a:lnTo>
                <a:lnTo>
                  <a:pt x="34925" y="10541"/>
                </a:lnTo>
                <a:lnTo>
                  <a:pt x="31241" y="5334"/>
                </a:lnTo>
                <a:lnTo>
                  <a:pt x="24891" y="1016"/>
                </a:lnTo>
                <a:lnTo>
                  <a:pt x="21209" y="0"/>
                </a:lnTo>
                <a:lnTo>
                  <a:pt x="18541" y="0"/>
                </a:lnTo>
                <a:lnTo>
                  <a:pt x="11175" y="1016"/>
                </a:lnTo>
                <a:lnTo>
                  <a:pt x="5334" y="5334"/>
                </a:lnTo>
                <a:lnTo>
                  <a:pt x="1015" y="10541"/>
                </a:lnTo>
                <a:lnTo>
                  <a:pt x="0" y="18034"/>
                </a:lnTo>
                <a:lnTo>
                  <a:pt x="0" y="21209"/>
                </a:lnTo>
                <a:lnTo>
                  <a:pt x="1015" y="24892"/>
                </a:lnTo>
                <a:lnTo>
                  <a:pt x="5334" y="30734"/>
                </a:lnTo>
                <a:lnTo>
                  <a:pt x="11175" y="34417"/>
                </a:lnTo>
                <a:lnTo>
                  <a:pt x="14859" y="36068"/>
                </a:lnTo>
                <a:lnTo>
                  <a:pt x="18541" y="36576"/>
                </a:lnTo>
                <a:lnTo>
                  <a:pt x="21209" y="36068"/>
                </a:lnTo>
                <a:lnTo>
                  <a:pt x="24891" y="34417"/>
                </a:lnTo>
                <a:lnTo>
                  <a:pt x="31241" y="30734"/>
                </a:lnTo>
                <a:lnTo>
                  <a:pt x="34925" y="24892"/>
                </a:lnTo>
                <a:lnTo>
                  <a:pt x="36067" y="21209"/>
                </a:lnTo>
                <a:lnTo>
                  <a:pt x="36575" y="180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730496" y="5178552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034"/>
                </a:moveTo>
                <a:lnTo>
                  <a:pt x="36067" y="14859"/>
                </a:lnTo>
                <a:lnTo>
                  <a:pt x="34925" y="11175"/>
                </a:lnTo>
                <a:lnTo>
                  <a:pt x="31241" y="5334"/>
                </a:lnTo>
                <a:lnTo>
                  <a:pt x="25400" y="1016"/>
                </a:lnTo>
                <a:lnTo>
                  <a:pt x="21716" y="0"/>
                </a:lnTo>
                <a:lnTo>
                  <a:pt x="18541" y="0"/>
                </a:lnTo>
                <a:lnTo>
                  <a:pt x="11175" y="1016"/>
                </a:lnTo>
                <a:lnTo>
                  <a:pt x="5841" y="5334"/>
                </a:lnTo>
                <a:lnTo>
                  <a:pt x="1650" y="11175"/>
                </a:lnTo>
                <a:lnTo>
                  <a:pt x="0" y="18034"/>
                </a:lnTo>
                <a:lnTo>
                  <a:pt x="0" y="21209"/>
                </a:lnTo>
                <a:lnTo>
                  <a:pt x="1650" y="24892"/>
                </a:lnTo>
                <a:lnTo>
                  <a:pt x="5841" y="31242"/>
                </a:lnTo>
                <a:lnTo>
                  <a:pt x="11175" y="34925"/>
                </a:lnTo>
                <a:lnTo>
                  <a:pt x="14858" y="36068"/>
                </a:lnTo>
                <a:lnTo>
                  <a:pt x="18541" y="36575"/>
                </a:lnTo>
                <a:lnTo>
                  <a:pt x="21716" y="36068"/>
                </a:lnTo>
                <a:lnTo>
                  <a:pt x="25400" y="34925"/>
                </a:lnTo>
                <a:lnTo>
                  <a:pt x="31241" y="31242"/>
                </a:lnTo>
                <a:lnTo>
                  <a:pt x="34925" y="24892"/>
                </a:lnTo>
                <a:lnTo>
                  <a:pt x="36067" y="21209"/>
                </a:lnTo>
                <a:lnTo>
                  <a:pt x="36575" y="180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792980" y="5186172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033"/>
                </a:moveTo>
                <a:lnTo>
                  <a:pt x="36068" y="14858"/>
                </a:lnTo>
                <a:lnTo>
                  <a:pt x="34417" y="11175"/>
                </a:lnTo>
                <a:lnTo>
                  <a:pt x="30734" y="5333"/>
                </a:lnTo>
                <a:lnTo>
                  <a:pt x="24892" y="1015"/>
                </a:lnTo>
                <a:lnTo>
                  <a:pt x="21209" y="0"/>
                </a:lnTo>
                <a:lnTo>
                  <a:pt x="18034" y="0"/>
                </a:lnTo>
                <a:lnTo>
                  <a:pt x="10541" y="1015"/>
                </a:lnTo>
                <a:lnTo>
                  <a:pt x="5334" y="5333"/>
                </a:lnTo>
                <a:lnTo>
                  <a:pt x="1016" y="11175"/>
                </a:lnTo>
                <a:lnTo>
                  <a:pt x="0" y="18033"/>
                </a:lnTo>
                <a:lnTo>
                  <a:pt x="0" y="21208"/>
                </a:lnTo>
                <a:lnTo>
                  <a:pt x="1016" y="24891"/>
                </a:lnTo>
                <a:lnTo>
                  <a:pt x="5334" y="31241"/>
                </a:lnTo>
                <a:lnTo>
                  <a:pt x="10541" y="34925"/>
                </a:lnTo>
                <a:lnTo>
                  <a:pt x="14350" y="36067"/>
                </a:lnTo>
                <a:lnTo>
                  <a:pt x="18034" y="36575"/>
                </a:lnTo>
                <a:lnTo>
                  <a:pt x="21209" y="36067"/>
                </a:lnTo>
                <a:lnTo>
                  <a:pt x="24892" y="34925"/>
                </a:lnTo>
                <a:lnTo>
                  <a:pt x="30734" y="31241"/>
                </a:lnTo>
                <a:lnTo>
                  <a:pt x="34417" y="24891"/>
                </a:lnTo>
                <a:lnTo>
                  <a:pt x="36068" y="21208"/>
                </a:lnTo>
                <a:lnTo>
                  <a:pt x="36575" y="18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852416" y="5195316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033"/>
                </a:moveTo>
                <a:lnTo>
                  <a:pt x="36068" y="14350"/>
                </a:lnTo>
                <a:lnTo>
                  <a:pt x="34925" y="10540"/>
                </a:lnTo>
                <a:lnTo>
                  <a:pt x="31242" y="5333"/>
                </a:lnTo>
                <a:lnTo>
                  <a:pt x="24892" y="1015"/>
                </a:lnTo>
                <a:lnTo>
                  <a:pt x="21209" y="0"/>
                </a:lnTo>
                <a:lnTo>
                  <a:pt x="18034" y="0"/>
                </a:lnTo>
                <a:lnTo>
                  <a:pt x="11175" y="1015"/>
                </a:lnTo>
                <a:lnTo>
                  <a:pt x="5334" y="5333"/>
                </a:lnTo>
                <a:lnTo>
                  <a:pt x="1016" y="10540"/>
                </a:lnTo>
                <a:lnTo>
                  <a:pt x="0" y="18033"/>
                </a:lnTo>
                <a:lnTo>
                  <a:pt x="0" y="21208"/>
                </a:lnTo>
                <a:lnTo>
                  <a:pt x="1016" y="24891"/>
                </a:lnTo>
                <a:lnTo>
                  <a:pt x="5334" y="31241"/>
                </a:lnTo>
                <a:lnTo>
                  <a:pt x="11175" y="34416"/>
                </a:lnTo>
                <a:lnTo>
                  <a:pt x="14859" y="36067"/>
                </a:lnTo>
                <a:lnTo>
                  <a:pt x="18034" y="36575"/>
                </a:lnTo>
                <a:lnTo>
                  <a:pt x="21209" y="36067"/>
                </a:lnTo>
                <a:lnTo>
                  <a:pt x="24892" y="34416"/>
                </a:lnTo>
                <a:lnTo>
                  <a:pt x="31242" y="31241"/>
                </a:lnTo>
                <a:lnTo>
                  <a:pt x="34925" y="24891"/>
                </a:lnTo>
                <a:lnTo>
                  <a:pt x="36068" y="21208"/>
                </a:lnTo>
                <a:lnTo>
                  <a:pt x="36575" y="18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913376" y="5201412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287"/>
                </a:moveTo>
                <a:lnTo>
                  <a:pt x="36068" y="14605"/>
                </a:lnTo>
                <a:lnTo>
                  <a:pt x="34925" y="10921"/>
                </a:lnTo>
                <a:lnTo>
                  <a:pt x="31241" y="5714"/>
                </a:lnTo>
                <a:lnTo>
                  <a:pt x="24891" y="1524"/>
                </a:lnTo>
                <a:lnTo>
                  <a:pt x="21716" y="0"/>
                </a:lnTo>
                <a:lnTo>
                  <a:pt x="18541" y="0"/>
                </a:lnTo>
                <a:lnTo>
                  <a:pt x="11175" y="1524"/>
                </a:lnTo>
                <a:lnTo>
                  <a:pt x="5841" y="5714"/>
                </a:lnTo>
                <a:lnTo>
                  <a:pt x="1015" y="10921"/>
                </a:lnTo>
                <a:lnTo>
                  <a:pt x="0" y="18287"/>
                </a:lnTo>
                <a:lnTo>
                  <a:pt x="0" y="21462"/>
                </a:lnTo>
                <a:lnTo>
                  <a:pt x="1015" y="25018"/>
                </a:lnTo>
                <a:lnTo>
                  <a:pt x="5841" y="30861"/>
                </a:lnTo>
                <a:lnTo>
                  <a:pt x="11175" y="34543"/>
                </a:lnTo>
                <a:lnTo>
                  <a:pt x="14859" y="35559"/>
                </a:lnTo>
                <a:lnTo>
                  <a:pt x="18541" y="36575"/>
                </a:lnTo>
                <a:lnTo>
                  <a:pt x="21716" y="35559"/>
                </a:lnTo>
                <a:lnTo>
                  <a:pt x="24891" y="34543"/>
                </a:lnTo>
                <a:lnTo>
                  <a:pt x="31241" y="30861"/>
                </a:lnTo>
                <a:lnTo>
                  <a:pt x="34925" y="25018"/>
                </a:lnTo>
                <a:lnTo>
                  <a:pt x="36068" y="21462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975860" y="5207508"/>
            <a:ext cx="36575" cy="36576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1524" y="24892"/>
                </a:moveTo>
                <a:lnTo>
                  <a:pt x="5714" y="31242"/>
                </a:lnTo>
                <a:lnTo>
                  <a:pt x="10922" y="34925"/>
                </a:lnTo>
                <a:lnTo>
                  <a:pt x="14604" y="36068"/>
                </a:lnTo>
                <a:lnTo>
                  <a:pt x="18287" y="36576"/>
                </a:lnTo>
                <a:lnTo>
                  <a:pt x="21462" y="36068"/>
                </a:lnTo>
                <a:lnTo>
                  <a:pt x="25018" y="34925"/>
                </a:lnTo>
                <a:lnTo>
                  <a:pt x="30861" y="31242"/>
                </a:lnTo>
                <a:lnTo>
                  <a:pt x="34543" y="24892"/>
                </a:lnTo>
                <a:lnTo>
                  <a:pt x="35560" y="21209"/>
                </a:lnTo>
                <a:lnTo>
                  <a:pt x="36575" y="18034"/>
                </a:lnTo>
                <a:lnTo>
                  <a:pt x="35560" y="14351"/>
                </a:lnTo>
                <a:lnTo>
                  <a:pt x="34543" y="11176"/>
                </a:lnTo>
                <a:lnTo>
                  <a:pt x="30861" y="5334"/>
                </a:lnTo>
                <a:lnTo>
                  <a:pt x="25018" y="1016"/>
                </a:lnTo>
                <a:lnTo>
                  <a:pt x="21462" y="0"/>
                </a:lnTo>
                <a:lnTo>
                  <a:pt x="18287" y="0"/>
                </a:lnTo>
                <a:lnTo>
                  <a:pt x="10922" y="1016"/>
                </a:lnTo>
                <a:lnTo>
                  <a:pt x="5714" y="5334"/>
                </a:lnTo>
                <a:lnTo>
                  <a:pt x="1524" y="11176"/>
                </a:lnTo>
                <a:lnTo>
                  <a:pt x="0" y="18034"/>
                </a:lnTo>
                <a:lnTo>
                  <a:pt x="0" y="21209"/>
                </a:lnTo>
                <a:lnTo>
                  <a:pt x="1524" y="24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035296" y="5212080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542"/>
                </a:moveTo>
                <a:lnTo>
                  <a:pt x="36067" y="14859"/>
                </a:lnTo>
                <a:lnTo>
                  <a:pt x="34416" y="11176"/>
                </a:lnTo>
                <a:lnTo>
                  <a:pt x="31241" y="5334"/>
                </a:lnTo>
                <a:lnTo>
                  <a:pt x="24891" y="1016"/>
                </a:lnTo>
                <a:lnTo>
                  <a:pt x="21208" y="0"/>
                </a:lnTo>
                <a:lnTo>
                  <a:pt x="18033" y="0"/>
                </a:lnTo>
                <a:lnTo>
                  <a:pt x="11175" y="1016"/>
                </a:lnTo>
                <a:lnTo>
                  <a:pt x="5333" y="5334"/>
                </a:lnTo>
                <a:lnTo>
                  <a:pt x="1015" y="11176"/>
                </a:lnTo>
                <a:lnTo>
                  <a:pt x="0" y="18542"/>
                </a:lnTo>
                <a:lnTo>
                  <a:pt x="0" y="21209"/>
                </a:lnTo>
                <a:lnTo>
                  <a:pt x="1015" y="24892"/>
                </a:lnTo>
                <a:lnTo>
                  <a:pt x="5333" y="31242"/>
                </a:lnTo>
                <a:lnTo>
                  <a:pt x="11175" y="34925"/>
                </a:lnTo>
                <a:lnTo>
                  <a:pt x="14350" y="36068"/>
                </a:lnTo>
                <a:lnTo>
                  <a:pt x="18033" y="36576"/>
                </a:lnTo>
                <a:lnTo>
                  <a:pt x="21208" y="36068"/>
                </a:lnTo>
                <a:lnTo>
                  <a:pt x="24891" y="34925"/>
                </a:lnTo>
                <a:lnTo>
                  <a:pt x="31241" y="31242"/>
                </a:lnTo>
                <a:lnTo>
                  <a:pt x="34416" y="24892"/>
                </a:lnTo>
                <a:lnTo>
                  <a:pt x="36067" y="21209"/>
                </a:lnTo>
                <a:lnTo>
                  <a:pt x="36575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097780" y="5215128"/>
            <a:ext cx="36575" cy="36576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542"/>
                </a:moveTo>
                <a:lnTo>
                  <a:pt x="36068" y="14859"/>
                </a:lnTo>
                <a:lnTo>
                  <a:pt x="34925" y="11176"/>
                </a:lnTo>
                <a:lnTo>
                  <a:pt x="31242" y="5334"/>
                </a:lnTo>
                <a:lnTo>
                  <a:pt x="24892" y="1016"/>
                </a:lnTo>
                <a:lnTo>
                  <a:pt x="21209" y="0"/>
                </a:lnTo>
                <a:lnTo>
                  <a:pt x="18542" y="0"/>
                </a:lnTo>
                <a:lnTo>
                  <a:pt x="11175" y="1016"/>
                </a:lnTo>
                <a:lnTo>
                  <a:pt x="5334" y="5334"/>
                </a:lnTo>
                <a:lnTo>
                  <a:pt x="1016" y="11176"/>
                </a:lnTo>
                <a:lnTo>
                  <a:pt x="0" y="18542"/>
                </a:lnTo>
                <a:lnTo>
                  <a:pt x="0" y="21209"/>
                </a:lnTo>
                <a:lnTo>
                  <a:pt x="1016" y="24892"/>
                </a:lnTo>
                <a:lnTo>
                  <a:pt x="5334" y="31242"/>
                </a:lnTo>
                <a:lnTo>
                  <a:pt x="11175" y="34925"/>
                </a:lnTo>
                <a:lnTo>
                  <a:pt x="14859" y="36068"/>
                </a:lnTo>
                <a:lnTo>
                  <a:pt x="18542" y="36576"/>
                </a:lnTo>
                <a:lnTo>
                  <a:pt x="21209" y="36068"/>
                </a:lnTo>
                <a:lnTo>
                  <a:pt x="24892" y="34925"/>
                </a:lnTo>
                <a:lnTo>
                  <a:pt x="31242" y="31242"/>
                </a:lnTo>
                <a:lnTo>
                  <a:pt x="34925" y="24892"/>
                </a:lnTo>
                <a:lnTo>
                  <a:pt x="36068" y="21209"/>
                </a:lnTo>
                <a:lnTo>
                  <a:pt x="36575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157216" y="5218176"/>
            <a:ext cx="36575" cy="36576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1524" y="24892"/>
                </a:moveTo>
                <a:lnTo>
                  <a:pt x="5714" y="31242"/>
                </a:lnTo>
                <a:lnTo>
                  <a:pt x="10922" y="34925"/>
                </a:lnTo>
                <a:lnTo>
                  <a:pt x="14605" y="36068"/>
                </a:lnTo>
                <a:lnTo>
                  <a:pt x="18287" y="36576"/>
                </a:lnTo>
                <a:lnTo>
                  <a:pt x="21462" y="36068"/>
                </a:lnTo>
                <a:lnTo>
                  <a:pt x="25019" y="34925"/>
                </a:lnTo>
                <a:lnTo>
                  <a:pt x="30861" y="31242"/>
                </a:lnTo>
                <a:lnTo>
                  <a:pt x="34544" y="24892"/>
                </a:lnTo>
                <a:lnTo>
                  <a:pt x="35560" y="21209"/>
                </a:lnTo>
                <a:lnTo>
                  <a:pt x="36575" y="18034"/>
                </a:lnTo>
                <a:lnTo>
                  <a:pt x="35560" y="14859"/>
                </a:lnTo>
                <a:lnTo>
                  <a:pt x="34544" y="11175"/>
                </a:lnTo>
                <a:lnTo>
                  <a:pt x="30861" y="5334"/>
                </a:lnTo>
                <a:lnTo>
                  <a:pt x="25019" y="1016"/>
                </a:lnTo>
                <a:lnTo>
                  <a:pt x="21462" y="0"/>
                </a:lnTo>
                <a:lnTo>
                  <a:pt x="18287" y="0"/>
                </a:lnTo>
                <a:lnTo>
                  <a:pt x="10922" y="1016"/>
                </a:lnTo>
                <a:lnTo>
                  <a:pt x="5714" y="5334"/>
                </a:lnTo>
                <a:lnTo>
                  <a:pt x="1524" y="11175"/>
                </a:lnTo>
                <a:lnTo>
                  <a:pt x="0" y="18034"/>
                </a:lnTo>
                <a:lnTo>
                  <a:pt x="0" y="21209"/>
                </a:lnTo>
                <a:lnTo>
                  <a:pt x="1524" y="24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219700" y="5221224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287"/>
                </a:moveTo>
                <a:lnTo>
                  <a:pt x="36067" y="14604"/>
                </a:lnTo>
                <a:lnTo>
                  <a:pt x="34925" y="10921"/>
                </a:lnTo>
                <a:lnTo>
                  <a:pt x="31241" y="5714"/>
                </a:lnTo>
                <a:lnTo>
                  <a:pt x="24891" y="1524"/>
                </a:lnTo>
                <a:lnTo>
                  <a:pt x="21209" y="0"/>
                </a:lnTo>
                <a:lnTo>
                  <a:pt x="18034" y="0"/>
                </a:lnTo>
                <a:lnTo>
                  <a:pt x="11175" y="1524"/>
                </a:lnTo>
                <a:lnTo>
                  <a:pt x="5334" y="5714"/>
                </a:lnTo>
                <a:lnTo>
                  <a:pt x="1015" y="10921"/>
                </a:lnTo>
                <a:lnTo>
                  <a:pt x="0" y="18287"/>
                </a:lnTo>
                <a:lnTo>
                  <a:pt x="0" y="21462"/>
                </a:lnTo>
                <a:lnTo>
                  <a:pt x="1015" y="25018"/>
                </a:lnTo>
                <a:lnTo>
                  <a:pt x="5334" y="30860"/>
                </a:lnTo>
                <a:lnTo>
                  <a:pt x="11175" y="34543"/>
                </a:lnTo>
                <a:lnTo>
                  <a:pt x="14859" y="35559"/>
                </a:lnTo>
                <a:lnTo>
                  <a:pt x="18034" y="36575"/>
                </a:lnTo>
                <a:lnTo>
                  <a:pt x="21209" y="35559"/>
                </a:lnTo>
                <a:lnTo>
                  <a:pt x="24891" y="34543"/>
                </a:lnTo>
                <a:lnTo>
                  <a:pt x="31241" y="30860"/>
                </a:lnTo>
                <a:lnTo>
                  <a:pt x="34925" y="25018"/>
                </a:lnTo>
                <a:lnTo>
                  <a:pt x="36067" y="21462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282184" y="5222748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541"/>
                </a:moveTo>
                <a:lnTo>
                  <a:pt x="36067" y="14858"/>
                </a:lnTo>
                <a:lnTo>
                  <a:pt x="34925" y="11175"/>
                </a:lnTo>
                <a:lnTo>
                  <a:pt x="31241" y="5333"/>
                </a:lnTo>
                <a:lnTo>
                  <a:pt x="25400" y="1015"/>
                </a:lnTo>
                <a:lnTo>
                  <a:pt x="21716" y="0"/>
                </a:lnTo>
                <a:lnTo>
                  <a:pt x="18541" y="0"/>
                </a:lnTo>
                <a:lnTo>
                  <a:pt x="11175" y="1015"/>
                </a:lnTo>
                <a:lnTo>
                  <a:pt x="5841" y="5333"/>
                </a:lnTo>
                <a:lnTo>
                  <a:pt x="1650" y="11175"/>
                </a:lnTo>
                <a:lnTo>
                  <a:pt x="0" y="18541"/>
                </a:lnTo>
                <a:lnTo>
                  <a:pt x="0" y="21208"/>
                </a:lnTo>
                <a:lnTo>
                  <a:pt x="1650" y="24891"/>
                </a:lnTo>
                <a:lnTo>
                  <a:pt x="5841" y="31241"/>
                </a:lnTo>
                <a:lnTo>
                  <a:pt x="11175" y="34924"/>
                </a:lnTo>
                <a:lnTo>
                  <a:pt x="14858" y="36067"/>
                </a:lnTo>
                <a:lnTo>
                  <a:pt x="18541" y="36575"/>
                </a:lnTo>
                <a:lnTo>
                  <a:pt x="21716" y="36067"/>
                </a:lnTo>
                <a:lnTo>
                  <a:pt x="25400" y="34924"/>
                </a:lnTo>
                <a:lnTo>
                  <a:pt x="31241" y="31241"/>
                </a:lnTo>
                <a:lnTo>
                  <a:pt x="34925" y="24891"/>
                </a:lnTo>
                <a:lnTo>
                  <a:pt x="36067" y="21208"/>
                </a:lnTo>
                <a:lnTo>
                  <a:pt x="36575" y="18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341620" y="5224272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541"/>
                </a:moveTo>
                <a:lnTo>
                  <a:pt x="36067" y="14858"/>
                </a:lnTo>
                <a:lnTo>
                  <a:pt x="34416" y="11175"/>
                </a:lnTo>
                <a:lnTo>
                  <a:pt x="30733" y="5841"/>
                </a:lnTo>
                <a:lnTo>
                  <a:pt x="24891" y="1650"/>
                </a:lnTo>
                <a:lnTo>
                  <a:pt x="21208" y="0"/>
                </a:lnTo>
                <a:lnTo>
                  <a:pt x="18033" y="0"/>
                </a:lnTo>
                <a:lnTo>
                  <a:pt x="10540" y="1650"/>
                </a:lnTo>
                <a:lnTo>
                  <a:pt x="5333" y="5841"/>
                </a:lnTo>
                <a:lnTo>
                  <a:pt x="1015" y="11175"/>
                </a:lnTo>
                <a:lnTo>
                  <a:pt x="0" y="18541"/>
                </a:lnTo>
                <a:lnTo>
                  <a:pt x="0" y="21716"/>
                </a:lnTo>
                <a:lnTo>
                  <a:pt x="1015" y="25399"/>
                </a:lnTo>
                <a:lnTo>
                  <a:pt x="5333" y="31241"/>
                </a:lnTo>
                <a:lnTo>
                  <a:pt x="10540" y="34924"/>
                </a:lnTo>
                <a:lnTo>
                  <a:pt x="14350" y="36067"/>
                </a:lnTo>
                <a:lnTo>
                  <a:pt x="18033" y="36575"/>
                </a:lnTo>
                <a:lnTo>
                  <a:pt x="21208" y="36067"/>
                </a:lnTo>
                <a:lnTo>
                  <a:pt x="24891" y="34924"/>
                </a:lnTo>
                <a:lnTo>
                  <a:pt x="30733" y="31241"/>
                </a:lnTo>
                <a:lnTo>
                  <a:pt x="34416" y="25399"/>
                </a:lnTo>
                <a:lnTo>
                  <a:pt x="36067" y="21716"/>
                </a:lnTo>
                <a:lnTo>
                  <a:pt x="36575" y="18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404104" y="5224272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287"/>
                </a:moveTo>
                <a:lnTo>
                  <a:pt x="36068" y="14604"/>
                </a:lnTo>
                <a:lnTo>
                  <a:pt x="34925" y="10921"/>
                </a:lnTo>
                <a:lnTo>
                  <a:pt x="31242" y="5714"/>
                </a:lnTo>
                <a:lnTo>
                  <a:pt x="24892" y="1523"/>
                </a:lnTo>
                <a:lnTo>
                  <a:pt x="21209" y="0"/>
                </a:lnTo>
                <a:lnTo>
                  <a:pt x="18542" y="0"/>
                </a:lnTo>
                <a:lnTo>
                  <a:pt x="11175" y="1523"/>
                </a:lnTo>
                <a:lnTo>
                  <a:pt x="5334" y="5714"/>
                </a:lnTo>
                <a:lnTo>
                  <a:pt x="1016" y="10921"/>
                </a:lnTo>
                <a:lnTo>
                  <a:pt x="0" y="18287"/>
                </a:lnTo>
                <a:lnTo>
                  <a:pt x="0" y="21462"/>
                </a:lnTo>
                <a:lnTo>
                  <a:pt x="1016" y="25018"/>
                </a:lnTo>
                <a:lnTo>
                  <a:pt x="5334" y="30860"/>
                </a:lnTo>
                <a:lnTo>
                  <a:pt x="11175" y="34543"/>
                </a:lnTo>
                <a:lnTo>
                  <a:pt x="14859" y="35559"/>
                </a:lnTo>
                <a:lnTo>
                  <a:pt x="18542" y="36575"/>
                </a:lnTo>
                <a:lnTo>
                  <a:pt x="21209" y="35559"/>
                </a:lnTo>
                <a:lnTo>
                  <a:pt x="24892" y="34543"/>
                </a:lnTo>
                <a:lnTo>
                  <a:pt x="31242" y="30860"/>
                </a:lnTo>
                <a:lnTo>
                  <a:pt x="34925" y="25018"/>
                </a:lnTo>
                <a:lnTo>
                  <a:pt x="36068" y="21462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465064" y="5224272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541"/>
                </a:moveTo>
                <a:lnTo>
                  <a:pt x="36068" y="14858"/>
                </a:lnTo>
                <a:lnTo>
                  <a:pt x="34416" y="11175"/>
                </a:lnTo>
                <a:lnTo>
                  <a:pt x="30734" y="5841"/>
                </a:lnTo>
                <a:lnTo>
                  <a:pt x="24891" y="1650"/>
                </a:lnTo>
                <a:lnTo>
                  <a:pt x="21209" y="0"/>
                </a:lnTo>
                <a:lnTo>
                  <a:pt x="18034" y="0"/>
                </a:lnTo>
                <a:lnTo>
                  <a:pt x="10540" y="1650"/>
                </a:lnTo>
                <a:lnTo>
                  <a:pt x="5334" y="5841"/>
                </a:lnTo>
                <a:lnTo>
                  <a:pt x="1015" y="11175"/>
                </a:lnTo>
                <a:lnTo>
                  <a:pt x="0" y="18541"/>
                </a:lnTo>
                <a:lnTo>
                  <a:pt x="0" y="21716"/>
                </a:lnTo>
                <a:lnTo>
                  <a:pt x="1015" y="25399"/>
                </a:lnTo>
                <a:lnTo>
                  <a:pt x="5334" y="31241"/>
                </a:lnTo>
                <a:lnTo>
                  <a:pt x="10540" y="34924"/>
                </a:lnTo>
                <a:lnTo>
                  <a:pt x="14350" y="36067"/>
                </a:lnTo>
                <a:lnTo>
                  <a:pt x="18034" y="36575"/>
                </a:lnTo>
                <a:lnTo>
                  <a:pt x="21209" y="36067"/>
                </a:lnTo>
                <a:lnTo>
                  <a:pt x="24891" y="34924"/>
                </a:lnTo>
                <a:lnTo>
                  <a:pt x="30734" y="31241"/>
                </a:lnTo>
                <a:lnTo>
                  <a:pt x="34416" y="25399"/>
                </a:lnTo>
                <a:lnTo>
                  <a:pt x="36068" y="21716"/>
                </a:lnTo>
                <a:lnTo>
                  <a:pt x="36575" y="18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526024" y="5222748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541"/>
                </a:moveTo>
                <a:lnTo>
                  <a:pt x="36067" y="14858"/>
                </a:lnTo>
                <a:lnTo>
                  <a:pt x="34925" y="11175"/>
                </a:lnTo>
                <a:lnTo>
                  <a:pt x="31241" y="5333"/>
                </a:lnTo>
                <a:lnTo>
                  <a:pt x="24891" y="1015"/>
                </a:lnTo>
                <a:lnTo>
                  <a:pt x="21209" y="0"/>
                </a:lnTo>
                <a:lnTo>
                  <a:pt x="18034" y="0"/>
                </a:lnTo>
                <a:lnTo>
                  <a:pt x="11175" y="1015"/>
                </a:lnTo>
                <a:lnTo>
                  <a:pt x="5334" y="5333"/>
                </a:lnTo>
                <a:lnTo>
                  <a:pt x="1015" y="11175"/>
                </a:lnTo>
                <a:lnTo>
                  <a:pt x="0" y="18541"/>
                </a:lnTo>
                <a:lnTo>
                  <a:pt x="0" y="21208"/>
                </a:lnTo>
                <a:lnTo>
                  <a:pt x="1015" y="24891"/>
                </a:lnTo>
                <a:lnTo>
                  <a:pt x="5334" y="31241"/>
                </a:lnTo>
                <a:lnTo>
                  <a:pt x="11175" y="34924"/>
                </a:lnTo>
                <a:lnTo>
                  <a:pt x="14859" y="36067"/>
                </a:lnTo>
                <a:lnTo>
                  <a:pt x="18034" y="36575"/>
                </a:lnTo>
                <a:lnTo>
                  <a:pt x="21209" y="36067"/>
                </a:lnTo>
                <a:lnTo>
                  <a:pt x="24891" y="34924"/>
                </a:lnTo>
                <a:lnTo>
                  <a:pt x="31241" y="31241"/>
                </a:lnTo>
                <a:lnTo>
                  <a:pt x="34925" y="24891"/>
                </a:lnTo>
                <a:lnTo>
                  <a:pt x="36067" y="21208"/>
                </a:lnTo>
                <a:lnTo>
                  <a:pt x="36575" y="18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711452" y="4471416"/>
            <a:ext cx="13716" cy="44195"/>
          </a:xfrm>
          <a:custGeom>
            <a:avLst/>
            <a:gdLst/>
            <a:ahLst/>
            <a:cxnLst/>
            <a:rect l="l" t="t" r="r" b="b"/>
            <a:pathLst>
              <a:path w="13716" h="44196">
                <a:moveTo>
                  <a:pt x="13716" y="23748"/>
                </a:moveTo>
                <a:lnTo>
                  <a:pt x="13716" y="0"/>
                </a:lnTo>
                <a:lnTo>
                  <a:pt x="0" y="35051"/>
                </a:lnTo>
                <a:lnTo>
                  <a:pt x="5334" y="44195"/>
                </a:lnTo>
                <a:lnTo>
                  <a:pt x="13716" y="23748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705356" y="4447032"/>
            <a:ext cx="19812" cy="59436"/>
          </a:xfrm>
          <a:custGeom>
            <a:avLst/>
            <a:gdLst/>
            <a:ahLst/>
            <a:cxnLst/>
            <a:rect l="l" t="t" r="r" b="b"/>
            <a:pathLst>
              <a:path w="19812" h="59436">
                <a:moveTo>
                  <a:pt x="19812" y="24257"/>
                </a:moveTo>
                <a:lnTo>
                  <a:pt x="19812" y="0"/>
                </a:lnTo>
                <a:lnTo>
                  <a:pt x="0" y="49149"/>
                </a:lnTo>
                <a:lnTo>
                  <a:pt x="6223" y="59436"/>
                </a:lnTo>
                <a:lnTo>
                  <a:pt x="19812" y="24257"/>
                </a:lnTo>
                <a:close/>
              </a:path>
            </a:pathLst>
          </a:custGeom>
          <a:solidFill>
            <a:srgbClr val="82828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717548" y="4494276"/>
            <a:ext cx="7619" cy="30480"/>
          </a:xfrm>
          <a:custGeom>
            <a:avLst/>
            <a:gdLst/>
            <a:ahLst/>
            <a:cxnLst/>
            <a:rect l="l" t="t" r="r" b="b"/>
            <a:pathLst>
              <a:path w="7619" h="30479">
                <a:moveTo>
                  <a:pt x="0" y="20319"/>
                </a:moveTo>
                <a:lnTo>
                  <a:pt x="5841" y="30480"/>
                </a:lnTo>
                <a:lnTo>
                  <a:pt x="7619" y="23494"/>
                </a:lnTo>
                <a:lnTo>
                  <a:pt x="7619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723644" y="4518660"/>
            <a:ext cx="1524" cy="10667"/>
          </a:xfrm>
          <a:custGeom>
            <a:avLst/>
            <a:gdLst/>
            <a:ahLst/>
            <a:cxnLst/>
            <a:rect l="l" t="t" r="r" b="b"/>
            <a:pathLst>
              <a:path w="1524" h="10667">
                <a:moveTo>
                  <a:pt x="1524" y="0"/>
                </a:moveTo>
                <a:lnTo>
                  <a:pt x="0" y="6603"/>
                </a:lnTo>
                <a:lnTo>
                  <a:pt x="1524" y="10667"/>
                </a:lnTo>
                <a:lnTo>
                  <a:pt x="1524" y="0"/>
                </a:lnTo>
                <a:close/>
              </a:path>
            </a:pathLst>
          </a:custGeom>
          <a:solidFill>
            <a:srgbClr val="8E8E8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787652" y="4414393"/>
            <a:ext cx="1524" cy="42418"/>
          </a:xfrm>
          <a:custGeom>
            <a:avLst/>
            <a:gdLst/>
            <a:ahLst/>
            <a:cxnLst/>
            <a:rect l="l" t="t" r="r" b="b"/>
            <a:pathLst>
              <a:path w="1524" h="42418">
                <a:moveTo>
                  <a:pt x="0" y="42418"/>
                </a:moveTo>
                <a:lnTo>
                  <a:pt x="1524" y="42418"/>
                </a:lnTo>
                <a:lnTo>
                  <a:pt x="1524" y="0"/>
                </a:lnTo>
                <a:lnTo>
                  <a:pt x="0" y="0"/>
                </a:lnTo>
                <a:lnTo>
                  <a:pt x="0" y="42418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787652" y="4414393"/>
            <a:ext cx="1524" cy="42418"/>
          </a:xfrm>
          <a:custGeom>
            <a:avLst/>
            <a:gdLst/>
            <a:ahLst/>
            <a:cxnLst/>
            <a:rect l="l" t="t" r="r" b="b"/>
            <a:pathLst>
              <a:path w="1524" h="42418">
                <a:moveTo>
                  <a:pt x="0" y="42418"/>
                </a:moveTo>
                <a:lnTo>
                  <a:pt x="1524" y="42418"/>
                </a:lnTo>
                <a:lnTo>
                  <a:pt x="1524" y="0"/>
                </a:lnTo>
                <a:lnTo>
                  <a:pt x="0" y="0"/>
                </a:lnTo>
                <a:lnTo>
                  <a:pt x="0" y="42418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790700" y="4414393"/>
            <a:ext cx="1524" cy="42418"/>
          </a:xfrm>
          <a:custGeom>
            <a:avLst/>
            <a:gdLst/>
            <a:ahLst/>
            <a:cxnLst/>
            <a:rect l="l" t="t" r="r" b="b"/>
            <a:pathLst>
              <a:path w="1524" h="42418">
                <a:moveTo>
                  <a:pt x="0" y="42418"/>
                </a:moveTo>
                <a:lnTo>
                  <a:pt x="1524" y="42418"/>
                </a:lnTo>
                <a:lnTo>
                  <a:pt x="1524" y="0"/>
                </a:lnTo>
                <a:lnTo>
                  <a:pt x="0" y="0"/>
                </a:lnTo>
                <a:lnTo>
                  <a:pt x="0" y="42418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793748" y="4414393"/>
            <a:ext cx="1524" cy="42418"/>
          </a:xfrm>
          <a:custGeom>
            <a:avLst/>
            <a:gdLst/>
            <a:ahLst/>
            <a:cxnLst/>
            <a:rect l="l" t="t" r="r" b="b"/>
            <a:pathLst>
              <a:path w="1524" h="42418">
                <a:moveTo>
                  <a:pt x="0" y="42418"/>
                </a:moveTo>
                <a:lnTo>
                  <a:pt x="1524" y="42418"/>
                </a:lnTo>
                <a:lnTo>
                  <a:pt x="1524" y="0"/>
                </a:lnTo>
                <a:lnTo>
                  <a:pt x="0" y="0"/>
                </a:lnTo>
                <a:lnTo>
                  <a:pt x="0" y="42418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792224" y="4414393"/>
            <a:ext cx="1524" cy="42418"/>
          </a:xfrm>
          <a:custGeom>
            <a:avLst/>
            <a:gdLst/>
            <a:ahLst/>
            <a:cxnLst/>
            <a:rect l="l" t="t" r="r" b="b"/>
            <a:pathLst>
              <a:path w="1524" h="42418">
                <a:moveTo>
                  <a:pt x="0" y="42418"/>
                </a:moveTo>
                <a:lnTo>
                  <a:pt x="1524" y="42418"/>
                </a:lnTo>
                <a:lnTo>
                  <a:pt x="1524" y="0"/>
                </a:lnTo>
                <a:lnTo>
                  <a:pt x="0" y="0"/>
                </a:lnTo>
                <a:lnTo>
                  <a:pt x="0" y="42418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796795" y="4435602"/>
            <a:ext cx="13716" cy="0"/>
          </a:xfrm>
          <a:custGeom>
            <a:avLst/>
            <a:gdLst/>
            <a:ahLst/>
            <a:cxnLst/>
            <a:rect l="l" t="t" r="r" b="b"/>
            <a:pathLst>
              <a:path w="13716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4241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776222" y="4440936"/>
            <a:ext cx="0" cy="73151"/>
          </a:xfrm>
          <a:custGeom>
            <a:avLst/>
            <a:gdLst/>
            <a:ahLst/>
            <a:cxnLst/>
            <a:rect l="l" t="t" r="r" b="b"/>
            <a:pathLst>
              <a:path h="73151">
                <a:moveTo>
                  <a:pt x="0" y="0"/>
                </a:moveTo>
                <a:lnTo>
                  <a:pt x="0" y="73151"/>
                </a:lnTo>
              </a:path>
            </a:pathLst>
          </a:custGeom>
          <a:ln w="5842">
            <a:solidFill>
              <a:srgbClr val="B8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800161" y="4434840"/>
            <a:ext cx="0" cy="79248"/>
          </a:xfrm>
          <a:custGeom>
            <a:avLst/>
            <a:gdLst/>
            <a:ahLst/>
            <a:cxnLst/>
            <a:rect l="l" t="t" r="r" b="b"/>
            <a:pathLst>
              <a:path h="79248">
                <a:moveTo>
                  <a:pt x="0" y="0"/>
                </a:moveTo>
                <a:lnTo>
                  <a:pt x="0" y="79248"/>
                </a:lnTo>
              </a:path>
            </a:pathLst>
          </a:custGeom>
          <a:ln w="2794">
            <a:solidFill>
              <a:srgbClr val="F8F8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800161" y="4434840"/>
            <a:ext cx="0" cy="79248"/>
          </a:xfrm>
          <a:custGeom>
            <a:avLst/>
            <a:gdLst/>
            <a:ahLst/>
            <a:cxnLst/>
            <a:rect l="l" t="t" r="r" b="b"/>
            <a:pathLst>
              <a:path h="79248">
                <a:moveTo>
                  <a:pt x="0" y="0"/>
                </a:moveTo>
                <a:lnTo>
                  <a:pt x="0" y="79248"/>
                </a:lnTo>
              </a:path>
            </a:pathLst>
          </a:custGeom>
          <a:ln w="2794">
            <a:solidFill>
              <a:srgbClr val="F6F6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805178" y="4440936"/>
            <a:ext cx="0" cy="73151"/>
          </a:xfrm>
          <a:custGeom>
            <a:avLst/>
            <a:gdLst/>
            <a:ahLst/>
            <a:cxnLst/>
            <a:rect l="l" t="t" r="r" b="b"/>
            <a:pathLst>
              <a:path h="73151">
                <a:moveTo>
                  <a:pt x="0" y="0"/>
                </a:moveTo>
                <a:lnTo>
                  <a:pt x="0" y="73151"/>
                </a:lnTo>
              </a:path>
            </a:pathLst>
          </a:custGeom>
          <a:ln w="2794">
            <a:solidFill>
              <a:srgbClr val="F0F0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805178" y="4440936"/>
            <a:ext cx="0" cy="73151"/>
          </a:xfrm>
          <a:custGeom>
            <a:avLst/>
            <a:gdLst/>
            <a:ahLst/>
            <a:cxnLst/>
            <a:rect l="l" t="t" r="r" b="b"/>
            <a:pathLst>
              <a:path h="73151">
                <a:moveTo>
                  <a:pt x="0" y="0"/>
                </a:moveTo>
                <a:lnTo>
                  <a:pt x="0" y="73151"/>
                </a:lnTo>
              </a:path>
            </a:pathLst>
          </a:custGeom>
          <a:ln w="2794">
            <a:solidFill>
              <a:srgbClr val="EBEB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806702" y="4440936"/>
            <a:ext cx="0" cy="73151"/>
          </a:xfrm>
          <a:custGeom>
            <a:avLst/>
            <a:gdLst/>
            <a:ahLst/>
            <a:cxnLst/>
            <a:rect l="l" t="t" r="r" b="b"/>
            <a:pathLst>
              <a:path h="73151">
                <a:moveTo>
                  <a:pt x="0" y="0"/>
                </a:moveTo>
                <a:lnTo>
                  <a:pt x="0" y="73151"/>
                </a:lnTo>
              </a:path>
            </a:pathLst>
          </a:custGeom>
          <a:ln w="2794">
            <a:solidFill>
              <a:srgbClr val="E7E7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791462" y="4440936"/>
            <a:ext cx="0" cy="73151"/>
          </a:xfrm>
          <a:custGeom>
            <a:avLst/>
            <a:gdLst/>
            <a:ahLst/>
            <a:cxnLst/>
            <a:rect l="l" t="t" r="r" b="b"/>
            <a:pathLst>
              <a:path h="73151">
                <a:moveTo>
                  <a:pt x="0" y="0"/>
                </a:moveTo>
                <a:lnTo>
                  <a:pt x="0" y="73151"/>
                </a:lnTo>
              </a:path>
            </a:pathLst>
          </a:custGeom>
          <a:ln w="279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788414" y="4440936"/>
            <a:ext cx="0" cy="73151"/>
          </a:xfrm>
          <a:custGeom>
            <a:avLst/>
            <a:gdLst/>
            <a:ahLst/>
            <a:cxnLst/>
            <a:rect l="l" t="t" r="r" b="b"/>
            <a:pathLst>
              <a:path h="73151">
                <a:moveTo>
                  <a:pt x="0" y="0"/>
                </a:moveTo>
                <a:lnTo>
                  <a:pt x="0" y="73151"/>
                </a:lnTo>
              </a:path>
            </a:pathLst>
          </a:custGeom>
          <a:ln w="2794">
            <a:solidFill>
              <a:srgbClr val="F3F3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790382" y="4434840"/>
            <a:ext cx="0" cy="79248"/>
          </a:xfrm>
          <a:custGeom>
            <a:avLst/>
            <a:gdLst/>
            <a:ahLst/>
            <a:cxnLst/>
            <a:rect l="l" t="t" r="r" b="b"/>
            <a:pathLst>
              <a:path h="79248">
                <a:moveTo>
                  <a:pt x="0" y="0"/>
                </a:moveTo>
                <a:lnTo>
                  <a:pt x="0" y="79248"/>
                </a:lnTo>
              </a:path>
            </a:pathLst>
          </a:custGeom>
          <a:ln w="2794">
            <a:solidFill>
              <a:srgbClr val="ECEC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779270" y="4440936"/>
            <a:ext cx="0" cy="73151"/>
          </a:xfrm>
          <a:custGeom>
            <a:avLst/>
            <a:gdLst/>
            <a:ahLst/>
            <a:cxnLst/>
            <a:rect l="l" t="t" r="r" b="b"/>
            <a:pathLst>
              <a:path h="73151">
                <a:moveTo>
                  <a:pt x="0" y="0"/>
                </a:moveTo>
                <a:lnTo>
                  <a:pt x="0" y="73151"/>
                </a:lnTo>
              </a:path>
            </a:pathLst>
          </a:custGeom>
          <a:ln w="2794">
            <a:solidFill>
              <a:srgbClr val="C1C1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782318" y="4440936"/>
            <a:ext cx="0" cy="73151"/>
          </a:xfrm>
          <a:custGeom>
            <a:avLst/>
            <a:gdLst/>
            <a:ahLst/>
            <a:cxnLst/>
            <a:rect l="l" t="t" r="r" b="b"/>
            <a:pathLst>
              <a:path h="73151">
                <a:moveTo>
                  <a:pt x="0" y="0"/>
                </a:moveTo>
                <a:lnTo>
                  <a:pt x="0" y="73151"/>
                </a:lnTo>
              </a:path>
            </a:pathLst>
          </a:custGeom>
          <a:ln w="2794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783842" y="4440936"/>
            <a:ext cx="0" cy="73151"/>
          </a:xfrm>
          <a:custGeom>
            <a:avLst/>
            <a:gdLst/>
            <a:ahLst/>
            <a:cxnLst/>
            <a:rect l="l" t="t" r="r" b="b"/>
            <a:pathLst>
              <a:path h="73151">
                <a:moveTo>
                  <a:pt x="0" y="0"/>
                </a:moveTo>
                <a:lnTo>
                  <a:pt x="0" y="73151"/>
                </a:lnTo>
              </a:path>
            </a:pathLst>
          </a:custGeom>
          <a:ln w="2794">
            <a:solidFill>
              <a:srgbClr val="D6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782318" y="4440936"/>
            <a:ext cx="0" cy="73151"/>
          </a:xfrm>
          <a:custGeom>
            <a:avLst/>
            <a:gdLst/>
            <a:ahLst/>
            <a:cxnLst/>
            <a:rect l="l" t="t" r="r" b="b"/>
            <a:pathLst>
              <a:path h="73151">
                <a:moveTo>
                  <a:pt x="0" y="0"/>
                </a:moveTo>
                <a:lnTo>
                  <a:pt x="0" y="73151"/>
                </a:lnTo>
              </a:path>
            </a:pathLst>
          </a:custGeom>
          <a:ln w="2794">
            <a:solidFill>
              <a:srgbClr val="D2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785366" y="4440936"/>
            <a:ext cx="0" cy="73151"/>
          </a:xfrm>
          <a:custGeom>
            <a:avLst/>
            <a:gdLst/>
            <a:ahLst/>
            <a:cxnLst/>
            <a:rect l="l" t="t" r="r" b="b"/>
            <a:pathLst>
              <a:path h="73151">
                <a:moveTo>
                  <a:pt x="0" y="0"/>
                </a:moveTo>
                <a:lnTo>
                  <a:pt x="0" y="73151"/>
                </a:lnTo>
              </a:path>
            </a:pathLst>
          </a:custGeom>
          <a:ln w="2794">
            <a:solidFill>
              <a:srgbClr val="E0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786889" y="4440936"/>
            <a:ext cx="0" cy="73151"/>
          </a:xfrm>
          <a:custGeom>
            <a:avLst/>
            <a:gdLst/>
            <a:ahLst/>
            <a:cxnLst/>
            <a:rect l="l" t="t" r="r" b="b"/>
            <a:pathLst>
              <a:path h="73151">
                <a:moveTo>
                  <a:pt x="0" y="0"/>
                </a:moveTo>
                <a:lnTo>
                  <a:pt x="0" y="73151"/>
                </a:lnTo>
              </a:path>
            </a:pathLst>
          </a:custGeom>
          <a:ln w="2794">
            <a:solidFill>
              <a:srgbClr val="E7E7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602736" y="4837176"/>
            <a:ext cx="15239" cy="42672"/>
          </a:xfrm>
          <a:custGeom>
            <a:avLst/>
            <a:gdLst/>
            <a:ahLst/>
            <a:cxnLst/>
            <a:rect l="l" t="t" r="r" b="b"/>
            <a:pathLst>
              <a:path w="15239" h="42672">
                <a:moveTo>
                  <a:pt x="15239" y="22860"/>
                </a:moveTo>
                <a:lnTo>
                  <a:pt x="15239" y="0"/>
                </a:lnTo>
                <a:lnTo>
                  <a:pt x="0" y="33781"/>
                </a:lnTo>
                <a:lnTo>
                  <a:pt x="6350" y="42672"/>
                </a:lnTo>
                <a:lnTo>
                  <a:pt x="15239" y="2286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595116" y="4814316"/>
            <a:ext cx="22860" cy="57911"/>
          </a:xfrm>
          <a:custGeom>
            <a:avLst/>
            <a:gdLst/>
            <a:ahLst/>
            <a:cxnLst/>
            <a:rect l="l" t="t" r="r" b="b"/>
            <a:pathLst>
              <a:path w="22860" h="57911">
                <a:moveTo>
                  <a:pt x="22860" y="23748"/>
                </a:moveTo>
                <a:lnTo>
                  <a:pt x="22860" y="0"/>
                </a:lnTo>
                <a:lnTo>
                  <a:pt x="0" y="47878"/>
                </a:lnTo>
                <a:lnTo>
                  <a:pt x="6731" y="57911"/>
                </a:lnTo>
                <a:lnTo>
                  <a:pt x="22860" y="23748"/>
                </a:lnTo>
                <a:close/>
              </a:path>
            </a:pathLst>
          </a:custGeom>
          <a:solidFill>
            <a:srgbClr val="82828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608832" y="4861560"/>
            <a:ext cx="9143" cy="28956"/>
          </a:xfrm>
          <a:custGeom>
            <a:avLst/>
            <a:gdLst/>
            <a:ahLst/>
            <a:cxnLst/>
            <a:rect l="l" t="t" r="r" b="b"/>
            <a:pathLst>
              <a:path w="9143" h="28956">
                <a:moveTo>
                  <a:pt x="0" y="19684"/>
                </a:moveTo>
                <a:lnTo>
                  <a:pt x="6476" y="28956"/>
                </a:lnTo>
                <a:lnTo>
                  <a:pt x="9143" y="22732"/>
                </a:lnTo>
                <a:lnTo>
                  <a:pt x="9143" y="0"/>
                </a:lnTo>
                <a:lnTo>
                  <a:pt x="0" y="19684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565648" y="5160264"/>
            <a:ext cx="301751" cy="112776"/>
          </a:xfrm>
          <a:custGeom>
            <a:avLst/>
            <a:gdLst/>
            <a:ahLst/>
            <a:cxnLst/>
            <a:rect l="l" t="t" r="r" b="b"/>
            <a:pathLst>
              <a:path w="301751" h="112775">
                <a:moveTo>
                  <a:pt x="0" y="112776"/>
                </a:moveTo>
                <a:lnTo>
                  <a:pt x="301751" y="112776"/>
                </a:lnTo>
                <a:lnTo>
                  <a:pt x="301751" y="0"/>
                </a:lnTo>
                <a:lnTo>
                  <a:pt x="0" y="0"/>
                </a:lnTo>
                <a:lnTo>
                  <a:pt x="0" y="112776"/>
                </a:lnTo>
                <a:close/>
              </a:path>
            </a:pathLst>
          </a:custGeom>
          <a:ln w="3048">
            <a:solidFill>
              <a:srgbClr val="CCCC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901690" y="5244846"/>
            <a:ext cx="24384" cy="21336"/>
          </a:xfrm>
          <a:custGeom>
            <a:avLst/>
            <a:gdLst/>
            <a:ahLst/>
            <a:cxnLst/>
            <a:rect l="l" t="t" r="r" b="b"/>
            <a:pathLst>
              <a:path w="24384" h="21336">
                <a:moveTo>
                  <a:pt x="0" y="21335"/>
                </a:moveTo>
                <a:lnTo>
                  <a:pt x="24384" y="21335"/>
                </a:lnTo>
                <a:lnTo>
                  <a:pt x="24384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ln w="7620">
            <a:solidFill>
              <a:srgbClr val="CCCC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602992" y="4988052"/>
            <a:ext cx="1524" cy="525780"/>
          </a:xfrm>
          <a:custGeom>
            <a:avLst/>
            <a:gdLst/>
            <a:ahLst/>
            <a:cxnLst/>
            <a:rect l="l" t="t" r="r" b="b"/>
            <a:pathLst>
              <a:path w="1524" h="525779">
                <a:moveTo>
                  <a:pt x="0" y="525780"/>
                </a:moveTo>
                <a:lnTo>
                  <a:pt x="1524" y="0"/>
                </a:lnTo>
              </a:path>
            </a:pathLst>
          </a:custGeom>
          <a:ln w="36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519172" y="4837176"/>
            <a:ext cx="169163" cy="190500"/>
          </a:xfrm>
          <a:custGeom>
            <a:avLst/>
            <a:gdLst/>
            <a:ahLst/>
            <a:cxnLst/>
            <a:rect l="l" t="t" r="r" b="b"/>
            <a:pathLst>
              <a:path w="169163" h="190500">
                <a:moveTo>
                  <a:pt x="84073" y="151130"/>
                </a:moveTo>
                <a:lnTo>
                  <a:pt x="169163" y="190500"/>
                </a:lnTo>
                <a:lnTo>
                  <a:pt x="84073" y="0"/>
                </a:lnTo>
                <a:lnTo>
                  <a:pt x="0" y="190500"/>
                </a:lnTo>
                <a:lnTo>
                  <a:pt x="84073" y="1511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165860" y="4419600"/>
            <a:ext cx="188976" cy="167639"/>
          </a:xfrm>
          <a:custGeom>
            <a:avLst/>
            <a:gdLst/>
            <a:ahLst/>
            <a:cxnLst/>
            <a:rect l="l" t="t" r="r" b="b"/>
            <a:pathLst>
              <a:path w="188976" h="167639">
                <a:moveTo>
                  <a:pt x="149859" y="84074"/>
                </a:moveTo>
                <a:lnTo>
                  <a:pt x="188976" y="0"/>
                </a:lnTo>
                <a:lnTo>
                  <a:pt x="0" y="84074"/>
                </a:lnTo>
                <a:lnTo>
                  <a:pt x="188976" y="167639"/>
                </a:lnTo>
                <a:lnTo>
                  <a:pt x="149859" y="840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477256" y="4997196"/>
            <a:ext cx="493776" cy="486156"/>
          </a:xfrm>
          <a:custGeom>
            <a:avLst/>
            <a:gdLst/>
            <a:ahLst/>
            <a:cxnLst/>
            <a:rect l="l" t="t" r="r" b="b"/>
            <a:pathLst>
              <a:path w="493776" h="486156">
                <a:moveTo>
                  <a:pt x="139319" y="194309"/>
                </a:moveTo>
                <a:lnTo>
                  <a:pt x="0" y="215518"/>
                </a:lnTo>
                <a:lnTo>
                  <a:pt x="130810" y="266953"/>
                </a:lnTo>
                <a:lnTo>
                  <a:pt x="30734" y="365886"/>
                </a:lnTo>
                <a:lnTo>
                  <a:pt x="166878" y="330453"/>
                </a:lnTo>
                <a:lnTo>
                  <a:pt x="144653" y="469772"/>
                </a:lnTo>
                <a:lnTo>
                  <a:pt x="233680" y="360679"/>
                </a:lnTo>
                <a:lnTo>
                  <a:pt x="297180" y="486155"/>
                </a:lnTo>
                <a:lnTo>
                  <a:pt x="305689" y="345820"/>
                </a:lnTo>
                <a:lnTo>
                  <a:pt x="430784" y="410463"/>
                </a:lnTo>
                <a:lnTo>
                  <a:pt x="354457" y="291845"/>
                </a:lnTo>
                <a:lnTo>
                  <a:pt x="493776" y="270636"/>
                </a:lnTo>
                <a:lnTo>
                  <a:pt x="362331" y="219201"/>
                </a:lnTo>
                <a:lnTo>
                  <a:pt x="462534" y="120268"/>
                </a:lnTo>
                <a:lnTo>
                  <a:pt x="326390" y="155701"/>
                </a:lnTo>
                <a:lnTo>
                  <a:pt x="349123" y="16382"/>
                </a:lnTo>
                <a:lnTo>
                  <a:pt x="259588" y="125983"/>
                </a:lnTo>
                <a:lnTo>
                  <a:pt x="196596" y="0"/>
                </a:lnTo>
                <a:lnTo>
                  <a:pt x="188595" y="140334"/>
                </a:lnTo>
                <a:lnTo>
                  <a:pt x="62992" y="75691"/>
                </a:lnTo>
                <a:lnTo>
                  <a:pt x="139319" y="194309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477256" y="4997196"/>
            <a:ext cx="493776" cy="486156"/>
          </a:xfrm>
          <a:custGeom>
            <a:avLst/>
            <a:gdLst/>
            <a:ahLst/>
            <a:cxnLst/>
            <a:rect l="l" t="t" r="r" b="b"/>
            <a:pathLst>
              <a:path w="493776" h="486156">
                <a:moveTo>
                  <a:pt x="305689" y="345820"/>
                </a:moveTo>
                <a:lnTo>
                  <a:pt x="430784" y="410463"/>
                </a:lnTo>
                <a:lnTo>
                  <a:pt x="354457" y="291845"/>
                </a:lnTo>
                <a:lnTo>
                  <a:pt x="493776" y="270636"/>
                </a:lnTo>
                <a:lnTo>
                  <a:pt x="362331" y="219201"/>
                </a:lnTo>
                <a:lnTo>
                  <a:pt x="462534" y="120268"/>
                </a:lnTo>
                <a:lnTo>
                  <a:pt x="326390" y="155701"/>
                </a:lnTo>
                <a:lnTo>
                  <a:pt x="349123" y="16382"/>
                </a:lnTo>
                <a:lnTo>
                  <a:pt x="259588" y="125983"/>
                </a:lnTo>
                <a:lnTo>
                  <a:pt x="196596" y="0"/>
                </a:lnTo>
                <a:lnTo>
                  <a:pt x="188595" y="140334"/>
                </a:lnTo>
                <a:lnTo>
                  <a:pt x="62992" y="75691"/>
                </a:lnTo>
                <a:lnTo>
                  <a:pt x="139319" y="194309"/>
                </a:lnTo>
                <a:lnTo>
                  <a:pt x="0" y="215518"/>
                </a:lnTo>
                <a:lnTo>
                  <a:pt x="130810" y="266953"/>
                </a:lnTo>
                <a:lnTo>
                  <a:pt x="30734" y="365886"/>
                </a:lnTo>
                <a:lnTo>
                  <a:pt x="166878" y="330453"/>
                </a:lnTo>
                <a:lnTo>
                  <a:pt x="144653" y="469772"/>
                </a:lnTo>
                <a:lnTo>
                  <a:pt x="233680" y="360679"/>
                </a:lnTo>
                <a:lnTo>
                  <a:pt x="297180" y="486155"/>
                </a:lnTo>
                <a:lnTo>
                  <a:pt x="305689" y="34582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702808" y="5634228"/>
            <a:ext cx="1524" cy="525780"/>
          </a:xfrm>
          <a:custGeom>
            <a:avLst/>
            <a:gdLst/>
            <a:ahLst/>
            <a:cxnLst/>
            <a:rect l="l" t="t" r="r" b="b"/>
            <a:pathLst>
              <a:path w="1524" h="525779">
                <a:moveTo>
                  <a:pt x="0" y="525780"/>
                </a:moveTo>
                <a:lnTo>
                  <a:pt x="1524" y="0"/>
                </a:lnTo>
              </a:path>
            </a:pathLst>
          </a:custGeom>
          <a:ln w="36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620512" y="5484876"/>
            <a:ext cx="166115" cy="188976"/>
          </a:xfrm>
          <a:custGeom>
            <a:avLst/>
            <a:gdLst/>
            <a:ahLst/>
            <a:cxnLst/>
            <a:rect l="l" t="t" r="r" b="b"/>
            <a:pathLst>
              <a:path w="166115" h="188975">
                <a:moveTo>
                  <a:pt x="82803" y="149809"/>
                </a:moveTo>
                <a:lnTo>
                  <a:pt x="166115" y="188976"/>
                </a:lnTo>
                <a:lnTo>
                  <a:pt x="82803" y="0"/>
                </a:lnTo>
                <a:lnTo>
                  <a:pt x="0" y="188976"/>
                </a:lnTo>
                <a:lnTo>
                  <a:pt x="82803" y="149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600200" y="4088892"/>
            <a:ext cx="1106424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526536" y="4457700"/>
            <a:ext cx="1107948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477762" y="5199126"/>
            <a:ext cx="1388364" cy="274320"/>
          </a:xfrm>
          <a:custGeom>
            <a:avLst/>
            <a:gdLst/>
            <a:ahLst/>
            <a:cxnLst/>
            <a:rect l="l" t="t" r="r" b="b"/>
            <a:pathLst>
              <a:path w="1388364" h="274320">
                <a:moveTo>
                  <a:pt x="1388364" y="274320"/>
                </a:moveTo>
                <a:lnTo>
                  <a:pt x="517906" y="274320"/>
                </a:lnTo>
                <a:lnTo>
                  <a:pt x="517906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772400" y="4751832"/>
            <a:ext cx="850392" cy="14447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442204" y="4828032"/>
            <a:ext cx="1107948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477256" y="4997196"/>
            <a:ext cx="493776" cy="486156"/>
          </a:xfrm>
          <a:custGeom>
            <a:avLst/>
            <a:gdLst/>
            <a:ahLst/>
            <a:cxnLst/>
            <a:rect l="l" t="t" r="r" b="b"/>
            <a:pathLst>
              <a:path w="493776" h="486156">
                <a:moveTo>
                  <a:pt x="139319" y="194309"/>
                </a:moveTo>
                <a:lnTo>
                  <a:pt x="0" y="215518"/>
                </a:lnTo>
                <a:lnTo>
                  <a:pt x="130810" y="266953"/>
                </a:lnTo>
                <a:lnTo>
                  <a:pt x="30734" y="365886"/>
                </a:lnTo>
                <a:lnTo>
                  <a:pt x="166878" y="330453"/>
                </a:lnTo>
                <a:lnTo>
                  <a:pt x="144653" y="469772"/>
                </a:lnTo>
                <a:lnTo>
                  <a:pt x="233680" y="360679"/>
                </a:lnTo>
                <a:lnTo>
                  <a:pt x="297180" y="486155"/>
                </a:lnTo>
                <a:lnTo>
                  <a:pt x="305689" y="345820"/>
                </a:lnTo>
                <a:lnTo>
                  <a:pt x="430784" y="410463"/>
                </a:lnTo>
                <a:lnTo>
                  <a:pt x="354457" y="291845"/>
                </a:lnTo>
                <a:lnTo>
                  <a:pt x="493776" y="270636"/>
                </a:lnTo>
                <a:lnTo>
                  <a:pt x="362331" y="219201"/>
                </a:lnTo>
                <a:lnTo>
                  <a:pt x="462534" y="120268"/>
                </a:lnTo>
                <a:lnTo>
                  <a:pt x="326390" y="155701"/>
                </a:lnTo>
                <a:lnTo>
                  <a:pt x="349123" y="16382"/>
                </a:lnTo>
                <a:lnTo>
                  <a:pt x="259588" y="125983"/>
                </a:lnTo>
                <a:lnTo>
                  <a:pt x="196596" y="0"/>
                </a:lnTo>
                <a:lnTo>
                  <a:pt x="188595" y="140334"/>
                </a:lnTo>
                <a:lnTo>
                  <a:pt x="62992" y="75691"/>
                </a:lnTo>
                <a:lnTo>
                  <a:pt x="139319" y="19430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477256" y="4997196"/>
            <a:ext cx="493776" cy="486156"/>
          </a:xfrm>
          <a:custGeom>
            <a:avLst/>
            <a:gdLst/>
            <a:ahLst/>
            <a:cxnLst/>
            <a:rect l="l" t="t" r="r" b="b"/>
            <a:pathLst>
              <a:path w="493776" h="486156">
                <a:moveTo>
                  <a:pt x="430784" y="410463"/>
                </a:moveTo>
                <a:lnTo>
                  <a:pt x="354457" y="291845"/>
                </a:lnTo>
                <a:lnTo>
                  <a:pt x="493776" y="270636"/>
                </a:lnTo>
                <a:lnTo>
                  <a:pt x="362331" y="219201"/>
                </a:lnTo>
                <a:lnTo>
                  <a:pt x="462534" y="120268"/>
                </a:lnTo>
                <a:lnTo>
                  <a:pt x="326390" y="155701"/>
                </a:lnTo>
                <a:lnTo>
                  <a:pt x="349123" y="16382"/>
                </a:lnTo>
                <a:lnTo>
                  <a:pt x="259588" y="125983"/>
                </a:lnTo>
                <a:lnTo>
                  <a:pt x="196596" y="0"/>
                </a:lnTo>
                <a:lnTo>
                  <a:pt x="188595" y="140334"/>
                </a:lnTo>
                <a:lnTo>
                  <a:pt x="62992" y="75691"/>
                </a:lnTo>
                <a:lnTo>
                  <a:pt x="139319" y="194309"/>
                </a:lnTo>
                <a:lnTo>
                  <a:pt x="0" y="215518"/>
                </a:lnTo>
                <a:lnTo>
                  <a:pt x="130810" y="266953"/>
                </a:lnTo>
                <a:lnTo>
                  <a:pt x="30734" y="365886"/>
                </a:lnTo>
                <a:lnTo>
                  <a:pt x="166878" y="330453"/>
                </a:lnTo>
                <a:lnTo>
                  <a:pt x="144653" y="469772"/>
                </a:lnTo>
                <a:lnTo>
                  <a:pt x="233680" y="360679"/>
                </a:lnTo>
                <a:lnTo>
                  <a:pt x="297180" y="486155"/>
                </a:lnTo>
                <a:lnTo>
                  <a:pt x="305689" y="345820"/>
                </a:lnTo>
                <a:lnTo>
                  <a:pt x="430784" y="410463"/>
                </a:lnTo>
              </a:path>
            </a:pathLst>
          </a:custGeom>
          <a:ln w="24384">
            <a:solidFill>
              <a:srgbClr val="33333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49938" y="754614"/>
            <a:ext cx="7952684" cy="1641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3563">
              <a:lnSpc>
                <a:spcPct val="101725"/>
              </a:lnSpc>
              <a:spcBef>
                <a:spcPts val="2476"/>
              </a:spcBef>
            </a:pPr>
            <a:endParaRPr lang="en-US" sz="2800" spc="0" dirty="0">
              <a:latin typeface="Arial"/>
              <a:cs typeface="Arial"/>
            </a:endParaRPr>
          </a:p>
          <a:p>
            <a:pPr marL="213563">
              <a:lnSpc>
                <a:spcPct val="101725"/>
              </a:lnSpc>
              <a:spcBef>
                <a:spcPts val="2476"/>
              </a:spcBef>
            </a:pPr>
            <a:r>
              <a:rPr sz="2800" spc="0" dirty="0">
                <a:latin typeface="Arial"/>
                <a:cs typeface="Arial"/>
              </a:rPr>
              <a:t>•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0" dirty="0">
                <a:latin typeface="Calibri"/>
                <a:cs typeface="Calibri"/>
              </a:rPr>
              <a:t>P</a:t>
            </a:r>
            <a:r>
              <a:rPr sz="2800" spc="-54" dirty="0">
                <a:latin typeface="Calibri"/>
                <a:cs typeface="Calibri"/>
              </a:rPr>
              <a:t>r</a:t>
            </a:r>
            <a:r>
              <a:rPr sz="2800" spc="-9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v</a:t>
            </a:r>
            <a:r>
              <a:rPr sz="2800" spc="-9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des</a:t>
            </a:r>
            <a:r>
              <a:rPr sz="2800" spc="-48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-13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mechan</a:t>
            </a:r>
            <a:r>
              <a:rPr sz="2800" spc="-9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sm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59" dirty="0">
                <a:latin typeface="Calibri"/>
                <a:cs typeface="Calibri"/>
              </a:rPr>
              <a:t>f</a:t>
            </a:r>
            <a:r>
              <a:rPr sz="2800" spc="0" dirty="0">
                <a:latin typeface="Calibri"/>
                <a:cs typeface="Calibri"/>
              </a:rPr>
              <a:t>or</a:t>
            </a:r>
            <a:r>
              <a:rPr sz="2800" spc="-33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-14" dirty="0">
                <a:latin typeface="Calibri"/>
                <a:cs typeface="Calibri"/>
              </a:rPr>
              <a:t>e</a:t>
            </a:r>
            <a:r>
              <a:rPr sz="2800" spc="-2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ecting</a:t>
            </a:r>
            <a:r>
              <a:rPr sz="2800" spc="-18" dirty="0">
                <a:latin typeface="Calibri"/>
                <a:cs typeface="Calibri"/>
              </a:rPr>
              <a:t> </a:t>
            </a:r>
            <a:r>
              <a:rPr sz="2800" spc="-19" dirty="0">
                <a:latin typeface="Calibri"/>
                <a:cs typeface="Calibri"/>
              </a:rPr>
              <a:t>c</a:t>
            </a:r>
            <a:r>
              <a:rPr sz="2800" spc="0" dirty="0">
                <a:latin typeface="Calibri"/>
                <a:cs typeface="Calibri"/>
              </a:rPr>
              <a:t>on</a:t>
            </a:r>
            <a:r>
              <a:rPr sz="2800" spc="-25" dirty="0">
                <a:latin typeface="Calibri"/>
                <a:cs typeface="Calibri"/>
              </a:rPr>
              <a:t>g</a:t>
            </a:r>
            <a:r>
              <a:rPr sz="2800" spc="0" dirty="0">
                <a:latin typeface="Calibri"/>
                <a:cs typeface="Calibri"/>
              </a:rPr>
              <a:t>e</a:t>
            </a:r>
            <a:r>
              <a:rPr sz="2800" spc="-34" dirty="0">
                <a:latin typeface="Calibri"/>
                <a:cs typeface="Calibri"/>
              </a:rPr>
              <a:t>s</a:t>
            </a:r>
            <a:r>
              <a:rPr sz="2800" spc="0" dirty="0">
                <a:latin typeface="Calibri"/>
                <a:cs typeface="Calibri"/>
              </a:rPr>
              <a:t>tion</a:t>
            </a:r>
            <a:r>
              <a:rPr sz="2800" spc="-97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and</a:t>
            </a:r>
            <a:endParaRPr sz="2800" dirty="0">
              <a:latin typeface="Calibri"/>
              <a:cs typeface="Calibri"/>
            </a:endParaRPr>
          </a:p>
          <a:p>
            <a:pPr marL="442163" marR="65112">
              <a:lnSpc>
                <a:spcPts val="3025"/>
              </a:lnSpc>
              <a:spcBef>
                <a:spcPts val="151"/>
              </a:spcBef>
            </a:pPr>
            <a:r>
              <a:rPr sz="4200" spc="0" baseline="2925" dirty="0">
                <a:latin typeface="Calibri"/>
                <a:cs typeface="Calibri"/>
              </a:rPr>
              <a:t>not</a:t>
            </a:r>
            <a:r>
              <a:rPr sz="4200" spc="-14" baseline="2925" dirty="0">
                <a:latin typeface="Calibri"/>
                <a:cs typeface="Calibri"/>
              </a:rPr>
              <a:t>i</a:t>
            </a:r>
            <a:r>
              <a:rPr sz="4200" spc="9" baseline="2925" dirty="0">
                <a:latin typeface="Calibri"/>
                <a:cs typeface="Calibri"/>
              </a:rPr>
              <a:t>f</a:t>
            </a:r>
            <a:r>
              <a:rPr sz="4200" spc="0" baseline="2925" dirty="0">
                <a:latin typeface="Calibri"/>
                <a:cs typeface="Calibri"/>
              </a:rPr>
              <a:t>y</a:t>
            </a:r>
            <a:r>
              <a:rPr sz="4200" spc="-9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ng</a:t>
            </a:r>
            <a:r>
              <a:rPr sz="4200" spc="1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the sou</a:t>
            </a:r>
            <a:r>
              <a:rPr sz="4200" spc="-39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ce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0740" y="2440844"/>
            <a:ext cx="6105089" cy="348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90"/>
              </a:lnSpc>
              <a:spcBef>
                <a:spcPts val="134"/>
              </a:spcBef>
            </a:pPr>
            <a:r>
              <a:rPr sz="3600" spc="0" baseline="2415" dirty="0">
                <a:latin typeface="Arial"/>
                <a:cs typeface="Arial"/>
              </a:rPr>
              <a:t>•</a:t>
            </a:r>
            <a:r>
              <a:rPr sz="3600" spc="299" baseline="2415" dirty="0">
                <a:latin typeface="Arial"/>
                <a:cs typeface="Arial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En</a:t>
            </a:r>
            <a:r>
              <a:rPr sz="3600" spc="4" baseline="2275" dirty="0">
                <a:latin typeface="Calibri"/>
                <a:cs typeface="Calibri"/>
              </a:rPr>
              <a:t>a</a:t>
            </a:r>
            <a:r>
              <a:rPr sz="3600" spc="0" baseline="2275" dirty="0">
                <a:latin typeface="Calibri"/>
                <a:cs typeface="Calibri"/>
              </a:rPr>
              <a:t>bles a </a:t>
            </a:r>
            <a:r>
              <a:rPr sz="3600" spc="-14" baseline="2275" dirty="0">
                <a:latin typeface="Calibri"/>
                <a:cs typeface="Calibri"/>
              </a:rPr>
              <a:t>s</a:t>
            </a:r>
            <a:r>
              <a:rPr sz="3600" spc="0" baseline="2275" dirty="0">
                <a:latin typeface="Calibri"/>
                <a:cs typeface="Calibri"/>
              </a:rPr>
              <a:t>wi</a:t>
            </a:r>
            <a:r>
              <a:rPr sz="3600" spc="-19" baseline="2275" dirty="0">
                <a:latin typeface="Calibri"/>
                <a:cs typeface="Calibri"/>
              </a:rPr>
              <a:t>t</a:t>
            </a:r>
            <a:r>
              <a:rPr sz="3600" spc="0" baseline="2275" dirty="0">
                <a:latin typeface="Calibri"/>
                <a:cs typeface="Calibri"/>
              </a:rPr>
              <a:t>ch</a:t>
            </a:r>
            <a:r>
              <a:rPr sz="3600" spc="-19" baseline="2275" dirty="0">
                <a:latin typeface="Calibri"/>
                <a:cs typeface="Calibri"/>
              </a:rPr>
              <a:t> </a:t>
            </a:r>
            <a:r>
              <a:rPr sz="3600" spc="-25" baseline="2275" dirty="0">
                <a:latin typeface="Calibri"/>
                <a:cs typeface="Calibri"/>
              </a:rPr>
              <a:t>t</a:t>
            </a:r>
            <a:r>
              <a:rPr sz="3600" spc="0" baseline="2275" dirty="0">
                <a:latin typeface="Calibri"/>
                <a:cs typeface="Calibri"/>
              </a:rPr>
              <a:t>o</a:t>
            </a:r>
            <a:r>
              <a:rPr sz="3600" spc="-9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send a signal</a:t>
            </a:r>
            <a:r>
              <a:rPr sz="3600" spc="-14" baseline="2275" dirty="0">
                <a:latin typeface="Calibri"/>
                <a:cs typeface="Calibri"/>
              </a:rPr>
              <a:t> </a:t>
            </a:r>
            <a:r>
              <a:rPr sz="3600" spc="-25" baseline="2275" dirty="0">
                <a:latin typeface="Calibri"/>
                <a:cs typeface="Calibri"/>
              </a:rPr>
              <a:t>t</a:t>
            </a:r>
            <a:r>
              <a:rPr sz="3600" spc="0" baseline="2275" dirty="0">
                <a:latin typeface="Calibri"/>
                <a:cs typeface="Calibri"/>
              </a:rPr>
              <a:t>o</a:t>
            </a:r>
            <a:r>
              <a:rPr sz="3600" spc="-9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other</a:t>
            </a:r>
            <a:r>
              <a:rPr sz="3600" spc="-9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ports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39787" y="2459228"/>
            <a:ext cx="5786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th</a:t>
            </a:r>
            <a:r>
              <a:rPr sz="3600" spc="-19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14335" y="2459228"/>
            <a:ext cx="69577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ne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08670" y="2459228"/>
            <a:ext cx="33091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9902" y="2788412"/>
            <a:ext cx="2105002" cy="1296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2442">
              <a:lnSpc>
                <a:spcPts val="2545"/>
              </a:lnSpc>
              <a:spcBef>
                <a:spcPts val="127"/>
              </a:spcBef>
            </a:pPr>
            <a:r>
              <a:rPr sz="3600" spc="-25" baseline="3413" dirty="0">
                <a:latin typeface="Calibri"/>
                <a:cs typeface="Calibri"/>
              </a:rPr>
              <a:t>st</a:t>
            </a:r>
            <a:r>
              <a:rPr sz="3600" spc="0" baseline="3413" dirty="0">
                <a:latin typeface="Calibri"/>
                <a:cs typeface="Calibri"/>
              </a:rPr>
              <a:t>op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or </a:t>
            </a:r>
            <a:r>
              <a:rPr sz="3600" spc="-4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l</a:t>
            </a:r>
            <a:r>
              <a:rPr sz="3600" spc="-14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w</a:t>
            </a:r>
            <a:endParaRPr sz="2400">
              <a:latin typeface="Calibri"/>
              <a:cs typeface="Calibri"/>
            </a:endParaRPr>
          </a:p>
          <a:p>
            <a:pPr marR="488169" algn="ctr">
              <a:lnSpc>
                <a:spcPct val="101725"/>
              </a:lnSpc>
              <a:spcBef>
                <a:spcPts val="542"/>
              </a:spcBef>
            </a:pPr>
            <a:r>
              <a:rPr sz="1400" b="1" spc="0" dirty="0">
                <a:latin typeface="Calibri"/>
                <a:cs typeface="Calibri"/>
              </a:rPr>
              <a:t>R</a:t>
            </a:r>
            <a:r>
              <a:rPr sz="1400" b="1" spc="-9" dirty="0">
                <a:latin typeface="Calibri"/>
                <a:cs typeface="Calibri"/>
              </a:rPr>
              <a:t>at</a:t>
            </a:r>
            <a:r>
              <a:rPr sz="1400" b="1" spc="0" dirty="0">
                <a:latin typeface="Calibri"/>
                <a:cs typeface="Calibri"/>
              </a:rPr>
              <a:t>e</a:t>
            </a:r>
            <a:r>
              <a:rPr sz="1400" b="1" spc="-39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limi</a:t>
            </a:r>
            <a:r>
              <a:rPr sz="1400" b="1" spc="4" dirty="0">
                <a:latin typeface="Calibri"/>
                <a:cs typeface="Calibri"/>
              </a:rPr>
              <a:t>t</a:t>
            </a:r>
            <a:r>
              <a:rPr sz="1400" b="1" spc="0" dirty="0">
                <a:latin typeface="Calibri"/>
                <a:cs typeface="Calibri"/>
              </a:rPr>
              <a:t>ing</a:t>
            </a:r>
            <a:r>
              <a:rPr sz="1400" b="1" spc="-4" dirty="0">
                <a:latin typeface="Calibri"/>
                <a:cs typeface="Calibri"/>
              </a:rPr>
              <a:t> </a:t>
            </a:r>
            <a:r>
              <a:rPr sz="1400" b="1" spc="-9" dirty="0">
                <a:latin typeface="Calibri"/>
                <a:cs typeface="Calibri"/>
              </a:rPr>
              <a:t>t</a:t>
            </a:r>
            <a:r>
              <a:rPr sz="1400" b="1" spc="0" dirty="0">
                <a:latin typeface="Calibri"/>
                <a:cs typeface="Calibri"/>
              </a:rPr>
              <a:t>o</a:t>
            </a:r>
            <a:r>
              <a:rPr sz="1400" b="1" spc="-14" dirty="0">
                <a:latin typeface="Calibri"/>
                <a:cs typeface="Calibri"/>
              </a:rPr>
              <a:t> </a:t>
            </a:r>
            <a:r>
              <a:rPr sz="1400" b="1" spc="-19" dirty="0">
                <a:latin typeface="Calibri"/>
                <a:cs typeface="Calibri"/>
              </a:rPr>
              <a:t>a</a:t>
            </a:r>
            <a:r>
              <a:rPr sz="1400" b="1" spc="-14" dirty="0">
                <a:latin typeface="Calibri"/>
                <a:cs typeface="Calibri"/>
              </a:rPr>
              <a:t>v</a:t>
            </a:r>
            <a:r>
              <a:rPr sz="1400" b="1" spc="0" dirty="0">
                <a:latin typeface="Calibri"/>
                <a:cs typeface="Calibri"/>
              </a:rPr>
              <a:t>oid</a:t>
            </a:r>
            <a:endParaRPr sz="1400">
              <a:latin typeface="Calibri"/>
              <a:cs typeface="Calibri"/>
            </a:endParaRPr>
          </a:p>
          <a:p>
            <a:pPr marL="408774" marR="832615" algn="ctr">
              <a:lnSpc>
                <a:spcPts val="1590"/>
              </a:lnSpc>
              <a:spcBef>
                <a:spcPts val="79"/>
              </a:spcBef>
            </a:pPr>
            <a:r>
              <a:rPr sz="2100" b="1" spc="4" baseline="1950" dirty="0">
                <a:latin typeface="Calibri"/>
                <a:cs typeface="Calibri"/>
              </a:rPr>
              <a:t>pa</a:t>
            </a:r>
            <a:r>
              <a:rPr sz="2100" b="1" spc="0" baseline="1950" dirty="0">
                <a:latin typeface="Calibri"/>
                <a:cs typeface="Calibri"/>
              </a:rPr>
              <a:t>c</a:t>
            </a:r>
            <a:r>
              <a:rPr sz="2100" b="1" spc="-34" baseline="1950" dirty="0">
                <a:latin typeface="Calibri"/>
                <a:cs typeface="Calibri"/>
              </a:rPr>
              <a:t>k</a:t>
            </a:r>
            <a:r>
              <a:rPr sz="2100" b="1" spc="-9" baseline="1950" dirty="0">
                <a:latin typeface="Calibri"/>
                <a:cs typeface="Calibri"/>
              </a:rPr>
              <a:t>e</a:t>
            </a:r>
            <a:r>
              <a:rPr sz="2100" b="1" spc="0" baseline="1950" dirty="0">
                <a:latin typeface="Calibri"/>
                <a:cs typeface="Calibri"/>
              </a:rPr>
              <a:t>t</a:t>
            </a:r>
            <a:r>
              <a:rPr sz="2100" b="1" spc="-24" baseline="1950" dirty="0">
                <a:latin typeface="Calibri"/>
                <a:cs typeface="Calibri"/>
              </a:rPr>
              <a:t> </a:t>
            </a:r>
            <a:r>
              <a:rPr sz="2100" b="1" spc="0" baseline="1950" dirty="0">
                <a:latin typeface="Calibri"/>
                <a:cs typeface="Calibri"/>
              </a:rPr>
              <a:t>l</a:t>
            </a:r>
            <a:r>
              <a:rPr sz="2100" b="1" spc="4" baseline="1950" dirty="0">
                <a:latin typeface="Calibri"/>
                <a:cs typeface="Calibri"/>
              </a:rPr>
              <a:t>os</a:t>
            </a:r>
            <a:r>
              <a:rPr sz="2100" b="1" spc="0" baseline="195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 marL="1374876" marR="208635" indent="76200">
              <a:lnSpc>
                <a:spcPts val="1590"/>
              </a:lnSpc>
              <a:spcBef>
                <a:spcPts val="380"/>
              </a:spcBef>
            </a:pPr>
            <a:r>
              <a:rPr sz="1400" b="1" spc="-9" dirty="0">
                <a:latin typeface="Calibri"/>
                <a:cs typeface="Calibri"/>
              </a:rPr>
              <a:t>F</a:t>
            </a:r>
            <a:r>
              <a:rPr sz="1400" b="1" spc="0" dirty="0">
                <a:latin typeface="Calibri"/>
                <a:cs typeface="Calibri"/>
              </a:rPr>
              <a:t>CoE </a:t>
            </a:r>
            <a:r>
              <a:rPr sz="1400" b="1" spc="-14" dirty="0">
                <a:latin typeface="Calibri"/>
                <a:cs typeface="Calibri"/>
              </a:rPr>
              <a:t>S</a:t>
            </a:r>
            <a:r>
              <a:rPr sz="1400" b="1" spc="0" dirty="0">
                <a:latin typeface="Calibri"/>
                <a:cs typeface="Calibri"/>
              </a:rPr>
              <a:t>wi</a:t>
            </a:r>
            <a:r>
              <a:rPr sz="1400" b="1" spc="-14" dirty="0">
                <a:latin typeface="Calibri"/>
                <a:cs typeface="Calibri"/>
              </a:rPr>
              <a:t>t</a:t>
            </a:r>
            <a:r>
              <a:rPr sz="1400" b="1" spc="0" dirty="0">
                <a:latin typeface="Calibri"/>
                <a:cs typeface="Calibri"/>
              </a:rPr>
              <a:t>ch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40888" y="2788412"/>
            <a:ext cx="76765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d</a:t>
            </a:r>
            <a:r>
              <a:rPr sz="3600" spc="-19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wn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07155" y="2788412"/>
            <a:ext cx="241823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their</a:t>
            </a:r>
            <a:r>
              <a:rPr sz="3600" spc="-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t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ansmissi</a:t>
            </a:r>
            <a:r>
              <a:rPr sz="3600" spc="-4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40607" y="4044315"/>
            <a:ext cx="527707" cy="4051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2826" marR="54747" algn="ctr">
              <a:lnSpc>
                <a:spcPts val="1530"/>
              </a:lnSpc>
              <a:spcBef>
                <a:spcPts val="76"/>
              </a:spcBef>
            </a:pPr>
            <a:r>
              <a:rPr sz="2100" b="1" spc="-9" baseline="1950" dirty="0">
                <a:latin typeface="Calibri"/>
                <a:cs typeface="Calibri"/>
              </a:rPr>
              <a:t>F</a:t>
            </a:r>
            <a:r>
              <a:rPr sz="2100" b="1" spc="0" baseline="1950" dirty="0">
                <a:latin typeface="Calibri"/>
                <a:cs typeface="Calibri"/>
              </a:rPr>
              <a:t>CoE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ts val="1585"/>
              </a:lnSpc>
              <a:spcBef>
                <a:spcPts val="2"/>
              </a:spcBef>
            </a:pPr>
            <a:r>
              <a:rPr sz="2100" b="1" spc="-14" baseline="1950" dirty="0">
                <a:latin typeface="Calibri"/>
                <a:cs typeface="Calibri"/>
              </a:rPr>
              <a:t>S</a:t>
            </a:r>
            <a:r>
              <a:rPr sz="2100" b="1" spc="0" baseline="1950" dirty="0">
                <a:latin typeface="Calibri"/>
                <a:cs typeface="Calibri"/>
              </a:rPr>
              <a:t>wi</a:t>
            </a:r>
            <a:r>
              <a:rPr sz="2100" b="1" spc="-14" baseline="1950" dirty="0">
                <a:latin typeface="Calibri"/>
                <a:cs typeface="Calibri"/>
              </a:rPr>
              <a:t>t</a:t>
            </a:r>
            <a:r>
              <a:rPr sz="2100" b="1" spc="0" baseline="1950" dirty="0">
                <a:latin typeface="Calibri"/>
                <a:cs typeface="Calibri"/>
              </a:rPr>
              <a:t>ch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14238" y="4412742"/>
            <a:ext cx="527707" cy="4037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2826" marR="54747" algn="ctr">
              <a:lnSpc>
                <a:spcPts val="1530"/>
              </a:lnSpc>
              <a:spcBef>
                <a:spcPts val="76"/>
              </a:spcBef>
            </a:pPr>
            <a:r>
              <a:rPr sz="2100" b="1" spc="-9" baseline="1950" dirty="0">
                <a:latin typeface="Calibri"/>
                <a:cs typeface="Calibri"/>
              </a:rPr>
              <a:t>F</a:t>
            </a:r>
            <a:r>
              <a:rPr sz="2100" b="1" spc="0" baseline="1950" dirty="0">
                <a:latin typeface="Calibri"/>
                <a:cs typeface="Calibri"/>
              </a:rPr>
              <a:t>CoE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ts val="1575"/>
              </a:lnSpc>
              <a:spcBef>
                <a:spcPts val="2"/>
              </a:spcBef>
            </a:pPr>
            <a:r>
              <a:rPr sz="2100" b="1" spc="-14" baseline="1950" dirty="0">
                <a:latin typeface="Calibri"/>
                <a:cs typeface="Calibri"/>
              </a:rPr>
              <a:t>S</a:t>
            </a:r>
            <a:r>
              <a:rPr sz="2100" b="1" spc="0" baseline="1950" dirty="0">
                <a:latin typeface="Calibri"/>
                <a:cs typeface="Calibri"/>
              </a:rPr>
              <a:t>wi</a:t>
            </a:r>
            <a:r>
              <a:rPr sz="2100" b="1" spc="-14" baseline="1950" dirty="0">
                <a:latin typeface="Calibri"/>
                <a:cs typeface="Calibri"/>
              </a:rPr>
              <a:t>t</a:t>
            </a:r>
            <a:r>
              <a:rPr sz="2100" b="1" spc="0" baseline="1950" dirty="0">
                <a:latin typeface="Calibri"/>
                <a:cs typeface="Calibri"/>
              </a:rPr>
              <a:t>ch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259" y="4892802"/>
            <a:ext cx="694926" cy="4038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8112" marR="163978" algn="ctr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Ho</a:t>
            </a:r>
            <a:r>
              <a:rPr sz="2100" b="1" spc="-4" baseline="1950" dirty="0">
                <a:latin typeface="Calibri"/>
                <a:cs typeface="Calibri"/>
              </a:rPr>
              <a:t>s</a:t>
            </a:r>
            <a:r>
              <a:rPr sz="2100" b="1" spc="0" baseline="1950" dirty="0"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ts val="1575"/>
              </a:lnSpc>
              <a:spcBef>
                <a:spcPts val="2"/>
              </a:spcBef>
            </a:pPr>
            <a:r>
              <a:rPr sz="2100" b="1" spc="-4" baseline="1950" dirty="0">
                <a:latin typeface="Calibri"/>
                <a:cs typeface="Calibri"/>
              </a:rPr>
              <a:t>(</a:t>
            </a:r>
            <a:r>
              <a:rPr sz="2100" b="1" spc="0" baseline="1950" dirty="0">
                <a:latin typeface="Calibri"/>
                <a:cs typeface="Calibri"/>
              </a:rPr>
              <a:t>Node</a:t>
            </a:r>
            <a:r>
              <a:rPr sz="2100" b="1" spc="-14" baseline="1950" dirty="0">
                <a:latin typeface="Calibri"/>
                <a:cs typeface="Calibri"/>
              </a:rPr>
              <a:t> </a:t>
            </a:r>
            <a:r>
              <a:rPr sz="2100" b="1" spc="0" baseline="1950" dirty="0">
                <a:latin typeface="Calibri"/>
                <a:cs typeface="Calibri"/>
              </a:rPr>
              <a:t>A)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1202" y="5562854"/>
            <a:ext cx="1604748" cy="4057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3733" marR="341628" algn="ctr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Con</a:t>
            </a:r>
            <a:r>
              <a:rPr sz="2100" b="1" spc="-19" baseline="1950" dirty="0">
                <a:latin typeface="Calibri"/>
                <a:cs typeface="Calibri"/>
              </a:rPr>
              <a:t>g</a:t>
            </a:r>
            <a:r>
              <a:rPr sz="2100" b="1" spc="0" baseline="1950" dirty="0">
                <a:latin typeface="Calibri"/>
                <a:cs typeface="Calibri"/>
              </a:rPr>
              <a:t>e</a:t>
            </a:r>
            <a:r>
              <a:rPr sz="2100" b="1" spc="-9" baseline="1950" dirty="0">
                <a:latin typeface="Calibri"/>
                <a:cs typeface="Calibri"/>
              </a:rPr>
              <a:t>s</a:t>
            </a:r>
            <a:r>
              <a:rPr sz="2100" b="1" spc="0" baseline="1950" dirty="0">
                <a:latin typeface="Calibri"/>
                <a:cs typeface="Calibri"/>
              </a:rPr>
              <a:t>t</a:t>
            </a:r>
            <a:r>
              <a:rPr sz="2100" b="1" spc="4" baseline="1950" dirty="0">
                <a:latin typeface="Calibri"/>
                <a:cs typeface="Calibri"/>
              </a:rPr>
              <a:t>i</a:t>
            </a:r>
            <a:r>
              <a:rPr sz="2100" b="1" spc="0" baseline="1950" dirty="0">
                <a:latin typeface="Calibri"/>
                <a:cs typeface="Calibri"/>
              </a:rPr>
              <a:t>on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ts val="1590"/>
              </a:lnSpc>
              <a:spcBef>
                <a:spcPts val="2"/>
              </a:spcBef>
            </a:pPr>
            <a:r>
              <a:rPr sz="2100" b="1" spc="0" baseline="1950" dirty="0">
                <a:latin typeface="Calibri"/>
                <a:cs typeface="Calibri"/>
              </a:rPr>
              <a:t>N</a:t>
            </a:r>
            <a:r>
              <a:rPr sz="2100" b="1" spc="4" baseline="1950" dirty="0">
                <a:latin typeface="Calibri"/>
                <a:cs typeface="Calibri"/>
              </a:rPr>
              <a:t>ot</a:t>
            </a:r>
            <a:r>
              <a:rPr sz="2100" b="1" spc="0" baseline="1950" dirty="0">
                <a:latin typeface="Calibri"/>
                <a:cs typeface="Calibri"/>
              </a:rPr>
              <a:t>if</a:t>
            </a:r>
            <a:r>
              <a:rPr sz="2100" b="1" spc="4" baseline="1950" dirty="0">
                <a:latin typeface="Calibri"/>
                <a:cs typeface="Calibri"/>
              </a:rPr>
              <a:t>i</a:t>
            </a:r>
            <a:r>
              <a:rPr sz="2100" b="1" spc="-9" baseline="1950" dirty="0">
                <a:latin typeface="Calibri"/>
                <a:cs typeface="Calibri"/>
              </a:rPr>
              <a:t>c</a:t>
            </a:r>
            <a:r>
              <a:rPr sz="2100" b="1" spc="-4" baseline="1950" dirty="0">
                <a:latin typeface="Calibri"/>
                <a:cs typeface="Calibri"/>
              </a:rPr>
              <a:t>a</a:t>
            </a:r>
            <a:r>
              <a:rPr sz="2100" b="1" spc="4" baseline="1950" dirty="0">
                <a:latin typeface="Calibri"/>
                <a:cs typeface="Calibri"/>
              </a:rPr>
              <a:t>t</a:t>
            </a:r>
            <a:r>
              <a:rPr sz="2100" b="1" spc="0" baseline="1950" dirty="0">
                <a:latin typeface="Calibri"/>
                <a:cs typeface="Calibri"/>
              </a:rPr>
              <a:t>i</a:t>
            </a:r>
            <a:r>
              <a:rPr sz="2100" b="1" spc="4" baseline="1950" dirty="0">
                <a:latin typeface="Calibri"/>
                <a:cs typeface="Calibri"/>
              </a:rPr>
              <a:t>o</a:t>
            </a:r>
            <a:r>
              <a:rPr sz="2100" b="1" spc="0" baseline="1950" dirty="0">
                <a:latin typeface="Calibri"/>
                <a:cs typeface="Calibri"/>
              </a:rPr>
              <a:t>n</a:t>
            </a:r>
            <a:r>
              <a:rPr sz="2100" b="1" spc="-34" baseline="1950" dirty="0">
                <a:latin typeface="Calibri"/>
                <a:cs typeface="Calibri"/>
              </a:rPr>
              <a:t> </a:t>
            </a:r>
            <a:r>
              <a:rPr sz="2100" b="1" spc="0" baseline="1950" dirty="0">
                <a:latin typeface="Calibri"/>
                <a:cs typeface="Calibri"/>
              </a:rPr>
              <a:t>Me</a:t>
            </a:r>
            <a:r>
              <a:rPr sz="2100" b="1" spc="9" baseline="1950" dirty="0">
                <a:latin typeface="Calibri"/>
                <a:cs typeface="Calibri"/>
              </a:rPr>
              <a:t>s</a:t>
            </a:r>
            <a:r>
              <a:rPr sz="2100" b="1" spc="4" baseline="1950" dirty="0">
                <a:latin typeface="Calibri"/>
                <a:cs typeface="Calibri"/>
              </a:rPr>
              <a:t>sa</a:t>
            </a:r>
            <a:r>
              <a:rPr sz="2100" b="1" spc="-14" baseline="1950" dirty="0">
                <a:latin typeface="Calibri"/>
                <a:cs typeface="Calibri"/>
              </a:rPr>
              <a:t>g</a:t>
            </a:r>
            <a:r>
              <a:rPr sz="2100" b="1" spc="0" baseline="1950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49037" y="6209563"/>
            <a:ext cx="878394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Con</a:t>
            </a:r>
            <a:r>
              <a:rPr sz="2100" b="1" spc="-14" baseline="1950" dirty="0">
                <a:latin typeface="Calibri"/>
                <a:cs typeface="Calibri"/>
              </a:rPr>
              <a:t>g</a:t>
            </a:r>
            <a:r>
              <a:rPr sz="2100" b="1" spc="0" baseline="1950" dirty="0">
                <a:latin typeface="Calibri"/>
                <a:cs typeface="Calibri"/>
              </a:rPr>
              <a:t>e</a:t>
            </a:r>
            <a:r>
              <a:rPr sz="2100" b="1" spc="-9" baseline="1950" dirty="0">
                <a:latin typeface="Calibri"/>
                <a:cs typeface="Calibri"/>
              </a:rPr>
              <a:t>s</a:t>
            </a:r>
            <a:r>
              <a:rPr sz="2100" b="1" spc="4" baseline="1950" dirty="0">
                <a:latin typeface="Calibri"/>
                <a:cs typeface="Calibri"/>
              </a:rPr>
              <a:t>t</a:t>
            </a:r>
            <a:r>
              <a:rPr sz="2100" b="1" spc="0" baseline="1950" dirty="0">
                <a:latin typeface="Calibri"/>
                <a:cs typeface="Calibri"/>
              </a:rPr>
              <a:t>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95438" y="6212306"/>
            <a:ext cx="1037410" cy="4054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S</a:t>
            </a:r>
            <a:r>
              <a:rPr sz="2100" b="1" spc="-9" baseline="1950" dirty="0">
                <a:latin typeface="Calibri"/>
                <a:cs typeface="Calibri"/>
              </a:rPr>
              <a:t>t</a:t>
            </a:r>
            <a:r>
              <a:rPr sz="2100" b="1" spc="0" baseline="1950" dirty="0">
                <a:latin typeface="Calibri"/>
                <a:cs typeface="Calibri"/>
              </a:rPr>
              <a:t>o</a:t>
            </a:r>
            <a:r>
              <a:rPr sz="2100" b="1" spc="-29" baseline="1950" dirty="0">
                <a:latin typeface="Calibri"/>
                <a:cs typeface="Calibri"/>
              </a:rPr>
              <a:t>r</a:t>
            </a:r>
            <a:r>
              <a:rPr sz="2100" b="1" spc="0" baseline="1950" dirty="0">
                <a:latin typeface="Calibri"/>
                <a:cs typeface="Calibri"/>
              </a:rPr>
              <a:t>a</a:t>
            </a:r>
            <a:r>
              <a:rPr sz="2100" b="1" spc="-14" baseline="1950" dirty="0">
                <a:latin typeface="Calibri"/>
                <a:cs typeface="Calibri"/>
              </a:rPr>
              <a:t>g</a:t>
            </a:r>
            <a:r>
              <a:rPr sz="2100" b="1" spc="0" baseline="1950" dirty="0">
                <a:latin typeface="Calibri"/>
                <a:cs typeface="Calibri"/>
              </a:rPr>
              <a:t>e</a:t>
            </a:r>
            <a:r>
              <a:rPr sz="2100" b="1" spc="-29" baseline="1950" dirty="0">
                <a:latin typeface="Calibri"/>
                <a:cs typeface="Calibri"/>
              </a:rPr>
              <a:t> </a:t>
            </a:r>
            <a:r>
              <a:rPr sz="2100" b="1" spc="0" baseline="1950" dirty="0">
                <a:latin typeface="Calibri"/>
                <a:cs typeface="Calibri"/>
              </a:rPr>
              <a:t>A</a:t>
            </a:r>
            <a:r>
              <a:rPr sz="2100" b="1" spc="4" baseline="1950" dirty="0">
                <a:latin typeface="Calibri"/>
                <a:cs typeface="Calibri"/>
              </a:rPr>
              <a:t>r</a:t>
            </a:r>
            <a:r>
              <a:rPr sz="2100" b="1" spc="-29" baseline="1950" dirty="0">
                <a:latin typeface="Calibri"/>
                <a:cs typeface="Calibri"/>
              </a:rPr>
              <a:t>r</a:t>
            </a:r>
            <a:r>
              <a:rPr sz="2100" b="1" spc="-19" baseline="1950" dirty="0">
                <a:latin typeface="Calibri"/>
                <a:cs typeface="Calibri"/>
              </a:rPr>
              <a:t>a</a:t>
            </a:r>
            <a:r>
              <a:rPr sz="2100" b="1" spc="0" baseline="1950" dirty="0">
                <a:latin typeface="Calibri"/>
                <a:cs typeface="Calibri"/>
              </a:rPr>
              <a:t>y</a:t>
            </a:r>
            <a:endParaRPr sz="1400">
              <a:latin typeface="Calibri"/>
              <a:cs typeface="Calibri"/>
            </a:endParaRPr>
          </a:p>
          <a:p>
            <a:pPr marL="185000" marR="152020" algn="ctr">
              <a:lnSpc>
                <a:spcPts val="1590"/>
              </a:lnSpc>
              <a:spcBef>
                <a:spcPts val="2"/>
              </a:spcBef>
            </a:pPr>
            <a:r>
              <a:rPr sz="2100" b="1" spc="-4" baseline="1950" dirty="0">
                <a:latin typeface="Calibri"/>
                <a:cs typeface="Calibri"/>
              </a:rPr>
              <a:t>(</a:t>
            </a:r>
            <a:r>
              <a:rPr sz="2100" b="1" spc="0" baseline="1950" dirty="0">
                <a:latin typeface="Calibri"/>
                <a:cs typeface="Calibri"/>
              </a:rPr>
              <a:t>Node</a:t>
            </a:r>
            <a:r>
              <a:rPr sz="2100" b="1" spc="-9" baseline="1950" dirty="0">
                <a:latin typeface="Calibri"/>
                <a:cs typeface="Calibri"/>
              </a:rPr>
              <a:t> </a:t>
            </a:r>
            <a:r>
              <a:rPr sz="2100" b="1" spc="4" baseline="1950" dirty="0">
                <a:latin typeface="Calibri"/>
                <a:cs typeface="Calibri"/>
              </a:rPr>
              <a:t>B</a:t>
            </a:r>
            <a:r>
              <a:rPr sz="2100" b="1" spc="0" baseline="1950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7762" y="5199126"/>
            <a:ext cx="517906" cy="274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6995668" y="5199126"/>
            <a:ext cx="870457" cy="274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5565648" y="5160264"/>
            <a:ext cx="301751" cy="112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8"/>
              </a:spcBef>
            </a:pPr>
            <a:endParaRPr sz="850"/>
          </a:p>
        </p:txBody>
      </p:sp>
      <p:sp>
        <p:nvSpPr>
          <p:cNvPr id="6" name="object 6"/>
          <p:cNvSpPr txBox="1"/>
          <p:nvPr/>
        </p:nvSpPr>
        <p:spPr>
          <a:xfrm>
            <a:off x="5867400" y="5160264"/>
            <a:ext cx="58674" cy="112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8"/>
              </a:spcBef>
            </a:pPr>
            <a:endParaRPr sz="850"/>
          </a:p>
        </p:txBody>
      </p:sp>
      <p:sp>
        <p:nvSpPr>
          <p:cNvPr id="5" name="object 5"/>
          <p:cNvSpPr txBox="1"/>
          <p:nvPr/>
        </p:nvSpPr>
        <p:spPr>
          <a:xfrm>
            <a:off x="4572000" y="4814316"/>
            <a:ext cx="547370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119370" y="4814316"/>
            <a:ext cx="420369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667000" y="4436364"/>
            <a:ext cx="541019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08020" y="4436364"/>
            <a:ext cx="416052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883FBCF-4AF7-71CC-67AC-AD92812C5462}"/>
              </a:ext>
            </a:extLst>
          </p:cNvPr>
          <p:cNvSpPr txBox="1"/>
          <p:nvPr/>
        </p:nvSpPr>
        <p:spPr>
          <a:xfrm>
            <a:off x="1284365" y="381076"/>
            <a:ext cx="64457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Con</a:t>
            </a:r>
            <a:r>
              <a:rPr lang="en-IN" sz="2800" b="1" spc="-19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g</a:t>
            </a:r>
            <a:r>
              <a:rPr lang="en-IN"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</a:t>
            </a:r>
            <a:r>
              <a:rPr lang="en-IN" sz="2800" b="1" spc="-54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s</a:t>
            </a:r>
            <a:r>
              <a:rPr lang="en-IN"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tion </a:t>
            </a:r>
            <a:r>
              <a:rPr lang="en-IN" sz="2800" b="1" spc="-9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N</a:t>
            </a:r>
            <a:r>
              <a:rPr lang="en-IN"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otifi</a:t>
            </a:r>
            <a:r>
              <a:rPr lang="en-IN" sz="2800" b="1" spc="-39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ca</a:t>
            </a:r>
            <a:r>
              <a:rPr lang="en-IN"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tion</a:t>
            </a:r>
            <a:r>
              <a:rPr lang="en-IN" sz="2800" b="1" spc="29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lang="en-IN"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(CN)</a:t>
            </a:r>
            <a:endParaRPr lang="en-IN"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3166" y="293909"/>
            <a:ext cx="8717667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3770"/>
              </a:lnSpc>
              <a:spcBef>
                <a:spcPts val="188"/>
              </a:spcBef>
            </a:pP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D</a:t>
            </a:r>
            <a:r>
              <a:rPr sz="2800" b="1" spc="-39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</a:t>
            </a:r>
            <a:r>
              <a:rPr sz="2800" b="1" spc="-44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 </a:t>
            </a:r>
            <a:r>
              <a:rPr sz="2800" b="1" spc="9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C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</a:t>
            </a:r>
            <a:r>
              <a:rPr sz="2800" b="1" spc="-39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n</a:t>
            </a:r>
            <a:r>
              <a:rPr sz="2800" b="1" spc="-29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er</a:t>
            </a:r>
            <a:r>
              <a:rPr sz="2800" b="1" spc="-19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Bridging</a:t>
            </a:r>
            <a:r>
              <a:rPr sz="2800" b="1" spc="9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</a:t>
            </a:r>
            <a:r>
              <a:rPr sz="2800" b="1" spc="-69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x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chan</a:t>
            </a:r>
            <a:r>
              <a:rPr sz="2800" b="1" spc="-19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g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</a:t>
            </a:r>
            <a:r>
              <a:rPr sz="2800" b="1" spc="-14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-44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P</a:t>
            </a:r>
            <a:r>
              <a:rPr sz="2800" b="1" spc="-79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r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o</a:t>
            </a:r>
            <a:r>
              <a:rPr sz="2800" b="1" spc="-39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o</a:t>
            </a:r>
            <a:r>
              <a:rPr sz="2800" b="1" spc="-39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c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ol (DC</a:t>
            </a:r>
            <a:r>
              <a:rPr sz="2800" b="1" spc="-59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B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X)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587298"/>
            <a:ext cx="20309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608734"/>
            <a:ext cx="8060993" cy="2382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581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Enab</a:t>
            </a:r>
            <a:r>
              <a:rPr sz="4200" spc="-14" baseline="2925" dirty="0">
                <a:latin typeface="Calibri"/>
                <a:cs typeface="Calibri"/>
              </a:rPr>
              <a:t>l</a:t>
            </a:r>
            <a:r>
              <a:rPr sz="4200" spc="0" baseline="2925" dirty="0">
                <a:latin typeface="Calibri"/>
                <a:cs typeface="Calibri"/>
              </a:rPr>
              <a:t>es</a:t>
            </a:r>
            <a:r>
              <a:rPr sz="4200" spc="1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Co</a:t>
            </a:r>
            <a:r>
              <a:rPr sz="4200" spc="-59" baseline="2925" dirty="0">
                <a:solidFill>
                  <a:srgbClr val="6F2F9F"/>
                </a:solidFill>
                <a:latin typeface="Calibri"/>
                <a:cs typeface="Calibri"/>
              </a:rPr>
              <a:t>n</a:t>
            </a:r>
            <a:r>
              <a:rPr sz="4200" spc="-25" baseline="2925" dirty="0">
                <a:solidFill>
                  <a:srgbClr val="6F2F9F"/>
                </a:solidFill>
                <a:latin typeface="Calibri"/>
                <a:cs typeface="Calibri"/>
              </a:rPr>
              <a:t>v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4200" spc="-39" baseline="2925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sz="4200" spc="-19" baseline="2925" dirty="0">
                <a:solidFill>
                  <a:srgbClr val="6F2F9F"/>
                </a:solidFill>
                <a:latin typeface="Calibri"/>
                <a:cs typeface="Calibri"/>
              </a:rPr>
              <a:t>g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ence</a:t>
            </a:r>
            <a:r>
              <a:rPr sz="4200" spc="9" baseline="29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Enha</a:t>
            </a:r>
            <a:r>
              <a:rPr sz="4200" spc="-9" baseline="2925" dirty="0">
                <a:solidFill>
                  <a:srgbClr val="6F2F9F"/>
                </a:solidFill>
                <a:latin typeface="Calibri"/>
                <a:cs typeface="Calibri"/>
              </a:rPr>
              <a:t>n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ced</a:t>
            </a:r>
            <a:r>
              <a:rPr sz="4200" spc="24" baseline="29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4200" spc="-34" baseline="2925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the</a:t>
            </a:r>
            <a:r>
              <a:rPr sz="4200" spc="-14" baseline="2925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n</a:t>
            </a:r>
            <a:r>
              <a:rPr sz="4200" spc="-19" baseline="2925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4200" spc="9" baseline="29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4200" spc="19" baseline="2925" dirty="0">
                <a:solidFill>
                  <a:srgbClr val="6F2F9F"/>
                </a:solidFill>
                <a:latin typeface="Calibri"/>
                <a:cs typeface="Calibri"/>
              </a:rPr>
              <a:t>(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CEE)</a:t>
            </a:r>
            <a:r>
              <a:rPr sz="4200" spc="-50" baseline="29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d</a:t>
            </a:r>
            <a:r>
              <a:rPr sz="4200" spc="-19" baseline="2925" dirty="0">
                <a:latin typeface="Calibri"/>
                <a:cs typeface="Calibri"/>
              </a:rPr>
              <a:t>e</a:t>
            </a:r>
            <a:r>
              <a:rPr sz="4200" spc="0" baseline="2925" dirty="0">
                <a:latin typeface="Calibri"/>
                <a:cs typeface="Calibri"/>
              </a:rPr>
              <a:t>v</a:t>
            </a:r>
            <a:r>
              <a:rPr sz="4200" spc="-9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ces</a:t>
            </a:r>
            <a:endParaRPr sz="2800">
              <a:latin typeface="Calibri"/>
              <a:cs typeface="Calibri"/>
            </a:endParaRPr>
          </a:p>
          <a:p>
            <a:pPr marL="12700" marR="55810">
              <a:lnSpc>
                <a:spcPts val="3025"/>
              </a:lnSpc>
              <a:spcBef>
                <a:spcPts val="3"/>
              </a:spcBef>
            </a:pPr>
            <a:r>
              <a:rPr sz="4200" spc="-25" baseline="2925" dirty="0">
                <a:latin typeface="Calibri"/>
                <a:cs typeface="Calibri"/>
              </a:rPr>
              <a:t>t</a:t>
            </a:r>
            <a:r>
              <a:rPr sz="4200" spc="0" baseline="2925" dirty="0">
                <a:latin typeface="Calibri"/>
                <a:cs typeface="Calibri"/>
              </a:rPr>
              <a:t>o</a:t>
            </a:r>
            <a:r>
              <a:rPr sz="4200" spc="-14" baseline="2925" dirty="0">
                <a:latin typeface="Calibri"/>
                <a:cs typeface="Calibri"/>
              </a:rPr>
              <a:t> </a:t>
            </a:r>
            <a:r>
              <a:rPr sz="4200" spc="-9" baseline="2925" dirty="0">
                <a:latin typeface="Calibri"/>
                <a:cs typeface="Calibri"/>
              </a:rPr>
              <a:t>c</a:t>
            </a:r>
            <a:r>
              <a:rPr sz="4200" spc="0" baseline="2925" dirty="0">
                <a:latin typeface="Calibri"/>
                <a:cs typeface="Calibri"/>
              </a:rPr>
              <a:t>o</a:t>
            </a:r>
            <a:r>
              <a:rPr sz="4200" spc="-50" baseline="2925" dirty="0">
                <a:latin typeface="Calibri"/>
                <a:cs typeface="Calibri"/>
              </a:rPr>
              <a:t>n</a:t>
            </a:r>
            <a:r>
              <a:rPr sz="4200" spc="-25" baseline="2925" dirty="0">
                <a:latin typeface="Calibri"/>
                <a:cs typeface="Calibri"/>
              </a:rPr>
              <a:t>v</a:t>
            </a:r>
            <a:r>
              <a:rPr sz="4200" spc="-9" baseline="2925" dirty="0">
                <a:latin typeface="Calibri"/>
                <a:cs typeface="Calibri"/>
              </a:rPr>
              <a:t>e</a:t>
            </a:r>
            <a:r>
              <a:rPr sz="4200" spc="0" baseline="2925" dirty="0">
                <a:latin typeface="Calibri"/>
                <a:cs typeface="Calibri"/>
              </a:rPr>
              <a:t>y</a:t>
            </a:r>
            <a:r>
              <a:rPr sz="4200" spc="-55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and</a:t>
            </a:r>
            <a:r>
              <a:rPr sz="4200" spc="-27" baseline="2925" dirty="0">
                <a:latin typeface="Calibri"/>
                <a:cs typeface="Calibri"/>
              </a:rPr>
              <a:t> </a:t>
            </a:r>
            <a:r>
              <a:rPr sz="4200" spc="-19" baseline="2925" dirty="0">
                <a:latin typeface="Calibri"/>
                <a:cs typeface="Calibri"/>
              </a:rPr>
              <a:t>c</a:t>
            </a:r>
            <a:r>
              <a:rPr sz="4200" spc="0" baseline="2925" dirty="0">
                <a:latin typeface="Calibri"/>
                <a:cs typeface="Calibri"/>
              </a:rPr>
              <a:t>o</a:t>
            </a:r>
            <a:r>
              <a:rPr sz="4200" spc="-14" baseline="2925" dirty="0">
                <a:latin typeface="Calibri"/>
                <a:cs typeface="Calibri"/>
              </a:rPr>
              <a:t>n</a:t>
            </a:r>
            <a:r>
              <a:rPr sz="4200" spc="0" baseline="2925" dirty="0">
                <a:latin typeface="Calibri"/>
                <a:cs typeface="Calibri"/>
              </a:rPr>
              <a:t>fig</a:t>
            </a:r>
            <a:r>
              <a:rPr sz="4200" spc="-9" baseline="2925" dirty="0">
                <a:latin typeface="Calibri"/>
                <a:cs typeface="Calibri"/>
              </a:rPr>
              <a:t>u</a:t>
            </a:r>
            <a:r>
              <a:rPr sz="4200" spc="-39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e</a:t>
            </a:r>
            <a:r>
              <a:rPr sz="4200" spc="-86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their</a:t>
            </a:r>
            <a:r>
              <a:rPr sz="4200" spc="14" baseline="2925" dirty="0">
                <a:latin typeface="Calibri"/>
                <a:cs typeface="Calibri"/>
              </a:rPr>
              <a:t> </a:t>
            </a:r>
            <a:r>
              <a:rPr sz="4200" spc="-75" baseline="2925" dirty="0">
                <a:latin typeface="Calibri"/>
                <a:cs typeface="Calibri"/>
              </a:rPr>
              <a:t>f</a:t>
            </a:r>
            <a:r>
              <a:rPr sz="4200" spc="0" baseline="2925" dirty="0">
                <a:latin typeface="Calibri"/>
                <a:cs typeface="Calibri"/>
              </a:rPr>
              <a:t>e</a:t>
            </a:r>
            <a:r>
              <a:rPr sz="4200" spc="-19" baseline="2925" dirty="0">
                <a:latin typeface="Calibri"/>
                <a:cs typeface="Calibri"/>
              </a:rPr>
              <a:t>a</a:t>
            </a:r>
            <a:r>
              <a:rPr sz="4200" spc="0" baseline="2925" dirty="0">
                <a:latin typeface="Calibri"/>
                <a:cs typeface="Calibri"/>
              </a:rPr>
              <a:t>tu</a:t>
            </a:r>
            <a:r>
              <a:rPr sz="4200" spc="-44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es</a:t>
            </a:r>
            <a:r>
              <a:rPr sz="4200" spc="-60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with</a:t>
            </a:r>
            <a:r>
              <a:rPr sz="4200" spc="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other</a:t>
            </a:r>
            <a:r>
              <a:rPr sz="4200" spc="-52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CEE</a:t>
            </a:r>
            <a:endParaRPr sz="2800">
              <a:latin typeface="Calibri"/>
              <a:cs typeface="Calibri"/>
            </a:endParaRPr>
          </a:p>
          <a:p>
            <a:pPr marL="12700" marR="55810">
              <a:lnSpc>
                <a:spcPts val="3025"/>
              </a:lnSpc>
            </a:pPr>
            <a:r>
              <a:rPr sz="4200" spc="0" baseline="2925" dirty="0">
                <a:latin typeface="Calibri"/>
                <a:cs typeface="Calibri"/>
              </a:rPr>
              <a:t>d</a:t>
            </a:r>
            <a:r>
              <a:rPr sz="4200" spc="-14" baseline="2925" dirty="0">
                <a:latin typeface="Calibri"/>
                <a:cs typeface="Calibri"/>
              </a:rPr>
              <a:t>e</a:t>
            </a:r>
            <a:r>
              <a:rPr sz="4200" spc="0" baseline="2925" dirty="0">
                <a:latin typeface="Calibri"/>
                <a:cs typeface="Calibri"/>
              </a:rPr>
              <a:t>v</a:t>
            </a:r>
            <a:r>
              <a:rPr sz="4200" spc="-9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ces</a:t>
            </a:r>
            <a:r>
              <a:rPr sz="4200" spc="-50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in</a:t>
            </a:r>
            <a:r>
              <a:rPr sz="4200" spc="-21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the</a:t>
            </a:r>
            <a:r>
              <a:rPr sz="4200" spc="-27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n</a:t>
            </a:r>
            <a:r>
              <a:rPr sz="4200" spc="-14" baseline="2925" dirty="0">
                <a:latin typeface="Calibri"/>
                <a:cs typeface="Calibri"/>
              </a:rPr>
              <a:t>e</a:t>
            </a:r>
            <a:r>
              <a:rPr sz="4200" spc="0" baseline="2925" dirty="0">
                <a:latin typeface="Calibri"/>
                <a:cs typeface="Calibri"/>
              </a:rPr>
              <a:t>t</a:t>
            </a:r>
            <a:r>
              <a:rPr sz="4200" spc="-19" baseline="2925" dirty="0">
                <a:latin typeface="Calibri"/>
                <a:cs typeface="Calibri"/>
              </a:rPr>
              <a:t>w</a:t>
            </a:r>
            <a:r>
              <a:rPr sz="4200" spc="0" baseline="2925" dirty="0">
                <a:latin typeface="Calibri"/>
                <a:cs typeface="Calibri"/>
              </a:rPr>
              <a:t>ork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ct val="101725"/>
              </a:lnSpc>
              <a:spcBef>
                <a:spcPts val="13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r>
              <a:rPr sz="2400" spc="299" dirty="0">
                <a:latin typeface="Arial"/>
                <a:cs typeface="Arial"/>
              </a:rPr>
              <a:t> </a:t>
            </a:r>
            <a:r>
              <a:rPr sz="2400" spc="0" dirty="0">
                <a:latin typeface="Calibri"/>
                <a:cs typeface="Calibri"/>
              </a:rPr>
              <a:t>All</a:t>
            </a:r>
            <a:r>
              <a:rPr sz="2400" spc="-9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0" dirty="0">
                <a:latin typeface="Calibri"/>
                <a:cs typeface="Calibri"/>
              </a:rPr>
              <a:t>s a</a:t>
            </a:r>
            <a:r>
              <a:rPr sz="2400" spc="-14" dirty="0">
                <a:latin typeface="Calibri"/>
                <a:cs typeface="Calibri"/>
              </a:rPr>
              <a:t> s</a:t>
            </a:r>
            <a:r>
              <a:rPr sz="2400" spc="0" dirty="0">
                <a:latin typeface="Calibri"/>
                <a:cs typeface="Calibri"/>
              </a:rPr>
              <a:t>wi</a:t>
            </a:r>
            <a:r>
              <a:rPr sz="2400" spc="-19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ch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di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tribu</a:t>
            </a:r>
            <a:r>
              <a:rPr sz="2400" spc="-19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9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figu</a:t>
            </a:r>
            <a:r>
              <a:rPr sz="2400" spc="-44" dirty="0">
                <a:latin typeface="Calibri"/>
                <a:cs typeface="Calibri"/>
              </a:rPr>
              <a:t>r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tion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-39" dirty="0">
                <a:latin typeface="Calibri"/>
                <a:cs typeface="Calibri"/>
              </a:rPr>
              <a:t>v</a:t>
            </a:r>
            <a:r>
              <a:rPr sz="2400" spc="0" dirty="0">
                <a:latin typeface="Calibri"/>
                <a:cs typeface="Calibri"/>
              </a:rPr>
              <a:t>alues </a:t>
            </a:r>
            <a:r>
              <a:rPr sz="2400" spc="-19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-34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ach</a:t>
            </a:r>
            <a:r>
              <a:rPr sz="2400" spc="9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  <a:p>
            <a:pPr marL="470204" marR="55810">
              <a:lnSpc>
                <a:spcPts val="2590"/>
              </a:lnSpc>
              <a:spcBef>
                <a:spcPts val="129"/>
              </a:spcBef>
            </a:pPr>
            <a:r>
              <a:rPr sz="3600" spc="0" baseline="3413" dirty="0">
                <a:latin typeface="Calibri"/>
                <a:cs typeface="Calibri"/>
              </a:rPr>
              <a:t>ada</a:t>
            </a:r>
            <a:r>
              <a:rPr sz="3600" spc="-14" baseline="3413" dirty="0">
                <a:latin typeface="Calibri"/>
                <a:cs typeface="Calibri"/>
              </a:rPr>
              <a:t>p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2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12700" marR="55810">
              <a:lnSpc>
                <a:spcPct val="101725"/>
              </a:lnSpc>
              <a:spcBef>
                <a:spcPts val="473"/>
              </a:spcBef>
            </a:pPr>
            <a:r>
              <a:rPr sz="2800" spc="0" dirty="0">
                <a:latin typeface="Calibri"/>
                <a:cs typeface="Calibri"/>
              </a:rPr>
              <a:t>Ensu</a:t>
            </a:r>
            <a:r>
              <a:rPr sz="2800" spc="-44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es</a:t>
            </a:r>
            <a:r>
              <a:rPr sz="2800" spc="-53" dirty="0">
                <a:latin typeface="Calibri"/>
                <a:cs typeface="Calibri"/>
              </a:rPr>
              <a:t> </a:t>
            </a:r>
            <a:r>
              <a:rPr sz="2800" spc="-19" dirty="0">
                <a:latin typeface="Calibri"/>
                <a:cs typeface="Calibri"/>
              </a:rPr>
              <a:t>c</a:t>
            </a:r>
            <a:r>
              <a:rPr sz="2800" spc="0" dirty="0">
                <a:latin typeface="Calibri"/>
                <a:cs typeface="Calibri"/>
              </a:rPr>
              <a:t>ons</a:t>
            </a:r>
            <a:r>
              <a:rPr sz="2800" spc="-9" dirty="0">
                <a:latin typeface="Calibri"/>
                <a:cs typeface="Calibri"/>
              </a:rPr>
              <a:t>i</a:t>
            </a:r>
            <a:r>
              <a:rPr sz="2800" spc="-34" dirty="0">
                <a:latin typeface="Calibri"/>
                <a:cs typeface="Calibri"/>
              </a:rPr>
              <a:t>s</a:t>
            </a:r>
            <a:r>
              <a:rPr sz="2800" spc="-2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e</a:t>
            </a:r>
            <a:r>
              <a:rPr sz="2800" spc="-29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t</a:t>
            </a:r>
            <a:r>
              <a:rPr sz="2800" spc="-51" dirty="0">
                <a:latin typeface="Calibri"/>
                <a:cs typeface="Calibri"/>
              </a:rPr>
              <a:t> </a:t>
            </a:r>
            <a:r>
              <a:rPr sz="2800" spc="-19" dirty="0">
                <a:latin typeface="Calibri"/>
                <a:cs typeface="Calibri"/>
              </a:rPr>
              <a:t>c</a:t>
            </a:r>
            <a:r>
              <a:rPr sz="2800" spc="0" dirty="0">
                <a:latin typeface="Calibri"/>
                <a:cs typeface="Calibri"/>
              </a:rPr>
              <a:t>o</a:t>
            </a:r>
            <a:r>
              <a:rPr sz="2800" spc="-14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fig</a:t>
            </a:r>
            <a:r>
              <a:rPr sz="2800" spc="-9" dirty="0">
                <a:latin typeface="Calibri"/>
                <a:cs typeface="Calibri"/>
              </a:rPr>
              <a:t>u</a:t>
            </a:r>
            <a:r>
              <a:rPr sz="2800" spc="-64" dirty="0">
                <a:latin typeface="Calibri"/>
                <a:cs typeface="Calibri"/>
              </a:rPr>
              <a:t>r</a:t>
            </a:r>
            <a:r>
              <a:rPr sz="2800" spc="-19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tion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9" dirty="0">
                <a:latin typeface="Calibri"/>
                <a:cs typeface="Calibri"/>
              </a:rPr>
              <a:t>c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oss</a:t>
            </a:r>
            <a:r>
              <a:rPr sz="2800" spc="-36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-14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t</a:t>
            </a:r>
            <a:r>
              <a:rPr sz="2800" spc="-19" dirty="0">
                <a:latin typeface="Calibri"/>
                <a:cs typeface="Calibri"/>
              </a:rPr>
              <a:t>w</a:t>
            </a:r>
            <a:r>
              <a:rPr sz="2800" spc="0" dirty="0">
                <a:latin typeface="Calibri"/>
                <a:cs typeface="Calibri"/>
              </a:rPr>
              <a:t>ork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3540" y="3589065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le storage - Free files and folders icons">
            <a:extLst>
              <a:ext uri="{FF2B5EF4-FFF2-40B4-BE49-F238E27FC236}">
                <a16:creationId xmlns:a16="http://schemas.microsoft.com/office/drawing/2014/main" id="{FDE2C88F-670A-4AA3-2F0E-302975209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09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0957EC-E4A1-65D8-5F15-19155F529E94}"/>
              </a:ext>
            </a:extLst>
          </p:cNvPr>
          <p:cNvSpPr txBox="1"/>
          <p:nvPr/>
        </p:nvSpPr>
        <p:spPr>
          <a:xfrm>
            <a:off x="3429000" y="572518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File Storage</a:t>
            </a:r>
            <a:endParaRPr lang="en-IN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6953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25115" y="302033"/>
            <a:ext cx="569377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585"/>
              </a:lnSpc>
              <a:spcBef>
                <a:spcPts val="229"/>
              </a:spcBef>
            </a:pP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File Sha</a:t>
            </a:r>
            <a:r>
              <a:rPr sz="2800" b="1" spc="1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r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ing</a:t>
            </a:r>
            <a:r>
              <a:rPr sz="2800" b="1" spc="-1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</a:t>
            </a:r>
            <a:r>
              <a:rPr sz="2800" b="1" spc="-69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n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vi</a:t>
            </a:r>
            <a:r>
              <a:rPr sz="2800" b="1" spc="-8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r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onme</a:t>
            </a:r>
            <a:r>
              <a:rPr sz="2800" b="1" spc="-5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n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208" y="1513123"/>
            <a:ext cx="203098" cy="8926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64"/>
              </a:spcBef>
            </a:pPr>
            <a:r>
              <a:rPr sz="2800" spc="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2808" y="1534541"/>
            <a:ext cx="8118441" cy="26823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6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Fi</a:t>
            </a:r>
            <a:r>
              <a:rPr sz="4200" spc="-9" baseline="2925" dirty="0">
                <a:latin typeface="Calibri"/>
                <a:cs typeface="Calibri"/>
              </a:rPr>
              <a:t>l</a:t>
            </a:r>
            <a:r>
              <a:rPr sz="4200" spc="0" baseline="2925" dirty="0">
                <a:latin typeface="Calibri"/>
                <a:cs typeface="Calibri"/>
              </a:rPr>
              <a:t>e</a:t>
            </a:r>
            <a:r>
              <a:rPr sz="4200" spc="-1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shari</a:t>
            </a:r>
            <a:r>
              <a:rPr sz="4200" spc="-9" baseline="2925" dirty="0">
                <a:latin typeface="Calibri"/>
                <a:cs typeface="Calibri"/>
              </a:rPr>
              <a:t>n</a:t>
            </a:r>
            <a:r>
              <a:rPr sz="4200" spc="0" baseline="2925" dirty="0">
                <a:latin typeface="Calibri"/>
                <a:cs typeface="Calibri"/>
              </a:rPr>
              <a:t>g</a:t>
            </a:r>
            <a:r>
              <a:rPr sz="4200" spc="-3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enab</a:t>
            </a:r>
            <a:r>
              <a:rPr sz="4200" spc="-9" baseline="2925" dirty="0">
                <a:latin typeface="Calibri"/>
                <a:cs typeface="Calibri"/>
              </a:rPr>
              <a:t>l</a:t>
            </a:r>
            <a:r>
              <a:rPr sz="4200" spc="0" baseline="2925" dirty="0">
                <a:latin typeface="Calibri"/>
                <a:cs typeface="Calibri"/>
              </a:rPr>
              <a:t>es</a:t>
            </a:r>
            <a:r>
              <a:rPr sz="4200" spc="-68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use</a:t>
            </a:r>
            <a:r>
              <a:rPr sz="4200" spc="-59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s</a:t>
            </a:r>
            <a:r>
              <a:rPr sz="4200" spc="-35" baseline="2925" dirty="0">
                <a:latin typeface="Calibri"/>
                <a:cs typeface="Calibri"/>
              </a:rPr>
              <a:t> </a:t>
            </a:r>
            <a:r>
              <a:rPr sz="4200" spc="-25" baseline="2925" dirty="0">
                <a:latin typeface="Calibri"/>
                <a:cs typeface="Calibri"/>
              </a:rPr>
              <a:t>t</a:t>
            </a:r>
            <a:r>
              <a:rPr sz="4200" spc="0" baseline="2925" dirty="0">
                <a:latin typeface="Calibri"/>
                <a:cs typeface="Calibri"/>
              </a:rPr>
              <a:t>o</a:t>
            </a:r>
            <a:r>
              <a:rPr sz="4200" spc="-1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sha</a:t>
            </a:r>
            <a:r>
              <a:rPr sz="4200" spc="-34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e</a:t>
            </a:r>
            <a:r>
              <a:rPr sz="4200" spc="-47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fi</a:t>
            </a:r>
            <a:r>
              <a:rPr sz="4200" spc="-9" baseline="2925" dirty="0">
                <a:latin typeface="Calibri"/>
                <a:cs typeface="Calibri"/>
              </a:rPr>
              <a:t>l</a:t>
            </a:r>
            <a:r>
              <a:rPr sz="4200" spc="0" baseline="2925" dirty="0">
                <a:latin typeface="Calibri"/>
                <a:cs typeface="Calibri"/>
              </a:rPr>
              <a:t>es</a:t>
            </a:r>
            <a:r>
              <a:rPr sz="4200" spc="-2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with</a:t>
            </a:r>
            <a:r>
              <a:rPr sz="4200" spc="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other</a:t>
            </a:r>
            <a:r>
              <a:rPr sz="4200" spc="-52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use</a:t>
            </a:r>
            <a:r>
              <a:rPr sz="4200" spc="-59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466"/>
              </a:spcBef>
            </a:pP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44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e</a:t>
            </a:r>
            <a:r>
              <a:rPr sz="2800" spc="-19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or</a:t>
            </a:r>
            <a:r>
              <a:rPr sz="2800" spc="-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or </a:t>
            </a:r>
            <a:r>
              <a:rPr sz="2800" spc="-9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wner </a:t>
            </a:r>
            <a:r>
              <a:rPr sz="2800" spc="4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f a</a:t>
            </a:r>
            <a:r>
              <a:rPr sz="2800" spc="-13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f</a:t>
            </a:r>
            <a:r>
              <a:rPr sz="2800" spc="-4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le</a:t>
            </a:r>
            <a:r>
              <a:rPr sz="2800" spc="-14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-19" dirty="0">
                <a:latin typeface="Calibri"/>
                <a:cs typeface="Calibri"/>
              </a:rPr>
              <a:t>e</a:t>
            </a:r>
            <a:r>
              <a:rPr sz="2800" spc="-2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er</a:t>
            </a:r>
            <a:r>
              <a:rPr sz="2800" spc="-9" dirty="0">
                <a:latin typeface="Calibri"/>
                <a:cs typeface="Calibri"/>
              </a:rPr>
              <a:t>m</a:t>
            </a:r>
            <a:r>
              <a:rPr sz="2800" spc="0" dirty="0">
                <a:latin typeface="Calibri"/>
                <a:cs typeface="Calibri"/>
              </a:rPr>
              <a:t>i</a:t>
            </a:r>
            <a:r>
              <a:rPr sz="2800" spc="-14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es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the type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of a</a:t>
            </a:r>
            <a:r>
              <a:rPr sz="2800" spc="9" dirty="0">
                <a:latin typeface="Calibri"/>
                <a:cs typeface="Calibri"/>
              </a:rPr>
              <a:t>c</a:t>
            </a:r>
            <a:r>
              <a:rPr sz="2800" spc="0" dirty="0">
                <a:latin typeface="Calibri"/>
                <a:cs typeface="Calibri"/>
              </a:rPr>
              <a:t>cess</a:t>
            </a:r>
            <a:endParaRPr sz="2800">
              <a:latin typeface="Calibri"/>
              <a:cs typeface="Calibri"/>
            </a:endParaRPr>
          </a:p>
          <a:p>
            <a:pPr marL="12700" marR="57624">
              <a:lnSpc>
                <a:spcPts val="3025"/>
              </a:lnSpc>
              <a:spcBef>
                <a:spcPts val="151"/>
              </a:spcBef>
            </a:pPr>
            <a:r>
              <a:rPr sz="4200" spc="-25" baseline="2925" dirty="0">
                <a:latin typeface="Calibri"/>
                <a:cs typeface="Calibri"/>
              </a:rPr>
              <a:t>t</a:t>
            </a:r>
            <a:r>
              <a:rPr sz="4200" spc="0" baseline="2925" dirty="0">
                <a:latin typeface="Calibri"/>
                <a:cs typeface="Calibri"/>
              </a:rPr>
              <a:t>o</a:t>
            </a:r>
            <a:r>
              <a:rPr sz="4200" spc="-1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be</a:t>
            </a:r>
            <a:r>
              <a:rPr sz="4200" spc="-1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gi</a:t>
            </a:r>
            <a:r>
              <a:rPr sz="4200" spc="-29" baseline="2925" dirty="0">
                <a:latin typeface="Calibri"/>
                <a:cs typeface="Calibri"/>
              </a:rPr>
              <a:t>v</a:t>
            </a:r>
            <a:r>
              <a:rPr sz="4200" spc="0" baseline="2925" dirty="0">
                <a:latin typeface="Calibri"/>
                <a:cs typeface="Calibri"/>
              </a:rPr>
              <a:t>en</a:t>
            </a:r>
            <a:r>
              <a:rPr sz="4200" spc="-28" baseline="2925" dirty="0">
                <a:latin typeface="Calibri"/>
                <a:cs typeface="Calibri"/>
              </a:rPr>
              <a:t> </a:t>
            </a:r>
            <a:r>
              <a:rPr sz="4200" spc="-25" baseline="2925" dirty="0">
                <a:latin typeface="Calibri"/>
                <a:cs typeface="Calibri"/>
              </a:rPr>
              <a:t>t</a:t>
            </a:r>
            <a:r>
              <a:rPr sz="4200" spc="0" baseline="2925" dirty="0">
                <a:latin typeface="Calibri"/>
                <a:cs typeface="Calibri"/>
              </a:rPr>
              <a:t>o</a:t>
            </a:r>
            <a:r>
              <a:rPr sz="4200" spc="-14" baseline="2925" dirty="0">
                <a:latin typeface="Calibri"/>
                <a:cs typeface="Calibri"/>
              </a:rPr>
              <a:t> </a:t>
            </a:r>
            <a:r>
              <a:rPr sz="4200" spc="4" baseline="2925" dirty="0">
                <a:latin typeface="Calibri"/>
                <a:cs typeface="Calibri"/>
              </a:rPr>
              <a:t>o</a:t>
            </a:r>
            <a:r>
              <a:rPr sz="4200" spc="0" baseline="2925" dirty="0">
                <a:latin typeface="Calibri"/>
                <a:cs typeface="Calibri"/>
              </a:rPr>
              <a:t>ther</a:t>
            </a:r>
            <a:r>
              <a:rPr sz="4200" spc="-2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use</a:t>
            </a:r>
            <a:r>
              <a:rPr sz="4200" spc="-50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12700" marR="57624">
              <a:lnSpc>
                <a:spcPct val="101725"/>
              </a:lnSpc>
              <a:spcBef>
                <a:spcPts val="450"/>
              </a:spcBef>
            </a:pPr>
            <a:r>
              <a:rPr sz="2800" spc="0" dirty="0">
                <a:latin typeface="Calibri"/>
                <a:cs typeface="Calibri"/>
              </a:rPr>
              <a:t>Fi</a:t>
            </a:r>
            <a:r>
              <a:rPr sz="2800" spc="-9" dirty="0">
                <a:latin typeface="Calibri"/>
                <a:cs typeface="Calibri"/>
              </a:rPr>
              <a:t>l</a:t>
            </a:r>
            <a:r>
              <a:rPr sz="2800" spc="0" dirty="0">
                <a:latin typeface="Calibri"/>
                <a:cs typeface="Calibri"/>
              </a:rPr>
              <a:t>e</a:t>
            </a:r>
            <a:r>
              <a:rPr sz="2800" spc="-13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shari</a:t>
            </a:r>
            <a:r>
              <a:rPr sz="2800" spc="-9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g</a:t>
            </a:r>
            <a:r>
              <a:rPr sz="2800" spc="-3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e</a:t>
            </a:r>
            <a:r>
              <a:rPr sz="2800" spc="-54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v</a:t>
            </a:r>
            <a:r>
              <a:rPr sz="2800" spc="-9" dirty="0">
                <a:latin typeface="Calibri"/>
                <a:cs typeface="Calibri"/>
              </a:rPr>
              <a:t>i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onme</a:t>
            </a:r>
            <a:r>
              <a:rPr sz="2800" spc="-29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t</a:t>
            </a:r>
            <a:r>
              <a:rPr sz="2800" spc="-64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ens</a:t>
            </a:r>
            <a:r>
              <a:rPr sz="2800" spc="-9" dirty="0">
                <a:latin typeface="Calibri"/>
                <a:cs typeface="Calibri"/>
              </a:rPr>
              <a:t>u</a:t>
            </a:r>
            <a:r>
              <a:rPr sz="2800" spc="-39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es</a:t>
            </a:r>
            <a:r>
              <a:rPr sz="2800" spc="-5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34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-41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i</a:t>
            </a:r>
            <a:r>
              <a:rPr sz="2800" spc="-34" dirty="0">
                <a:latin typeface="Calibri"/>
                <a:cs typeface="Calibri"/>
              </a:rPr>
              <a:t>n</a:t>
            </a:r>
            <a:r>
              <a:rPr sz="2800" spc="-2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egri</a:t>
            </a:r>
            <a:r>
              <a:rPr sz="2800" spc="-4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y</a:t>
            </a:r>
            <a:r>
              <a:rPr sz="2800" spc="-33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when</a:t>
            </a:r>
            <a:endParaRPr sz="2800">
              <a:latin typeface="Calibri"/>
              <a:cs typeface="Calibri"/>
            </a:endParaRPr>
          </a:p>
          <a:p>
            <a:pPr marL="12700" marR="57624">
              <a:lnSpc>
                <a:spcPts val="3025"/>
              </a:lnSpc>
              <a:spcBef>
                <a:spcPts val="151"/>
              </a:spcBef>
            </a:pPr>
            <a:r>
              <a:rPr sz="4200" spc="0" baseline="2925" dirty="0">
                <a:latin typeface="Calibri"/>
                <a:cs typeface="Calibri"/>
              </a:rPr>
              <a:t>m</a:t>
            </a:r>
            <a:r>
              <a:rPr sz="4200" spc="-9" baseline="2925" dirty="0">
                <a:latin typeface="Calibri"/>
                <a:cs typeface="Calibri"/>
              </a:rPr>
              <a:t>u</a:t>
            </a:r>
            <a:r>
              <a:rPr sz="4200" spc="0" baseline="2925" dirty="0">
                <a:latin typeface="Calibri"/>
                <a:cs typeface="Calibri"/>
              </a:rPr>
              <a:t>l</a:t>
            </a:r>
            <a:r>
              <a:rPr sz="4200" spc="-4" baseline="2925" dirty="0">
                <a:latin typeface="Calibri"/>
                <a:cs typeface="Calibri"/>
              </a:rPr>
              <a:t>t</a:t>
            </a:r>
            <a:r>
              <a:rPr sz="4200" spc="0" baseline="2925" dirty="0">
                <a:latin typeface="Calibri"/>
                <a:cs typeface="Calibri"/>
              </a:rPr>
              <a:t>i</a:t>
            </a:r>
            <a:r>
              <a:rPr sz="4200" spc="-14" baseline="2925" dirty="0">
                <a:latin typeface="Calibri"/>
                <a:cs typeface="Calibri"/>
              </a:rPr>
              <a:t>p</a:t>
            </a:r>
            <a:r>
              <a:rPr sz="4200" spc="0" baseline="2925" dirty="0">
                <a:latin typeface="Calibri"/>
                <a:cs typeface="Calibri"/>
              </a:rPr>
              <a:t>le</a:t>
            </a:r>
            <a:r>
              <a:rPr sz="4200" spc="2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us</a:t>
            </a:r>
            <a:r>
              <a:rPr sz="4200" spc="-9" baseline="2925" dirty="0">
                <a:latin typeface="Calibri"/>
                <a:cs typeface="Calibri"/>
              </a:rPr>
              <a:t>e</a:t>
            </a:r>
            <a:r>
              <a:rPr sz="4200" spc="-50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s</a:t>
            </a:r>
            <a:r>
              <a:rPr sz="4200" spc="8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ac</a:t>
            </a:r>
            <a:r>
              <a:rPr sz="4200" spc="9" baseline="2925" dirty="0">
                <a:latin typeface="Calibri"/>
                <a:cs typeface="Calibri"/>
              </a:rPr>
              <a:t>c</a:t>
            </a:r>
            <a:r>
              <a:rPr sz="4200" spc="0" baseline="2925" dirty="0">
                <a:latin typeface="Calibri"/>
                <a:cs typeface="Calibri"/>
              </a:rPr>
              <a:t>ess a</a:t>
            </a:r>
            <a:r>
              <a:rPr sz="4200" spc="-1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sha</a:t>
            </a:r>
            <a:r>
              <a:rPr sz="4200" spc="-39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ed</a:t>
            </a:r>
            <a:r>
              <a:rPr sz="4200" spc="1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f</a:t>
            </a:r>
            <a:r>
              <a:rPr sz="4200" spc="-4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le </a:t>
            </a:r>
            <a:r>
              <a:rPr sz="4200" spc="-14" baseline="2925" dirty="0">
                <a:latin typeface="Calibri"/>
                <a:cs typeface="Calibri"/>
              </a:rPr>
              <a:t>a</a:t>
            </a:r>
            <a:r>
              <a:rPr sz="4200" spc="0" baseline="2925" dirty="0">
                <a:latin typeface="Calibri"/>
                <a:cs typeface="Calibri"/>
              </a:rPr>
              <a:t>t</a:t>
            </a:r>
            <a:r>
              <a:rPr sz="4200" spc="-2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the s</a:t>
            </a:r>
            <a:r>
              <a:rPr sz="4200" spc="4" baseline="2925" dirty="0">
                <a:latin typeface="Calibri"/>
                <a:cs typeface="Calibri"/>
              </a:rPr>
              <a:t>a</a:t>
            </a:r>
            <a:r>
              <a:rPr sz="4200" spc="0" baseline="2925" dirty="0">
                <a:latin typeface="Calibri"/>
                <a:cs typeface="Calibri"/>
              </a:rPr>
              <a:t>me</a:t>
            </a:r>
            <a:r>
              <a:rPr sz="4200" spc="-2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t</a:t>
            </a:r>
            <a:r>
              <a:rPr sz="4200" spc="-9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me</a:t>
            </a:r>
            <a:endParaRPr sz="2800">
              <a:latin typeface="Calibri"/>
              <a:cs typeface="Calibri"/>
            </a:endParaRPr>
          </a:p>
          <a:p>
            <a:pPr marL="12700" marR="57624">
              <a:lnSpc>
                <a:spcPct val="101725"/>
              </a:lnSpc>
              <a:spcBef>
                <a:spcPts val="453"/>
              </a:spcBef>
            </a:pPr>
            <a:r>
              <a:rPr sz="2800" spc="0" dirty="0">
                <a:latin typeface="Calibri"/>
                <a:cs typeface="Calibri"/>
              </a:rPr>
              <a:t>E</a:t>
            </a:r>
            <a:r>
              <a:rPr sz="2800" spc="-44" dirty="0">
                <a:latin typeface="Calibri"/>
                <a:cs typeface="Calibri"/>
              </a:rPr>
              <a:t>x</a:t>
            </a:r>
            <a:r>
              <a:rPr sz="2800" spc="0" dirty="0">
                <a:latin typeface="Calibri"/>
                <a:cs typeface="Calibri"/>
              </a:rPr>
              <a:t>ampl</a:t>
            </a:r>
            <a:r>
              <a:rPr sz="2800" spc="-4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97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of</a:t>
            </a:r>
            <a:r>
              <a:rPr sz="2800" spc="-23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fi</a:t>
            </a:r>
            <a:r>
              <a:rPr sz="2800" spc="-4" dirty="0">
                <a:latin typeface="Calibri"/>
                <a:cs typeface="Calibri"/>
              </a:rPr>
              <a:t>l</a:t>
            </a:r>
            <a:r>
              <a:rPr sz="2800" spc="0" dirty="0">
                <a:latin typeface="Calibri"/>
                <a:cs typeface="Calibri"/>
              </a:rPr>
              <a:t>e</a:t>
            </a:r>
            <a:r>
              <a:rPr sz="2800" spc="-13" dirty="0">
                <a:latin typeface="Calibri"/>
                <a:cs typeface="Calibri"/>
              </a:rPr>
              <a:t> </a:t>
            </a:r>
            <a:r>
              <a:rPr sz="2800" spc="-9" dirty="0">
                <a:latin typeface="Calibri"/>
                <a:cs typeface="Calibri"/>
              </a:rPr>
              <a:t>s</a:t>
            </a:r>
            <a:r>
              <a:rPr sz="2800" spc="0" dirty="0">
                <a:latin typeface="Calibri"/>
                <a:cs typeface="Calibri"/>
              </a:rPr>
              <a:t>har</a:t>
            </a:r>
            <a:r>
              <a:rPr sz="2800" spc="-9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ng</a:t>
            </a:r>
            <a:r>
              <a:rPr sz="2800" spc="-58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m</a:t>
            </a:r>
            <a:r>
              <a:rPr sz="2800" spc="-9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thods: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208" y="2920029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208" y="3814998"/>
            <a:ext cx="20294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1408" y="4262659"/>
            <a:ext cx="177952" cy="1115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D97B5B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207"/>
              </a:spcBef>
            </a:pPr>
            <a:r>
              <a:rPr sz="2400" spc="0" dirty="0">
                <a:solidFill>
                  <a:srgbClr val="00AF5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25"/>
              </a:spcBef>
            </a:pPr>
            <a:r>
              <a:rPr sz="2400" spc="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0312" y="4281043"/>
            <a:ext cx="7579278" cy="1837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581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solidFill>
                  <a:srgbClr val="D97B5B"/>
                </a:solidFill>
                <a:latin typeface="Calibri"/>
                <a:cs typeface="Calibri"/>
              </a:rPr>
              <a:t>File</a:t>
            </a:r>
            <a:r>
              <a:rPr sz="3600" spc="-4" baseline="3413" dirty="0">
                <a:solidFill>
                  <a:srgbClr val="D97B5B"/>
                </a:solidFill>
                <a:latin typeface="Calibri"/>
                <a:cs typeface="Calibri"/>
              </a:rPr>
              <a:t> </a:t>
            </a:r>
            <a:r>
              <a:rPr sz="3600" spc="-150" baseline="3413" dirty="0">
                <a:solidFill>
                  <a:srgbClr val="D97B5B"/>
                </a:solidFill>
                <a:latin typeface="Calibri"/>
                <a:cs typeface="Calibri"/>
              </a:rPr>
              <a:t>T</a:t>
            </a:r>
            <a:r>
              <a:rPr sz="3600" spc="-44" baseline="3413" dirty="0">
                <a:solidFill>
                  <a:srgbClr val="D97B5B"/>
                </a:solidFill>
                <a:latin typeface="Calibri"/>
                <a:cs typeface="Calibri"/>
              </a:rPr>
              <a:t>r</a:t>
            </a:r>
            <a:r>
              <a:rPr sz="3600" spc="0" baseline="3413" dirty="0">
                <a:solidFill>
                  <a:srgbClr val="D97B5B"/>
                </a:solidFill>
                <a:latin typeface="Calibri"/>
                <a:cs typeface="Calibri"/>
              </a:rPr>
              <a:t>an</a:t>
            </a:r>
            <a:r>
              <a:rPr sz="3600" spc="-25" baseline="3413" dirty="0">
                <a:solidFill>
                  <a:srgbClr val="D97B5B"/>
                </a:solidFill>
                <a:latin typeface="Calibri"/>
                <a:cs typeface="Calibri"/>
              </a:rPr>
              <a:t>s</a:t>
            </a:r>
            <a:r>
              <a:rPr sz="3600" spc="-59" baseline="3413" dirty="0">
                <a:solidFill>
                  <a:srgbClr val="D97B5B"/>
                </a:solidFill>
                <a:latin typeface="Calibri"/>
                <a:cs typeface="Calibri"/>
              </a:rPr>
              <a:t>f</a:t>
            </a:r>
            <a:r>
              <a:rPr sz="3600" spc="0" baseline="3413" dirty="0">
                <a:solidFill>
                  <a:srgbClr val="D97B5B"/>
                </a:solidFill>
                <a:latin typeface="Calibri"/>
                <a:cs typeface="Calibri"/>
              </a:rPr>
              <a:t>er</a:t>
            </a:r>
            <a:r>
              <a:rPr sz="3600" spc="14" baseline="3413" dirty="0">
                <a:solidFill>
                  <a:srgbClr val="D97B5B"/>
                </a:solidFill>
                <a:latin typeface="Calibri"/>
                <a:cs typeface="Calibri"/>
              </a:rPr>
              <a:t> </a:t>
            </a:r>
            <a:r>
              <a:rPr sz="3600" spc="0" baseline="3413" dirty="0">
                <a:solidFill>
                  <a:srgbClr val="D97B5B"/>
                </a:solidFill>
                <a:latin typeface="Calibri"/>
                <a:cs typeface="Calibri"/>
              </a:rPr>
              <a:t>P</a:t>
            </a:r>
            <a:r>
              <a:rPr sz="3600" spc="-34" baseline="3413" dirty="0">
                <a:solidFill>
                  <a:srgbClr val="D97B5B"/>
                </a:solidFill>
                <a:latin typeface="Calibri"/>
                <a:cs typeface="Calibri"/>
              </a:rPr>
              <a:t>r</a:t>
            </a:r>
            <a:r>
              <a:rPr sz="3600" spc="0" baseline="3413" dirty="0">
                <a:solidFill>
                  <a:srgbClr val="D97B5B"/>
                </a:solidFill>
                <a:latin typeface="Calibri"/>
                <a:cs typeface="Calibri"/>
              </a:rPr>
              <a:t>o</a:t>
            </a:r>
            <a:r>
              <a:rPr sz="3600" spc="-29" baseline="3413" dirty="0">
                <a:solidFill>
                  <a:srgbClr val="D97B5B"/>
                </a:solidFill>
                <a:latin typeface="Calibri"/>
                <a:cs typeface="Calibri"/>
              </a:rPr>
              <a:t>t</a:t>
            </a:r>
            <a:r>
              <a:rPr sz="3600" spc="0" baseline="3413" dirty="0">
                <a:solidFill>
                  <a:srgbClr val="D97B5B"/>
                </a:solidFill>
                <a:latin typeface="Calibri"/>
                <a:cs typeface="Calibri"/>
              </a:rPr>
              <a:t>o</a:t>
            </a:r>
            <a:r>
              <a:rPr sz="3600" spc="-25" baseline="3413" dirty="0">
                <a:solidFill>
                  <a:srgbClr val="D97B5B"/>
                </a:solidFill>
                <a:latin typeface="Calibri"/>
                <a:cs typeface="Calibri"/>
              </a:rPr>
              <a:t>c</a:t>
            </a:r>
            <a:r>
              <a:rPr sz="3600" spc="0" baseline="3413" dirty="0">
                <a:solidFill>
                  <a:srgbClr val="D97B5B"/>
                </a:solidFill>
                <a:latin typeface="Calibri"/>
                <a:cs typeface="Calibri"/>
              </a:rPr>
              <a:t>ol</a:t>
            </a:r>
            <a:r>
              <a:rPr sz="3600" spc="-19" baseline="3413" dirty="0">
                <a:solidFill>
                  <a:srgbClr val="D97B5B"/>
                </a:solidFill>
                <a:latin typeface="Calibri"/>
                <a:cs typeface="Calibri"/>
              </a:rPr>
              <a:t> </a:t>
            </a:r>
            <a:r>
              <a:rPr sz="3600" spc="0" baseline="3413" dirty="0">
                <a:solidFill>
                  <a:srgbClr val="D97B5B"/>
                </a:solidFill>
                <a:latin typeface="Calibri"/>
                <a:cs typeface="Calibri"/>
              </a:rPr>
              <a:t>(</a:t>
            </a:r>
            <a:r>
              <a:rPr sz="3600" spc="4" baseline="3413" dirty="0">
                <a:solidFill>
                  <a:srgbClr val="D97B5B"/>
                </a:solidFill>
                <a:latin typeface="Calibri"/>
                <a:cs typeface="Calibri"/>
              </a:rPr>
              <a:t>F</a:t>
            </a:r>
            <a:r>
              <a:rPr sz="3600" spc="0" baseline="3413" dirty="0">
                <a:solidFill>
                  <a:srgbClr val="D97B5B"/>
                </a:solidFill>
                <a:latin typeface="Calibri"/>
                <a:cs typeface="Calibri"/>
              </a:rPr>
              <a:t>T</a:t>
            </a:r>
            <a:r>
              <a:rPr sz="3600" spc="-9" baseline="3413" dirty="0">
                <a:solidFill>
                  <a:srgbClr val="D97B5B"/>
                </a:solidFill>
                <a:latin typeface="Calibri"/>
                <a:cs typeface="Calibri"/>
              </a:rPr>
              <a:t>P</a:t>
            </a:r>
            <a:r>
              <a:rPr sz="3600" spc="0" baseline="3413" dirty="0">
                <a:solidFill>
                  <a:srgbClr val="D97B5B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2700" marR="55810">
              <a:lnSpc>
                <a:spcPct val="101725"/>
              </a:lnSpc>
              <a:spcBef>
                <a:spcPts val="37"/>
              </a:spcBef>
            </a:pPr>
            <a:r>
              <a:rPr sz="2400" spc="0" dirty="0">
                <a:solidFill>
                  <a:srgbClr val="00AF50"/>
                </a:solidFill>
                <a:latin typeface="Calibri"/>
                <a:cs typeface="Calibri"/>
              </a:rPr>
              <a:t>Di</a:t>
            </a:r>
            <a:r>
              <a:rPr sz="2400" spc="-2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400" spc="0" dirty="0">
                <a:solidFill>
                  <a:srgbClr val="00AF50"/>
                </a:solidFill>
                <a:latin typeface="Calibri"/>
                <a:cs typeface="Calibri"/>
              </a:rPr>
              <a:t>tribu</a:t>
            </a:r>
            <a:r>
              <a:rPr sz="2400" spc="-19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400" spc="0" dirty="0">
                <a:solidFill>
                  <a:srgbClr val="00AF50"/>
                </a:solidFill>
                <a:latin typeface="Calibri"/>
                <a:cs typeface="Calibri"/>
              </a:rPr>
              <a:t>ed</a:t>
            </a:r>
            <a:r>
              <a:rPr sz="2400" spc="-9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00AF50"/>
                </a:solidFill>
                <a:latin typeface="Calibri"/>
                <a:cs typeface="Calibri"/>
              </a:rPr>
              <a:t>File</a:t>
            </a:r>
            <a:r>
              <a:rPr sz="2400" spc="-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400" spc="-19" dirty="0">
                <a:solidFill>
                  <a:srgbClr val="00AF50"/>
                </a:solidFill>
                <a:latin typeface="Calibri"/>
                <a:cs typeface="Calibri"/>
              </a:rPr>
              <a:t>y</a:t>
            </a:r>
            <a:r>
              <a:rPr sz="2400" spc="-25" dirty="0">
                <a:solidFill>
                  <a:srgbClr val="00AF50"/>
                </a:solidFill>
                <a:latin typeface="Calibri"/>
                <a:cs typeface="Calibri"/>
              </a:rPr>
              <a:t>st</a:t>
            </a:r>
            <a:r>
              <a:rPr sz="2400" spc="0" dirty="0">
                <a:solidFill>
                  <a:srgbClr val="00AF50"/>
                </a:solidFill>
                <a:latin typeface="Calibri"/>
                <a:cs typeface="Calibri"/>
              </a:rPr>
              <a:t>em</a:t>
            </a:r>
            <a:r>
              <a:rPr sz="2400" spc="-29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00AF50"/>
                </a:solidFill>
                <a:latin typeface="Calibri"/>
                <a:cs typeface="Calibri"/>
              </a:rPr>
              <a:t>(D</a:t>
            </a:r>
            <a:r>
              <a:rPr sz="2400" spc="-29" dirty="0">
                <a:solidFill>
                  <a:srgbClr val="00AF50"/>
                </a:solidFill>
                <a:latin typeface="Calibri"/>
                <a:cs typeface="Calibri"/>
              </a:rPr>
              <a:t>F</a:t>
            </a:r>
            <a:r>
              <a:rPr sz="2400" spc="0" dirty="0">
                <a:solidFill>
                  <a:srgbClr val="00AF50"/>
                </a:solidFill>
                <a:latin typeface="Calibri"/>
                <a:cs typeface="Calibri"/>
              </a:rPr>
              <a:t>S)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155"/>
              </a:spcBef>
            </a:pPr>
            <a:r>
              <a:rPr sz="2400" spc="0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400" spc="-9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400" spc="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w</a:t>
            </a:r>
            <a:r>
              <a:rPr sz="2400" spc="0" dirty="0">
                <a:solidFill>
                  <a:srgbClr val="006FC0"/>
                </a:solidFill>
                <a:latin typeface="Calibri"/>
                <a:cs typeface="Calibri"/>
              </a:rPr>
              <a:t>ork</a:t>
            </a:r>
            <a:r>
              <a:rPr sz="2400" spc="-19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006FC0"/>
                </a:solidFill>
                <a:latin typeface="Calibri"/>
                <a:cs typeface="Calibri"/>
              </a:rPr>
              <a:t>File</a:t>
            </a:r>
            <a:r>
              <a:rPr sz="2400" spc="-9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400" spc="-19" dirty="0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st</a:t>
            </a:r>
            <a:r>
              <a:rPr sz="2400" spc="0" dirty="0">
                <a:solidFill>
                  <a:srgbClr val="006FC0"/>
                </a:solidFill>
                <a:latin typeface="Calibri"/>
                <a:cs typeface="Calibri"/>
              </a:rPr>
              <a:t>em</a:t>
            </a:r>
            <a:r>
              <a:rPr sz="2400" spc="-19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006FC0"/>
                </a:solidFill>
                <a:latin typeface="Calibri"/>
                <a:cs typeface="Calibri"/>
              </a:rPr>
              <a:t>(N</a:t>
            </a:r>
            <a:r>
              <a:rPr sz="2400" spc="-34" dirty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2400" spc="0" dirty="0">
                <a:solidFill>
                  <a:srgbClr val="006FC0"/>
                </a:solidFill>
                <a:latin typeface="Calibri"/>
                <a:cs typeface="Calibri"/>
              </a:rPr>
              <a:t>S)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006FC0"/>
                </a:solidFill>
                <a:latin typeface="Calibri"/>
                <a:cs typeface="Calibri"/>
              </a:rPr>
              <a:t>and Comm</a:t>
            </a:r>
            <a:r>
              <a:rPr sz="2400" spc="-14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400" spc="0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400" spc="-29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400" spc="-29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400" spc="0" dirty="0">
                <a:solidFill>
                  <a:srgbClr val="006FC0"/>
                </a:solidFill>
                <a:latin typeface="Calibri"/>
                <a:cs typeface="Calibri"/>
              </a:rPr>
              <a:t>ernet File</a:t>
            </a:r>
            <a:r>
              <a:rPr sz="2400" spc="-9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400" spc="-19" dirty="0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st</a:t>
            </a:r>
            <a:r>
              <a:rPr sz="2400" spc="0" dirty="0">
                <a:solidFill>
                  <a:srgbClr val="006FC0"/>
                </a:solidFill>
                <a:latin typeface="Calibri"/>
                <a:cs typeface="Calibri"/>
              </a:rPr>
              <a:t>em</a:t>
            </a:r>
            <a:endParaRPr sz="2400">
              <a:latin typeface="Calibri"/>
              <a:cs typeface="Calibri"/>
            </a:endParaRPr>
          </a:p>
          <a:p>
            <a:pPr marL="12700" marR="55810">
              <a:lnSpc>
                <a:spcPts val="2595"/>
              </a:lnSpc>
              <a:spcBef>
                <a:spcPts val="129"/>
              </a:spcBef>
            </a:pPr>
            <a:r>
              <a:rPr sz="3600" spc="0" baseline="3413" dirty="0">
                <a:solidFill>
                  <a:srgbClr val="006FC0"/>
                </a:solidFill>
                <a:latin typeface="Calibri"/>
                <a:cs typeface="Calibri"/>
              </a:rPr>
              <a:t>(</a:t>
            </a:r>
            <a:r>
              <a:rPr sz="3600" spc="4" baseline="3413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3600" spc="0" baseline="3413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3600" spc="-39" baseline="3413" dirty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3600" spc="0" baseline="3413" dirty="0">
                <a:solidFill>
                  <a:srgbClr val="006FC0"/>
                </a:solidFill>
                <a:latin typeface="Calibri"/>
                <a:cs typeface="Calibri"/>
              </a:rPr>
              <a:t>S)</a:t>
            </a:r>
            <a:endParaRPr sz="2400">
              <a:latin typeface="Calibri"/>
              <a:cs typeface="Calibri"/>
            </a:endParaRPr>
          </a:p>
          <a:p>
            <a:pPr marL="12700" marR="55810">
              <a:lnSpc>
                <a:spcPct val="101725"/>
              </a:lnSpc>
              <a:spcBef>
                <a:spcPts val="35"/>
              </a:spcBef>
            </a:pPr>
            <a:r>
              <a:rPr sz="2400" spc="-50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400" spc="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spc="9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spc="4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spc="-4" dirty="0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spc="-4" dirty="0">
                <a:solidFill>
                  <a:srgbClr val="C00000"/>
                </a:solidFill>
                <a:latin typeface="Calibri"/>
                <a:cs typeface="Calibri"/>
              </a:rPr>
              <a:t>o-</a:t>
            </a:r>
            <a:r>
              <a:rPr sz="2400" spc="-50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400" spc="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spc="9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spc="0" dirty="0">
                <a:solidFill>
                  <a:srgbClr val="C00000"/>
                </a:solidFill>
                <a:latin typeface="Calibri"/>
                <a:cs typeface="Calibri"/>
              </a:rPr>
              <a:t>r (P2</a:t>
            </a:r>
            <a:r>
              <a:rPr sz="2400" spc="-9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400" spc="0"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1408" y="577017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object 98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06361" y="1788414"/>
            <a:ext cx="2232660" cy="3445764"/>
          </a:xfrm>
          <a:custGeom>
            <a:avLst/>
            <a:gdLst/>
            <a:ahLst/>
            <a:cxnLst/>
            <a:rect l="l" t="t" r="r" b="b"/>
            <a:pathLst>
              <a:path w="2232660" h="3445764">
                <a:moveTo>
                  <a:pt x="0" y="215264"/>
                </a:moveTo>
                <a:lnTo>
                  <a:pt x="6257" y="163539"/>
                </a:lnTo>
                <a:lnTo>
                  <a:pt x="24030" y="116345"/>
                </a:lnTo>
                <a:lnTo>
                  <a:pt x="51823" y="75179"/>
                </a:lnTo>
                <a:lnTo>
                  <a:pt x="88139" y="41538"/>
                </a:lnTo>
                <a:lnTo>
                  <a:pt x="131480" y="16918"/>
                </a:lnTo>
                <a:lnTo>
                  <a:pt x="180351" y="2817"/>
                </a:lnTo>
                <a:lnTo>
                  <a:pt x="215265" y="0"/>
                </a:lnTo>
                <a:lnTo>
                  <a:pt x="2017395" y="0"/>
                </a:lnTo>
                <a:lnTo>
                  <a:pt x="2069120" y="6257"/>
                </a:lnTo>
                <a:lnTo>
                  <a:pt x="2116314" y="24030"/>
                </a:lnTo>
                <a:lnTo>
                  <a:pt x="2157480" y="51823"/>
                </a:lnTo>
                <a:lnTo>
                  <a:pt x="2191121" y="88139"/>
                </a:lnTo>
                <a:lnTo>
                  <a:pt x="2215741" y="131480"/>
                </a:lnTo>
                <a:lnTo>
                  <a:pt x="2229842" y="180351"/>
                </a:lnTo>
                <a:lnTo>
                  <a:pt x="2232660" y="215264"/>
                </a:lnTo>
                <a:lnTo>
                  <a:pt x="2232660" y="3230499"/>
                </a:lnTo>
                <a:lnTo>
                  <a:pt x="2226402" y="3282224"/>
                </a:lnTo>
                <a:lnTo>
                  <a:pt x="2208629" y="3329418"/>
                </a:lnTo>
                <a:lnTo>
                  <a:pt x="2180836" y="3370584"/>
                </a:lnTo>
                <a:lnTo>
                  <a:pt x="2144520" y="3404225"/>
                </a:lnTo>
                <a:lnTo>
                  <a:pt x="2101179" y="3428845"/>
                </a:lnTo>
                <a:lnTo>
                  <a:pt x="2052308" y="3442946"/>
                </a:lnTo>
                <a:lnTo>
                  <a:pt x="2017395" y="3445764"/>
                </a:lnTo>
                <a:lnTo>
                  <a:pt x="215265" y="3445764"/>
                </a:lnTo>
                <a:lnTo>
                  <a:pt x="163539" y="3439506"/>
                </a:lnTo>
                <a:lnTo>
                  <a:pt x="116345" y="3421733"/>
                </a:lnTo>
                <a:lnTo>
                  <a:pt x="75179" y="3393940"/>
                </a:lnTo>
                <a:lnTo>
                  <a:pt x="41538" y="3357624"/>
                </a:lnTo>
                <a:lnTo>
                  <a:pt x="16918" y="3314283"/>
                </a:lnTo>
                <a:lnTo>
                  <a:pt x="2817" y="3265412"/>
                </a:lnTo>
                <a:lnTo>
                  <a:pt x="0" y="3230499"/>
                </a:lnTo>
                <a:lnTo>
                  <a:pt x="0" y="215264"/>
                </a:lnTo>
                <a:close/>
              </a:path>
            </a:pathLst>
          </a:custGeom>
          <a:ln w="28956">
            <a:solidFill>
              <a:srgbClr val="8A7D3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846570" y="3914394"/>
            <a:ext cx="1940052" cy="0"/>
          </a:xfrm>
          <a:custGeom>
            <a:avLst/>
            <a:gdLst/>
            <a:ahLst/>
            <a:cxnLst/>
            <a:rect l="l" t="t" r="r" b="b"/>
            <a:pathLst>
              <a:path w="1940052">
                <a:moveTo>
                  <a:pt x="0" y="0"/>
                </a:moveTo>
                <a:lnTo>
                  <a:pt x="1940052" y="0"/>
                </a:lnTo>
              </a:path>
            </a:pathLst>
          </a:custGeom>
          <a:ln w="28956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162038" y="3914394"/>
            <a:ext cx="0" cy="423672"/>
          </a:xfrm>
          <a:custGeom>
            <a:avLst/>
            <a:gdLst/>
            <a:ahLst/>
            <a:cxnLst/>
            <a:rect l="l" t="t" r="r" b="b"/>
            <a:pathLst>
              <a:path h="423672">
                <a:moveTo>
                  <a:pt x="0" y="0"/>
                </a:moveTo>
                <a:lnTo>
                  <a:pt x="0" y="423671"/>
                </a:lnTo>
              </a:path>
            </a:pathLst>
          </a:custGeom>
          <a:ln w="28956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519922" y="3914394"/>
            <a:ext cx="0" cy="423672"/>
          </a:xfrm>
          <a:custGeom>
            <a:avLst/>
            <a:gdLst/>
            <a:ahLst/>
            <a:cxnLst/>
            <a:rect l="l" t="t" r="r" b="b"/>
            <a:pathLst>
              <a:path h="423672">
                <a:moveTo>
                  <a:pt x="0" y="0"/>
                </a:moveTo>
                <a:lnTo>
                  <a:pt x="0" y="423671"/>
                </a:lnTo>
              </a:path>
            </a:pathLst>
          </a:custGeom>
          <a:ln w="28956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790944" y="2692908"/>
            <a:ext cx="1940052" cy="0"/>
          </a:xfrm>
          <a:custGeom>
            <a:avLst/>
            <a:gdLst/>
            <a:ahLst/>
            <a:cxnLst/>
            <a:rect l="l" t="t" r="r" b="b"/>
            <a:pathLst>
              <a:path w="1940052">
                <a:moveTo>
                  <a:pt x="0" y="0"/>
                </a:moveTo>
                <a:lnTo>
                  <a:pt x="1940052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411211" y="2706624"/>
            <a:ext cx="0" cy="423672"/>
          </a:xfrm>
          <a:custGeom>
            <a:avLst/>
            <a:gdLst/>
            <a:ahLst/>
            <a:cxnLst/>
            <a:rect l="l" t="t" r="r" b="b"/>
            <a:pathLst>
              <a:path h="423672">
                <a:moveTo>
                  <a:pt x="0" y="423672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176259" y="2702052"/>
            <a:ext cx="0" cy="423672"/>
          </a:xfrm>
          <a:custGeom>
            <a:avLst/>
            <a:gdLst/>
            <a:ahLst/>
            <a:cxnLst/>
            <a:rect l="l" t="t" r="r" b="b"/>
            <a:pathLst>
              <a:path h="423672">
                <a:moveTo>
                  <a:pt x="0" y="423672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422642" y="3486150"/>
            <a:ext cx="0" cy="425195"/>
          </a:xfrm>
          <a:custGeom>
            <a:avLst/>
            <a:gdLst/>
            <a:ahLst/>
            <a:cxnLst/>
            <a:rect l="l" t="t" r="r" b="b"/>
            <a:pathLst>
              <a:path h="425196">
                <a:moveTo>
                  <a:pt x="0" y="0"/>
                </a:moveTo>
                <a:lnTo>
                  <a:pt x="0" y="425195"/>
                </a:lnTo>
              </a:path>
            </a:pathLst>
          </a:custGeom>
          <a:ln w="28956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181594" y="3504438"/>
            <a:ext cx="0" cy="423672"/>
          </a:xfrm>
          <a:custGeom>
            <a:avLst/>
            <a:gdLst/>
            <a:ahLst/>
            <a:cxnLst/>
            <a:rect l="l" t="t" r="r" b="b"/>
            <a:pathLst>
              <a:path h="423672">
                <a:moveTo>
                  <a:pt x="0" y="0"/>
                </a:moveTo>
                <a:lnTo>
                  <a:pt x="0" y="423672"/>
                </a:lnTo>
              </a:path>
            </a:pathLst>
          </a:custGeom>
          <a:ln w="28956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843266" y="3914394"/>
            <a:ext cx="0" cy="423672"/>
          </a:xfrm>
          <a:custGeom>
            <a:avLst/>
            <a:gdLst/>
            <a:ahLst/>
            <a:cxnLst/>
            <a:rect l="l" t="t" r="r" b="b"/>
            <a:pathLst>
              <a:path h="423672">
                <a:moveTo>
                  <a:pt x="0" y="0"/>
                </a:moveTo>
                <a:lnTo>
                  <a:pt x="0" y="423671"/>
                </a:lnTo>
              </a:path>
            </a:pathLst>
          </a:custGeom>
          <a:ln w="28956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107935" y="2383536"/>
            <a:ext cx="0" cy="301751"/>
          </a:xfrm>
          <a:custGeom>
            <a:avLst/>
            <a:gdLst/>
            <a:ahLst/>
            <a:cxnLst/>
            <a:rect l="l" t="t" r="r" b="b"/>
            <a:pathLst>
              <a:path h="301751">
                <a:moveTo>
                  <a:pt x="0" y="301751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783068" y="2383536"/>
            <a:ext cx="0" cy="301751"/>
          </a:xfrm>
          <a:custGeom>
            <a:avLst/>
            <a:gdLst/>
            <a:ahLst/>
            <a:cxnLst/>
            <a:rect l="l" t="t" r="r" b="b"/>
            <a:pathLst>
              <a:path h="301751">
                <a:moveTo>
                  <a:pt x="0" y="301751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458200" y="2383536"/>
            <a:ext cx="0" cy="301751"/>
          </a:xfrm>
          <a:custGeom>
            <a:avLst/>
            <a:gdLst/>
            <a:ahLst/>
            <a:cxnLst/>
            <a:rect l="l" t="t" r="r" b="b"/>
            <a:pathLst>
              <a:path h="301751">
                <a:moveTo>
                  <a:pt x="0" y="301751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400800" y="5237988"/>
            <a:ext cx="1524000" cy="868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400800" y="5237988"/>
            <a:ext cx="1524000" cy="868680"/>
          </a:xfrm>
          <a:custGeom>
            <a:avLst/>
            <a:gdLst/>
            <a:ahLst/>
            <a:cxnLst/>
            <a:rect l="l" t="t" r="r" b="b"/>
            <a:pathLst>
              <a:path w="1524000" h="868680">
                <a:moveTo>
                  <a:pt x="1306829" y="0"/>
                </a:moveTo>
                <a:lnTo>
                  <a:pt x="1306829" y="542925"/>
                </a:lnTo>
                <a:lnTo>
                  <a:pt x="217170" y="542925"/>
                </a:lnTo>
                <a:lnTo>
                  <a:pt x="217170" y="434340"/>
                </a:lnTo>
                <a:lnTo>
                  <a:pt x="0" y="651510"/>
                </a:lnTo>
                <a:lnTo>
                  <a:pt x="217170" y="868680"/>
                </a:lnTo>
                <a:lnTo>
                  <a:pt x="217170" y="760095"/>
                </a:lnTo>
                <a:lnTo>
                  <a:pt x="1524000" y="760095"/>
                </a:lnTo>
                <a:lnTo>
                  <a:pt x="1524000" y="0"/>
                </a:lnTo>
                <a:lnTo>
                  <a:pt x="1306829" y="0"/>
                </a:lnTo>
                <a:close/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868668" y="4090416"/>
            <a:ext cx="617220" cy="1046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890004" y="1933955"/>
            <a:ext cx="45720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554468" y="1933955"/>
            <a:ext cx="45720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229600" y="1933955"/>
            <a:ext cx="45720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249668" y="2947416"/>
            <a:ext cx="345948" cy="7985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545324" y="4090416"/>
            <a:ext cx="617220" cy="1046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221980" y="4090416"/>
            <a:ext cx="617220" cy="1046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011668" y="2947416"/>
            <a:ext cx="345948" cy="7985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32326" y="4222242"/>
            <a:ext cx="2112264" cy="2337816"/>
          </a:xfrm>
          <a:custGeom>
            <a:avLst/>
            <a:gdLst/>
            <a:ahLst/>
            <a:cxnLst/>
            <a:rect l="l" t="t" r="r" b="b"/>
            <a:pathLst>
              <a:path w="2112264" h="2337815">
                <a:moveTo>
                  <a:pt x="0" y="203707"/>
                </a:moveTo>
                <a:lnTo>
                  <a:pt x="5919" y="154749"/>
                </a:lnTo>
                <a:lnTo>
                  <a:pt x="22734" y="110084"/>
                </a:lnTo>
                <a:lnTo>
                  <a:pt x="49030" y="71130"/>
                </a:lnTo>
                <a:lnTo>
                  <a:pt x="83393" y="39298"/>
                </a:lnTo>
                <a:lnTo>
                  <a:pt x="124408" y="16005"/>
                </a:lnTo>
                <a:lnTo>
                  <a:pt x="170661" y="2665"/>
                </a:lnTo>
                <a:lnTo>
                  <a:pt x="203708" y="0"/>
                </a:lnTo>
                <a:lnTo>
                  <a:pt x="1908556" y="0"/>
                </a:lnTo>
                <a:lnTo>
                  <a:pt x="1957514" y="5919"/>
                </a:lnTo>
                <a:lnTo>
                  <a:pt x="2002179" y="22734"/>
                </a:lnTo>
                <a:lnTo>
                  <a:pt x="2041133" y="49030"/>
                </a:lnTo>
                <a:lnTo>
                  <a:pt x="2072965" y="83393"/>
                </a:lnTo>
                <a:lnTo>
                  <a:pt x="2096258" y="124408"/>
                </a:lnTo>
                <a:lnTo>
                  <a:pt x="2109598" y="170661"/>
                </a:lnTo>
                <a:lnTo>
                  <a:pt x="2112264" y="203707"/>
                </a:lnTo>
                <a:lnTo>
                  <a:pt x="2112264" y="2134107"/>
                </a:lnTo>
                <a:lnTo>
                  <a:pt x="2106344" y="2183062"/>
                </a:lnTo>
                <a:lnTo>
                  <a:pt x="2089529" y="2227725"/>
                </a:lnTo>
                <a:lnTo>
                  <a:pt x="2063233" y="2266680"/>
                </a:lnTo>
                <a:lnTo>
                  <a:pt x="2028870" y="2298513"/>
                </a:lnTo>
                <a:lnTo>
                  <a:pt x="1987855" y="2321808"/>
                </a:lnTo>
                <a:lnTo>
                  <a:pt x="1941602" y="2335149"/>
                </a:lnTo>
                <a:lnTo>
                  <a:pt x="1908556" y="2337815"/>
                </a:lnTo>
                <a:lnTo>
                  <a:pt x="203708" y="2337815"/>
                </a:lnTo>
                <a:lnTo>
                  <a:pt x="154749" y="2331895"/>
                </a:lnTo>
                <a:lnTo>
                  <a:pt x="110084" y="2315079"/>
                </a:lnTo>
                <a:lnTo>
                  <a:pt x="71130" y="2288781"/>
                </a:lnTo>
                <a:lnTo>
                  <a:pt x="39298" y="2254417"/>
                </a:lnTo>
                <a:lnTo>
                  <a:pt x="16005" y="2213402"/>
                </a:lnTo>
                <a:lnTo>
                  <a:pt x="2665" y="2167151"/>
                </a:lnTo>
                <a:lnTo>
                  <a:pt x="0" y="2134107"/>
                </a:lnTo>
                <a:lnTo>
                  <a:pt x="0" y="203707"/>
                </a:lnTo>
                <a:close/>
              </a:path>
            </a:pathLst>
          </a:custGeom>
          <a:ln w="28956">
            <a:solidFill>
              <a:srgbClr val="8A7D3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48072" y="4972812"/>
            <a:ext cx="0" cy="423672"/>
          </a:xfrm>
          <a:custGeom>
            <a:avLst/>
            <a:gdLst/>
            <a:ahLst/>
            <a:cxnLst/>
            <a:rect l="l" t="t" r="r" b="b"/>
            <a:pathLst>
              <a:path h="423672">
                <a:moveTo>
                  <a:pt x="0" y="423672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200144" y="4972812"/>
            <a:ext cx="1940052" cy="0"/>
          </a:xfrm>
          <a:custGeom>
            <a:avLst/>
            <a:gdLst/>
            <a:ahLst/>
            <a:cxnLst/>
            <a:rect l="l" t="t" r="r" b="b"/>
            <a:pathLst>
              <a:path w="1940052">
                <a:moveTo>
                  <a:pt x="0" y="0"/>
                </a:moveTo>
                <a:lnTo>
                  <a:pt x="1940052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495800" y="4721352"/>
            <a:ext cx="0" cy="246887"/>
          </a:xfrm>
          <a:custGeom>
            <a:avLst/>
            <a:gdLst/>
            <a:ahLst/>
            <a:cxnLst/>
            <a:rect l="l" t="t" r="r" b="b"/>
            <a:pathLst>
              <a:path h="246887">
                <a:moveTo>
                  <a:pt x="0" y="246887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149596" y="4741164"/>
            <a:ext cx="0" cy="245363"/>
          </a:xfrm>
          <a:custGeom>
            <a:avLst/>
            <a:gdLst/>
            <a:ahLst/>
            <a:cxnLst/>
            <a:rect l="l" t="t" r="r" b="b"/>
            <a:pathLst>
              <a:path h="245363">
                <a:moveTo>
                  <a:pt x="0" y="245363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823204" y="4730496"/>
            <a:ext cx="0" cy="245364"/>
          </a:xfrm>
          <a:custGeom>
            <a:avLst/>
            <a:gdLst/>
            <a:ahLst/>
            <a:cxnLst/>
            <a:rect l="l" t="t" r="r" b="b"/>
            <a:pathLst>
              <a:path h="245364">
                <a:moveTo>
                  <a:pt x="0" y="245363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821936" y="5233416"/>
            <a:ext cx="667512" cy="11033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267200" y="4319016"/>
            <a:ext cx="45720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931664" y="4319016"/>
            <a:ext cx="45720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606796" y="4319016"/>
            <a:ext cx="45720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361" y="1988058"/>
            <a:ext cx="1397508" cy="1415795"/>
          </a:xfrm>
          <a:custGeom>
            <a:avLst/>
            <a:gdLst/>
            <a:ahLst/>
            <a:cxnLst/>
            <a:rect l="l" t="t" r="r" b="b"/>
            <a:pathLst>
              <a:path w="1397508" h="1415795">
                <a:moveTo>
                  <a:pt x="0" y="134746"/>
                </a:moveTo>
                <a:lnTo>
                  <a:pt x="6865" y="92171"/>
                </a:lnTo>
                <a:lnTo>
                  <a:pt x="25982" y="55193"/>
                </a:lnTo>
                <a:lnTo>
                  <a:pt x="55135" y="26027"/>
                </a:lnTo>
                <a:lnTo>
                  <a:pt x="92106" y="6891"/>
                </a:lnTo>
                <a:lnTo>
                  <a:pt x="134772" y="0"/>
                </a:lnTo>
                <a:lnTo>
                  <a:pt x="1262761" y="0"/>
                </a:lnTo>
                <a:lnTo>
                  <a:pt x="1305339" y="6864"/>
                </a:lnTo>
                <a:lnTo>
                  <a:pt x="1342320" y="25981"/>
                </a:lnTo>
                <a:lnTo>
                  <a:pt x="1371487" y="55133"/>
                </a:lnTo>
                <a:lnTo>
                  <a:pt x="1390621" y="92103"/>
                </a:lnTo>
                <a:lnTo>
                  <a:pt x="1397508" y="134746"/>
                </a:lnTo>
                <a:lnTo>
                  <a:pt x="1397508" y="1281049"/>
                </a:lnTo>
                <a:lnTo>
                  <a:pt x="1390643" y="1323627"/>
                </a:lnTo>
                <a:lnTo>
                  <a:pt x="1371526" y="1360608"/>
                </a:lnTo>
                <a:lnTo>
                  <a:pt x="1342374" y="1389775"/>
                </a:lnTo>
                <a:lnTo>
                  <a:pt x="1305404" y="1408909"/>
                </a:lnTo>
                <a:lnTo>
                  <a:pt x="1262761" y="1415795"/>
                </a:lnTo>
                <a:lnTo>
                  <a:pt x="134772" y="1415795"/>
                </a:lnTo>
                <a:lnTo>
                  <a:pt x="92189" y="1408932"/>
                </a:lnTo>
                <a:lnTo>
                  <a:pt x="55204" y="1389818"/>
                </a:lnTo>
                <a:lnTo>
                  <a:pt x="26033" y="1360671"/>
                </a:lnTo>
                <a:lnTo>
                  <a:pt x="6892" y="1323707"/>
                </a:lnTo>
                <a:lnTo>
                  <a:pt x="0" y="1281049"/>
                </a:lnTo>
                <a:lnTo>
                  <a:pt x="0" y="134746"/>
                </a:lnTo>
                <a:close/>
              </a:path>
            </a:pathLst>
          </a:custGeom>
          <a:ln w="28956">
            <a:solidFill>
              <a:srgbClr val="8A7D3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85800" y="2435352"/>
            <a:ext cx="45720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32326" y="1806702"/>
            <a:ext cx="2112264" cy="1773936"/>
          </a:xfrm>
          <a:custGeom>
            <a:avLst/>
            <a:gdLst/>
            <a:ahLst/>
            <a:cxnLst/>
            <a:rect l="l" t="t" r="r" b="b"/>
            <a:pathLst>
              <a:path w="2112264" h="1773936">
                <a:moveTo>
                  <a:pt x="0" y="171069"/>
                </a:moveTo>
                <a:lnTo>
                  <a:pt x="5468" y="127989"/>
                </a:lnTo>
                <a:lnTo>
                  <a:pt x="20958" y="88949"/>
                </a:lnTo>
                <a:lnTo>
                  <a:pt x="45094" y="55324"/>
                </a:lnTo>
                <a:lnTo>
                  <a:pt x="76500" y="28488"/>
                </a:lnTo>
                <a:lnTo>
                  <a:pt x="113802" y="9818"/>
                </a:lnTo>
                <a:lnTo>
                  <a:pt x="155625" y="687"/>
                </a:lnTo>
                <a:lnTo>
                  <a:pt x="171069" y="0"/>
                </a:lnTo>
                <a:lnTo>
                  <a:pt x="1941195" y="0"/>
                </a:lnTo>
                <a:lnTo>
                  <a:pt x="1984274" y="5468"/>
                </a:lnTo>
                <a:lnTo>
                  <a:pt x="2023314" y="20958"/>
                </a:lnTo>
                <a:lnTo>
                  <a:pt x="2056939" y="45094"/>
                </a:lnTo>
                <a:lnTo>
                  <a:pt x="2083775" y="76500"/>
                </a:lnTo>
                <a:lnTo>
                  <a:pt x="2102445" y="113802"/>
                </a:lnTo>
                <a:lnTo>
                  <a:pt x="2111576" y="155625"/>
                </a:lnTo>
                <a:lnTo>
                  <a:pt x="2112264" y="171069"/>
                </a:lnTo>
                <a:lnTo>
                  <a:pt x="2112264" y="1602867"/>
                </a:lnTo>
                <a:lnTo>
                  <a:pt x="2106795" y="1645946"/>
                </a:lnTo>
                <a:lnTo>
                  <a:pt x="2091305" y="1684986"/>
                </a:lnTo>
                <a:lnTo>
                  <a:pt x="2067169" y="1718611"/>
                </a:lnTo>
                <a:lnTo>
                  <a:pt x="2035763" y="1745447"/>
                </a:lnTo>
                <a:lnTo>
                  <a:pt x="1998461" y="1764117"/>
                </a:lnTo>
                <a:lnTo>
                  <a:pt x="1956638" y="1773248"/>
                </a:lnTo>
                <a:lnTo>
                  <a:pt x="1941195" y="1773936"/>
                </a:lnTo>
                <a:lnTo>
                  <a:pt x="171069" y="1773936"/>
                </a:lnTo>
                <a:lnTo>
                  <a:pt x="127989" y="1768467"/>
                </a:lnTo>
                <a:lnTo>
                  <a:pt x="88949" y="1752977"/>
                </a:lnTo>
                <a:lnTo>
                  <a:pt x="55324" y="1728841"/>
                </a:lnTo>
                <a:lnTo>
                  <a:pt x="28488" y="1697435"/>
                </a:lnTo>
                <a:lnTo>
                  <a:pt x="9818" y="1660133"/>
                </a:lnTo>
                <a:lnTo>
                  <a:pt x="687" y="1618310"/>
                </a:lnTo>
                <a:lnTo>
                  <a:pt x="0" y="1602867"/>
                </a:lnTo>
                <a:lnTo>
                  <a:pt x="0" y="171069"/>
                </a:lnTo>
                <a:close/>
              </a:path>
            </a:pathLst>
          </a:custGeom>
          <a:ln w="28956">
            <a:solidFill>
              <a:srgbClr val="8A7D3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18432" y="2663952"/>
            <a:ext cx="1940052" cy="0"/>
          </a:xfrm>
          <a:custGeom>
            <a:avLst/>
            <a:gdLst/>
            <a:ahLst/>
            <a:cxnLst/>
            <a:rect l="l" t="t" r="r" b="b"/>
            <a:pathLst>
              <a:path w="1940052">
                <a:moveTo>
                  <a:pt x="0" y="0"/>
                </a:moveTo>
                <a:lnTo>
                  <a:pt x="1940052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23460" y="2676144"/>
            <a:ext cx="0" cy="423671"/>
          </a:xfrm>
          <a:custGeom>
            <a:avLst/>
            <a:gdLst/>
            <a:ahLst/>
            <a:cxnLst/>
            <a:rect l="l" t="t" r="r" b="b"/>
            <a:pathLst>
              <a:path h="423671">
                <a:moveTo>
                  <a:pt x="0" y="423671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585460" y="2673096"/>
            <a:ext cx="0" cy="423671"/>
          </a:xfrm>
          <a:custGeom>
            <a:avLst/>
            <a:gdLst/>
            <a:ahLst/>
            <a:cxnLst/>
            <a:rect l="l" t="t" r="r" b="b"/>
            <a:pathLst>
              <a:path h="423671">
                <a:moveTo>
                  <a:pt x="0" y="423671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15612" y="2359152"/>
            <a:ext cx="0" cy="301751"/>
          </a:xfrm>
          <a:custGeom>
            <a:avLst/>
            <a:gdLst/>
            <a:ahLst/>
            <a:cxnLst/>
            <a:rect l="l" t="t" r="r" b="b"/>
            <a:pathLst>
              <a:path h="301751">
                <a:moveTo>
                  <a:pt x="0" y="301751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192268" y="2359152"/>
            <a:ext cx="0" cy="301751"/>
          </a:xfrm>
          <a:custGeom>
            <a:avLst/>
            <a:gdLst/>
            <a:ahLst/>
            <a:cxnLst/>
            <a:rect l="l" t="t" r="r" b="b"/>
            <a:pathLst>
              <a:path h="301751">
                <a:moveTo>
                  <a:pt x="0" y="301751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867400" y="2368296"/>
            <a:ext cx="0" cy="300227"/>
          </a:xfrm>
          <a:custGeom>
            <a:avLst/>
            <a:gdLst/>
            <a:ahLst/>
            <a:cxnLst/>
            <a:rect l="l" t="t" r="r" b="b"/>
            <a:pathLst>
              <a:path h="300227">
                <a:moveTo>
                  <a:pt x="0" y="300227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04004" y="3023616"/>
            <a:ext cx="45720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66004" y="3023616"/>
            <a:ext cx="45720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99204" y="1933955"/>
            <a:ext cx="45720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963668" y="1933955"/>
            <a:ext cx="45720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638800" y="1933955"/>
            <a:ext cx="45720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87118" y="1985010"/>
            <a:ext cx="1583435" cy="1417319"/>
          </a:xfrm>
          <a:custGeom>
            <a:avLst/>
            <a:gdLst/>
            <a:ahLst/>
            <a:cxnLst/>
            <a:rect l="l" t="t" r="r" b="b"/>
            <a:pathLst>
              <a:path w="1583435" h="1417319">
                <a:moveTo>
                  <a:pt x="0" y="136651"/>
                </a:moveTo>
                <a:lnTo>
                  <a:pt x="6777" y="94053"/>
                </a:lnTo>
                <a:lnTo>
                  <a:pt x="25670" y="56931"/>
                </a:lnTo>
                <a:lnTo>
                  <a:pt x="54517" y="27448"/>
                </a:lnTo>
                <a:lnTo>
                  <a:pt x="91159" y="7763"/>
                </a:lnTo>
                <a:lnTo>
                  <a:pt x="133434" y="37"/>
                </a:lnTo>
                <a:lnTo>
                  <a:pt x="136651" y="0"/>
                </a:lnTo>
                <a:lnTo>
                  <a:pt x="1446783" y="0"/>
                </a:lnTo>
                <a:lnTo>
                  <a:pt x="1489382" y="6777"/>
                </a:lnTo>
                <a:lnTo>
                  <a:pt x="1526504" y="25670"/>
                </a:lnTo>
                <a:lnTo>
                  <a:pt x="1555987" y="54517"/>
                </a:lnTo>
                <a:lnTo>
                  <a:pt x="1575672" y="91159"/>
                </a:lnTo>
                <a:lnTo>
                  <a:pt x="1583398" y="133434"/>
                </a:lnTo>
                <a:lnTo>
                  <a:pt x="1583435" y="136651"/>
                </a:lnTo>
                <a:lnTo>
                  <a:pt x="1583435" y="1280667"/>
                </a:lnTo>
                <a:lnTo>
                  <a:pt x="1576658" y="1323266"/>
                </a:lnTo>
                <a:lnTo>
                  <a:pt x="1557765" y="1360388"/>
                </a:lnTo>
                <a:lnTo>
                  <a:pt x="1528918" y="1389871"/>
                </a:lnTo>
                <a:lnTo>
                  <a:pt x="1492276" y="1409556"/>
                </a:lnTo>
                <a:lnTo>
                  <a:pt x="1450001" y="1417282"/>
                </a:lnTo>
                <a:lnTo>
                  <a:pt x="1446783" y="1417319"/>
                </a:lnTo>
                <a:lnTo>
                  <a:pt x="136651" y="1417319"/>
                </a:lnTo>
                <a:lnTo>
                  <a:pt x="94053" y="1410542"/>
                </a:lnTo>
                <a:lnTo>
                  <a:pt x="56931" y="1391649"/>
                </a:lnTo>
                <a:lnTo>
                  <a:pt x="27448" y="1362802"/>
                </a:lnTo>
                <a:lnTo>
                  <a:pt x="7763" y="1326160"/>
                </a:lnTo>
                <a:lnTo>
                  <a:pt x="37" y="1283885"/>
                </a:lnTo>
                <a:lnTo>
                  <a:pt x="0" y="1280667"/>
                </a:lnTo>
                <a:lnTo>
                  <a:pt x="0" y="136651"/>
                </a:lnTo>
                <a:close/>
              </a:path>
            </a:pathLst>
          </a:custGeom>
          <a:ln w="28956">
            <a:solidFill>
              <a:srgbClr val="8A7D3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68296" y="2433828"/>
            <a:ext cx="1019556" cy="536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68296" y="2418588"/>
            <a:ext cx="1019556" cy="536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88108" y="2427732"/>
            <a:ext cx="978407" cy="5166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02052" y="2593848"/>
            <a:ext cx="350520" cy="1844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35580" y="2610612"/>
            <a:ext cx="284988" cy="1508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07208" y="2648712"/>
            <a:ext cx="140208" cy="74675"/>
          </a:xfrm>
          <a:custGeom>
            <a:avLst/>
            <a:gdLst/>
            <a:ahLst/>
            <a:cxnLst/>
            <a:rect l="l" t="t" r="r" b="b"/>
            <a:pathLst>
              <a:path w="140208" h="74675">
                <a:moveTo>
                  <a:pt x="0" y="37337"/>
                </a:moveTo>
                <a:lnTo>
                  <a:pt x="153" y="39826"/>
                </a:lnTo>
                <a:lnTo>
                  <a:pt x="3590" y="49150"/>
                </a:lnTo>
                <a:lnTo>
                  <a:pt x="11101" y="57492"/>
                </a:lnTo>
                <a:lnTo>
                  <a:pt x="22096" y="64533"/>
                </a:lnTo>
                <a:lnTo>
                  <a:pt x="35987" y="69956"/>
                </a:lnTo>
                <a:lnTo>
                  <a:pt x="52186" y="73443"/>
                </a:lnTo>
                <a:lnTo>
                  <a:pt x="70104" y="74675"/>
                </a:lnTo>
                <a:lnTo>
                  <a:pt x="74787" y="74593"/>
                </a:lnTo>
                <a:lnTo>
                  <a:pt x="92324" y="72758"/>
                </a:lnTo>
                <a:lnTo>
                  <a:pt x="107992" y="68749"/>
                </a:lnTo>
                <a:lnTo>
                  <a:pt x="121203" y="62885"/>
                </a:lnTo>
                <a:lnTo>
                  <a:pt x="131369" y="55483"/>
                </a:lnTo>
                <a:lnTo>
                  <a:pt x="137900" y="46861"/>
                </a:lnTo>
                <a:lnTo>
                  <a:pt x="140208" y="37337"/>
                </a:lnTo>
                <a:lnTo>
                  <a:pt x="140054" y="34849"/>
                </a:lnTo>
                <a:lnTo>
                  <a:pt x="136617" y="25525"/>
                </a:lnTo>
                <a:lnTo>
                  <a:pt x="129106" y="17183"/>
                </a:lnTo>
                <a:lnTo>
                  <a:pt x="118111" y="10142"/>
                </a:lnTo>
                <a:lnTo>
                  <a:pt x="104220" y="4719"/>
                </a:lnTo>
                <a:lnTo>
                  <a:pt x="88021" y="1232"/>
                </a:lnTo>
                <a:lnTo>
                  <a:pt x="70104" y="0"/>
                </a:lnTo>
                <a:lnTo>
                  <a:pt x="65420" y="82"/>
                </a:lnTo>
                <a:lnTo>
                  <a:pt x="47883" y="1917"/>
                </a:lnTo>
                <a:lnTo>
                  <a:pt x="32215" y="5926"/>
                </a:lnTo>
                <a:lnTo>
                  <a:pt x="19004" y="11790"/>
                </a:lnTo>
                <a:lnTo>
                  <a:pt x="8838" y="19192"/>
                </a:lnTo>
                <a:lnTo>
                  <a:pt x="2307" y="27814"/>
                </a:lnTo>
                <a:lnTo>
                  <a:pt x="0" y="373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07208" y="2650236"/>
            <a:ext cx="140208" cy="746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07208" y="2667000"/>
            <a:ext cx="140208" cy="57912"/>
          </a:xfrm>
          <a:custGeom>
            <a:avLst/>
            <a:gdLst/>
            <a:ahLst/>
            <a:cxnLst/>
            <a:rect l="l" t="t" r="r" b="b"/>
            <a:pathLst>
              <a:path w="140208" h="57912">
                <a:moveTo>
                  <a:pt x="0" y="28955"/>
                </a:moveTo>
                <a:lnTo>
                  <a:pt x="2390" y="36486"/>
                </a:lnTo>
                <a:lnTo>
                  <a:pt x="9398" y="43455"/>
                </a:lnTo>
                <a:lnTo>
                  <a:pt x="20350" y="49361"/>
                </a:lnTo>
                <a:lnTo>
                  <a:pt x="34569" y="53925"/>
                </a:lnTo>
                <a:lnTo>
                  <a:pt x="51378" y="56868"/>
                </a:lnTo>
                <a:lnTo>
                  <a:pt x="70104" y="57912"/>
                </a:lnTo>
                <a:lnTo>
                  <a:pt x="88333" y="56924"/>
                </a:lnTo>
                <a:lnTo>
                  <a:pt x="105205" y="54030"/>
                </a:lnTo>
                <a:lnTo>
                  <a:pt x="119505" y="49507"/>
                </a:lnTo>
                <a:lnTo>
                  <a:pt x="130555" y="43634"/>
                </a:lnTo>
                <a:lnTo>
                  <a:pt x="137682" y="36691"/>
                </a:lnTo>
                <a:lnTo>
                  <a:pt x="140208" y="28955"/>
                </a:lnTo>
                <a:lnTo>
                  <a:pt x="137817" y="21425"/>
                </a:lnTo>
                <a:lnTo>
                  <a:pt x="130809" y="14456"/>
                </a:lnTo>
                <a:lnTo>
                  <a:pt x="119857" y="8550"/>
                </a:lnTo>
                <a:lnTo>
                  <a:pt x="105638" y="3986"/>
                </a:lnTo>
                <a:lnTo>
                  <a:pt x="88829" y="1043"/>
                </a:lnTo>
                <a:lnTo>
                  <a:pt x="70104" y="0"/>
                </a:lnTo>
                <a:lnTo>
                  <a:pt x="51874" y="987"/>
                </a:lnTo>
                <a:lnTo>
                  <a:pt x="35002" y="3881"/>
                </a:lnTo>
                <a:lnTo>
                  <a:pt x="20702" y="8404"/>
                </a:lnTo>
                <a:lnTo>
                  <a:pt x="9652" y="14277"/>
                </a:lnTo>
                <a:lnTo>
                  <a:pt x="2525" y="21220"/>
                </a:lnTo>
                <a:lnTo>
                  <a:pt x="0" y="289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00783" y="2438400"/>
            <a:ext cx="310896" cy="5090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00783" y="2438400"/>
            <a:ext cx="310896" cy="509015"/>
          </a:xfrm>
          <a:custGeom>
            <a:avLst/>
            <a:gdLst/>
            <a:ahLst/>
            <a:cxnLst/>
            <a:rect l="l" t="t" r="r" b="b"/>
            <a:pathLst>
              <a:path w="310896" h="509015">
                <a:moveTo>
                  <a:pt x="0" y="127253"/>
                </a:moveTo>
                <a:lnTo>
                  <a:pt x="95885" y="127253"/>
                </a:lnTo>
                <a:lnTo>
                  <a:pt x="95885" y="0"/>
                </a:lnTo>
                <a:lnTo>
                  <a:pt x="310896" y="254508"/>
                </a:lnTo>
                <a:lnTo>
                  <a:pt x="95885" y="509015"/>
                </a:lnTo>
                <a:lnTo>
                  <a:pt x="95885" y="381762"/>
                </a:lnTo>
                <a:lnTo>
                  <a:pt x="0" y="381762"/>
                </a:lnTo>
                <a:lnTo>
                  <a:pt x="0" y="127253"/>
                </a:lnTo>
                <a:close/>
              </a:path>
            </a:pathLst>
          </a:custGeom>
          <a:ln w="9143">
            <a:solidFill>
              <a:srgbClr val="463E1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44467" y="2438400"/>
            <a:ext cx="310896" cy="50901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44467" y="2438400"/>
            <a:ext cx="310896" cy="509015"/>
          </a:xfrm>
          <a:custGeom>
            <a:avLst/>
            <a:gdLst/>
            <a:ahLst/>
            <a:cxnLst/>
            <a:rect l="l" t="t" r="r" b="b"/>
            <a:pathLst>
              <a:path w="310896" h="509015">
                <a:moveTo>
                  <a:pt x="0" y="127253"/>
                </a:moveTo>
                <a:lnTo>
                  <a:pt x="95885" y="127253"/>
                </a:lnTo>
                <a:lnTo>
                  <a:pt x="95885" y="0"/>
                </a:lnTo>
                <a:lnTo>
                  <a:pt x="310896" y="254508"/>
                </a:lnTo>
                <a:lnTo>
                  <a:pt x="95885" y="509015"/>
                </a:lnTo>
                <a:lnTo>
                  <a:pt x="95885" y="381762"/>
                </a:lnTo>
                <a:lnTo>
                  <a:pt x="0" y="381762"/>
                </a:lnTo>
                <a:lnTo>
                  <a:pt x="0" y="127253"/>
                </a:lnTo>
                <a:close/>
              </a:path>
            </a:pathLst>
          </a:custGeom>
          <a:ln w="9143">
            <a:solidFill>
              <a:srgbClr val="463E1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18504" y="2438400"/>
            <a:ext cx="310896" cy="50901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18504" y="2438400"/>
            <a:ext cx="310896" cy="509015"/>
          </a:xfrm>
          <a:custGeom>
            <a:avLst/>
            <a:gdLst/>
            <a:ahLst/>
            <a:cxnLst/>
            <a:rect l="l" t="t" r="r" b="b"/>
            <a:pathLst>
              <a:path w="310896" h="509015">
                <a:moveTo>
                  <a:pt x="0" y="127253"/>
                </a:moveTo>
                <a:lnTo>
                  <a:pt x="95885" y="127253"/>
                </a:lnTo>
                <a:lnTo>
                  <a:pt x="95885" y="0"/>
                </a:lnTo>
                <a:lnTo>
                  <a:pt x="310896" y="254508"/>
                </a:lnTo>
                <a:lnTo>
                  <a:pt x="95885" y="509015"/>
                </a:lnTo>
                <a:lnTo>
                  <a:pt x="95885" y="381762"/>
                </a:lnTo>
                <a:lnTo>
                  <a:pt x="0" y="381762"/>
                </a:lnTo>
                <a:lnTo>
                  <a:pt x="0" y="127253"/>
                </a:lnTo>
                <a:close/>
              </a:path>
            </a:pathLst>
          </a:custGeom>
          <a:ln w="9143">
            <a:solidFill>
              <a:srgbClr val="463E1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28115" y="174918"/>
            <a:ext cx="757161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585"/>
              </a:lnSpc>
              <a:spcBef>
                <a:spcPts val="229"/>
              </a:spcBef>
            </a:pP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File Sha</a:t>
            </a:r>
            <a:r>
              <a:rPr sz="2800" b="1" spc="1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r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ing</a:t>
            </a:r>
            <a:r>
              <a:rPr sz="2800" b="1" spc="-1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-40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echnology </a:t>
            </a:r>
            <a:r>
              <a:rPr sz="2800" b="1" spc="-89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</a:t>
            </a:r>
            <a:r>
              <a:rPr sz="2800" b="1" spc="-5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v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olution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69663" y="1546098"/>
            <a:ext cx="100966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>
                <a:solidFill>
                  <a:srgbClr val="001636"/>
                </a:solidFill>
                <a:latin typeface="Calibri"/>
                <a:cs typeface="Calibri"/>
              </a:rPr>
              <a:t>N</a:t>
            </a:r>
            <a:r>
              <a:rPr sz="1800" b="1" spc="-14" baseline="2275" dirty="0">
                <a:solidFill>
                  <a:srgbClr val="001636"/>
                </a:solidFill>
                <a:latin typeface="Calibri"/>
                <a:cs typeface="Calibri"/>
              </a:rPr>
              <a:t>e</a:t>
            </a:r>
            <a:r>
              <a:rPr sz="1800" b="1" spc="0" baseline="2275" dirty="0">
                <a:solidFill>
                  <a:srgbClr val="001636"/>
                </a:solidFill>
                <a:latin typeface="Calibri"/>
                <a:cs typeface="Calibri"/>
              </a:rPr>
              <a:t>two</a:t>
            </a:r>
            <a:r>
              <a:rPr sz="1800" b="1" spc="4" baseline="2275" dirty="0">
                <a:solidFill>
                  <a:srgbClr val="001636"/>
                </a:solidFill>
                <a:latin typeface="Calibri"/>
                <a:cs typeface="Calibri"/>
              </a:rPr>
              <a:t>r</a:t>
            </a:r>
            <a:r>
              <a:rPr sz="1800" b="1" spc="-34" baseline="2275" dirty="0">
                <a:solidFill>
                  <a:srgbClr val="001636"/>
                </a:solidFill>
                <a:latin typeface="Calibri"/>
                <a:cs typeface="Calibri"/>
              </a:rPr>
              <a:t>k</a:t>
            </a:r>
            <a:r>
              <a:rPr sz="1800" b="1" spc="-4" baseline="2275" dirty="0">
                <a:solidFill>
                  <a:srgbClr val="001636"/>
                </a:solidFill>
                <a:latin typeface="Calibri"/>
                <a:cs typeface="Calibri"/>
              </a:rPr>
              <a:t>e</a:t>
            </a:r>
            <a:r>
              <a:rPr sz="1800" b="1" spc="0" baseline="2275" dirty="0">
                <a:solidFill>
                  <a:srgbClr val="001636"/>
                </a:solidFill>
                <a:latin typeface="Calibri"/>
                <a:cs typeface="Calibri"/>
              </a:rPr>
              <a:t>d</a:t>
            </a:r>
            <a:r>
              <a:rPr sz="1800" b="1" spc="-4" baseline="2275" dirty="0">
                <a:solidFill>
                  <a:srgbClr val="001636"/>
                </a:solidFill>
                <a:latin typeface="Calibri"/>
                <a:cs typeface="Calibri"/>
              </a:rPr>
              <a:t> </a:t>
            </a:r>
            <a:r>
              <a:rPr sz="1800" b="1" spc="0" baseline="2275" dirty="0">
                <a:solidFill>
                  <a:srgbClr val="001636"/>
                </a:solidFill>
                <a:latin typeface="Calibri"/>
                <a:cs typeface="Calibri"/>
              </a:rPr>
              <a:t>PCs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00799" y="1545716"/>
            <a:ext cx="190813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>
                <a:solidFill>
                  <a:srgbClr val="001636"/>
                </a:solidFill>
                <a:latin typeface="Calibri"/>
                <a:cs typeface="Calibri"/>
              </a:rPr>
              <a:t>F</a:t>
            </a:r>
            <a:r>
              <a:rPr sz="1800" b="1" spc="4" baseline="2275" dirty="0">
                <a:solidFill>
                  <a:srgbClr val="001636"/>
                </a:solidFill>
                <a:latin typeface="Calibri"/>
                <a:cs typeface="Calibri"/>
              </a:rPr>
              <a:t>il</a:t>
            </a:r>
            <a:r>
              <a:rPr sz="1800" b="1" spc="0" baseline="2275" dirty="0">
                <a:solidFill>
                  <a:srgbClr val="001636"/>
                </a:solidFill>
                <a:latin typeface="Calibri"/>
                <a:cs typeface="Calibri"/>
              </a:rPr>
              <a:t>e Sh</a:t>
            </a:r>
            <a:r>
              <a:rPr sz="1800" b="1" spc="-4" baseline="2275" dirty="0">
                <a:solidFill>
                  <a:srgbClr val="001636"/>
                </a:solidFill>
                <a:latin typeface="Calibri"/>
                <a:cs typeface="Calibri"/>
              </a:rPr>
              <a:t>a</a:t>
            </a:r>
            <a:r>
              <a:rPr sz="1800" b="1" spc="4" baseline="2275" dirty="0">
                <a:solidFill>
                  <a:srgbClr val="001636"/>
                </a:solidFill>
                <a:latin typeface="Calibri"/>
                <a:cs typeface="Calibri"/>
              </a:rPr>
              <a:t>rin</a:t>
            </a:r>
            <a:r>
              <a:rPr sz="1800" b="1" spc="0" baseline="2275" dirty="0">
                <a:solidFill>
                  <a:srgbClr val="001636"/>
                </a:solidFill>
                <a:latin typeface="Calibri"/>
                <a:cs typeface="Calibri"/>
              </a:rPr>
              <a:t>g </a:t>
            </a:r>
            <a:r>
              <a:rPr sz="1800" b="1" spc="4" baseline="2275" dirty="0">
                <a:solidFill>
                  <a:srgbClr val="001636"/>
                </a:solidFill>
                <a:latin typeface="Calibri"/>
                <a:cs typeface="Calibri"/>
              </a:rPr>
              <a:t>u</a:t>
            </a:r>
            <a:r>
              <a:rPr sz="1800" b="1" spc="0" baseline="2275" dirty="0">
                <a:solidFill>
                  <a:srgbClr val="001636"/>
                </a:solidFill>
                <a:latin typeface="Calibri"/>
                <a:cs typeface="Calibri"/>
              </a:rPr>
              <a:t>s</a:t>
            </a:r>
            <a:r>
              <a:rPr sz="1800" b="1" spc="4" baseline="2275" dirty="0">
                <a:solidFill>
                  <a:srgbClr val="001636"/>
                </a:solidFill>
                <a:latin typeface="Calibri"/>
                <a:cs typeface="Calibri"/>
              </a:rPr>
              <a:t>in</a:t>
            </a:r>
            <a:r>
              <a:rPr sz="1800" b="1" spc="0" baseline="2275" dirty="0">
                <a:solidFill>
                  <a:srgbClr val="001636"/>
                </a:solidFill>
                <a:latin typeface="Calibri"/>
                <a:cs typeface="Calibri"/>
              </a:rPr>
              <a:t>g</a:t>
            </a:r>
            <a:r>
              <a:rPr sz="1800" b="1" spc="9" baseline="2275" dirty="0">
                <a:solidFill>
                  <a:srgbClr val="001636"/>
                </a:solidFill>
                <a:latin typeface="Calibri"/>
                <a:cs typeface="Calibri"/>
              </a:rPr>
              <a:t> </a:t>
            </a:r>
            <a:r>
              <a:rPr sz="1800" b="1" spc="0" baseline="2275" dirty="0">
                <a:solidFill>
                  <a:srgbClr val="001636"/>
                </a:solidFill>
                <a:latin typeface="Calibri"/>
                <a:cs typeface="Calibri"/>
              </a:rPr>
              <a:t>F</a:t>
            </a:r>
            <a:r>
              <a:rPr sz="1800" b="1" spc="4" baseline="2275" dirty="0">
                <a:solidFill>
                  <a:srgbClr val="001636"/>
                </a:solidFill>
                <a:latin typeface="Calibri"/>
                <a:cs typeface="Calibri"/>
              </a:rPr>
              <a:t>il</a:t>
            </a:r>
            <a:r>
              <a:rPr sz="1800" b="1" spc="0" baseline="2275" dirty="0">
                <a:solidFill>
                  <a:srgbClr val="001636"/>
                </a:solidFill>
                <a:latin typeface="Calibri"/>
                <a:cs typeface="Calibri"/>
              </a:rPr>
              <a:t>e S</a:t>
            </a:r>
            <a:r>
              <a:rPr sz="1800" b="1" spc="-4" baseline="2275" dirty="0">
                <a:solidFill>
                  <a:srgbClr val="001636"/>
                </a:solidFill>
                <a:latin typeface="Calibri"/>
                <a:cs typeface="Calibri"/>
              </a:rPr>
              <a:t>e</a:t>
            </a:r>
            <a:r>
              <a:rPr sz="1800" b="1" spc="14" baseline="2275" dirty="0">
                <a:solidFill>
                  <a:srgbClr val="001636"/>
                </a:solidFill>
                <a:latin typeface="Calibri"/>
                <a:cs typeface="Calibri"/>
              </a:rPr>
              <a:t>r</a:t>
            </a:r>
            <a:r>
              <a:rPr sz="1800" b="1" spc="-14" baseline="2275" dirty="0">
                <a:solidFill>
                  <a:srgbClr val="001636"/>
                </a:solidFill>
                <a:latin typeface="Calibri"/>
                <a:cs typeface="Calibri"/>
              </a:rPr>
              <a:t>v</a:t>
            </a:r>
            <a:r>
              <a:rPr sz="1800" b="1" spc="-4" baseline="2275" dirty="0">
                <a:solidFill>
                  <a:srgbClr val="001636"/>
                </a:solidFill>
                <a:latin typeface="Calibri"/>
                <a:cs typeface="Calibri"/>
              </a:rPr>
              <a:t>er</a:t>
            </a:r>
            <a:r>
              <a:rPr sz="1800" b="1" spc="0" baseline="2275" dirty="0">
                <a:solidFill>
                  <a:srgbClr val="001636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39467" y="1566189"/>
            <a:ext cx="1027753" cy="3612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48">
              <a:lnSpc>
                <a:spcPts val="1325"/>
              </a:lnSpc>
              <a:spcBef>
                <a:spcPts val="66"/>
              </a:spcBef>
            </a:pPr>
            <a:r>
              <a:rPr sz="1800" b="1" spc="-29" baseline="2275" dirty="0">
                <a:solidFill>
                  <a:srgbClr val="001636"/>
                </a:solidFill>
                <a:latin typeface="Calibri"/>
                <a:cs typeface="Calibri"/>
              </a:rPr>
              <a:t>P</a:t>
            </a:r>
            <a:r>
              <a:rPr sz="1800" b="1" spc="0" baseline="2275" dirty="0">
                <a:solidFill>
                  <a:srgbClr val="001636"/>
                </a:solidFill>
                <a:latin typeface="Calibri"/>
                <a:cs typeface="Calibri"/>
              </a:rPr>
              <a:t>o</a:t>
            </a:r>
            <a:r>
              <a:rPr sz="1800" b="1" spc="4" baseline="2275" dirty="0">
                <a:solidFill>
                  <a:srgbClr val="001636"/>
                </a:solidFill>
                <a:latin typeface="Calibri"/>
                <a:cs typeface="Calibri"/>
              </a:rPr>
              <a:t>r</a:t>
            </a:r>
            <a:r>
              <a:rPr sz="1800" b="1" spc="-9" baseline="2275" dirty="0">
                <a:solidFill>
                  <a:srgbClr val="001636"/>
                </a:solidFill>
                <a:latin typeface="Calibri"/>
                <a:cs typeface="Calibri"/>
              </a:rPr>
              <a:t>t</a:t>
            </a:r>
            <a:r>
              <a:rPr sz="1800" b="1" spc="-4" baseline="2275" dirty="0">
                <a:solidFill>
                  <a:srgbClr val="001636"/>
                </a:solidFill>
                <a:latin typeface="Calibri"/>
                <a:cs typeface="Calibri"/>
              </a:rPr>
              <a:t>a</a:t>
            </a:r>
            <a:r>
              <a:rPr sz="1800" b="1" spc="0" baseline="2275" dirty="0">
                <a:solidFill>
                  <a:srgbClr val="001636"/>
                </a:solidFill>
                <a:latin typeface="Calibri"/>
                <a:cs typeface="Calibri"/>
              </a:rPr>
              <a:t>b</a:t>
            </a:r>
            <a:r>
              <a:rPr sz="1800" b="1" spc="4" baseline="2275" dirty="0">
                <a:solidFill>
                  <a:srgbClr val="001636"/>
                </a:solidFill>
                <a:latin typeface="Calibri"/>
                <a:cs typeface="Calibri"/>
              </a:rPr>
              <a:t>l</a:t>
            </a:r>
            <a:r>
              <a:rPr sz="1800" b="1" spc="0" baseline="2275" dirty="0">
                <a:solidFill>
                  <a:srgbClr val="001636"/>
                </a:solidFill>
                <a:latin typeface="Calibri"/>
                <a:cs typeface="Calibri"/>
              </a:rPr>
              <a:t>e </a:t>
            </a:r>
            <a:r>
              <a:rPr sz="1800" b="1" spc="-4" baseline="2275" dirty="0">
                <a:solidFill>
                  <a:srgbClr val="001636"/>
                </a:solidFill>
                <a:latin typeface="Calibri"/>
                <a:cs typeface="Calibri"/>
              </a:rPr>
              <a:t>Me</a:t>
            </a:r>
            <a:r>
              <a:rPr sz="1800" b="1" spc="0" baseline="2275" dirty="0">
                <a:solidFill>
                  <a:srgbClr val="001636"/>
                </a:solidFill>
                <a:latin typeface="Calibri"/>
                <a:cs typeface="Calibri"/>
              </a:rPr>
              <a:t>d</a:t>
            </a:r>
            <a:r>
              <a:rPr sz="1800" b="1" spc="4" baseline="2275" dirty="0">
                <a:solidFill>
                  <a:srgbClr val="001636"/>
                </a:solidFill>
                <a:latin typeface="Calibri"/>
                <a:cs typeface="Calibri"/>
              </a:rPr>
              <a:t>i</a:t>
            </a:r>
            <a:r>
              <a:rPr sz="1800" b="1" spc="0" baseline="2275" dirty="0">
                <a:solidFill>
                  <a:srgbClr val="001636"/>
                </a:solidFill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  <a:p>
            <a:pPr marL="43180">
              <a:lnSpc>
                <a:spcPts val="1445"/>
              </a:lnSpc>
              <a:spcBef>
                <a:spcPts val="5"/>
              </a:spcBef>
            </a:pPr>
            <a:r>
              <a:rPr sz="1800" b="1" spc="-9" baseline="2275" dirty="0">
                <a:solidFill>
                  <a:srgbClr val="001636"/>
                </a:solidFill>
                <a:latin typeface="Calibri"/>
                <a:cs typeface="Calibri"/>
              </a:rPr>
              <a:t>f</a:t>
            </a:r>
            <a:r>
              <a:rPr sz="1800" b="1" spc="0" baseline="2275" dirty="0">
                <a:solidFill>
                  <a:srgbClr val="001636"/>
                </a:solidFill>
                <a:latin typeface="Calibri"/>
                <a:cs typeface="Calibri"/>
              </a:rPr>
              <a:t>or</a:t>
            </a:r>
            <a:r>
              <a:rPr sz="1800" b="1" spc="-9" baseline="2275" dirty="0">
                <a:solidFill>
                  <a:srgbClr val="001636"/>
                </a:solidFill>
                <a:latin typeface="Calibri"/>
                <a:cs typeface="Calibri"/>
              </a:rPr>
              <a:t> </a:t>
            </a:r>
            <a:r>
              <a:rPr sz="1800" b="1" spc="0" baseline="2275" dirty="0">
                <a:solidFill>
                  <a:srgbClr val="001636"/>
                </a:solidFill>
                <a:latin typeface="Calibri"/>
                <a:cs typeface="Calibri"/>
              </a:rPr>
              <a:t>F</a:t>
            </a:r>
            <a:r>
              <a:rPr sz="1800" b="1" spc="4" baseline="2275" dirty="0">
                <a:solidFill>
                  <a:srgbClr val="001636"/>
                </a:solidFill>
                <a:latin typeface="Calibri"/>
                <a:cs typeface="Calibri"/>
              </a:rPr>
              <a:t>il</a:t>
            </a:r>
            <a:r>
              <a:rPr sz="1800" b="1" spc="0" baseline="2275" dirty="0">
                <a:solidFill>
                  <a:srgbClr val="001636"/>
                </a:solidFill>
                <a:latin typeface="Calibri"/>
                <a:cs typeface="Calibri"/>
              </a:rPr>
              <a:t>e Sh</a:t>
            </a:r>
            <a:r>
              <a:rPr sz="1800" b="1" spc="-4" baseline="2275" dirty="0">
                <a:solidFill>
                  <a:srgbClr val="001636"/>
                </a:solidFill>
                <a:latin typeface="Calibri"/>
                <a:cs typeface="Calibri"/>
              </a:rPr>
              <a:t>a</a:t>
            </a:r>
            <a:r>
              <a:rPr sz="1800" b="1" spc="4" baseline="2275" dirty="0">
                <a:solidFill>
                  <a:srgbClr val="001636"/>
                </a:solidFill>
                <a:latin typeface="Calibri"/>
                <a:cs typeface="Calibri"/>
              </a:rPr>
              <a:t>rin</a:t>
            </a:r>
            <a:r>
              <a:rPr sz="1800" b="1" spc="0" baseline="2275" dirty="0">
                <a:solidFill>
                  <a:srgbClr val="001636"/>
                </a:solidFill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2742" y="1757552"/>
            <a:ext cx="101226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>
                <a:solidFill>
                  <a:srgbClr val="001636"/>
                </a:solidFill>
                <a:latin typeface="Calibri"/>
                <a:cs typeface="Calibri"/>
              </a:rPr>
              <a:t>S</a:t>
            </a:r>
            <a:r>
              <a:rPr sz="1800" b="1" spc="-9" baseline="2275" dirty="0">
                <a:solidFill>
                  <a:srgbClr val="001636"/>
                </a:solidFill>
                <a:latin typeface="Calibri"/>
                <a:cs typeface="Calibri"/>
              </a:rPr>
              <a:t>t</a:t>
            </a:r>
            <a:r>
              <a:rPr sz="1800" b="1" spc="-4" baseline="2275" dirty="0">
                <a:solidFill>
                  <a:srgbClr val="001636"/>
                </a:solidFill>
                <a:latin typeface="Calibri"/>
                <a:cs typeface="Calibri"/>
              </a:rPr>
              <a:t>a</a:t>
            </a:r>
            <a:r>
              <a:rPr sz="1800" b="1" spc="4" baseline="2275" dirty="0">
                <a:solidFill>
                  <a:srgbClr val="001636"/>
                </a:solidFill>
                <a:latin typeface="Calibri"/>
                <a:cs typeface="Calibri"/>
              </a:rPr>
              <a:t>n</a:t>
            </a:r>
            <a:r>
              <a:rPr sz="1800" b="1" spc="0" baseline="2275" dirty="0">
                <a:solidFill>
                  <a:srgbClr val="001636"/>
                </a:solidFill>
                <a:latin typeface="Calibri"/>
                <a:cs typeface="Calibri"/>
              </a:rPr>
              <a:t>d</a:t>
            </a:r>
            <a:r>
              <a:rPr sz="1800" b="1" spc="-4" baseline="2275" dirty="0">
                <a:solidFill>
                  <a:srgbClr val="001636"/>
                </a:solidFill>
                <a:latin typeface="Calibri"/>
                <a:cs typeface="Calibri"/>
              </a:rPr>
              <a:t> </a:t>
            </a:r>
            <a:r>
              <a:rPr sz="1800" b="1" spc="4" baseline="2275" dirty="0">
                <a:solidFill>
                  <a:srgbClr val="001636"/>
                </a:solidFill>
                <a:latin typeface="Calibri"/>
                <a:cs typeface="Calibri"/>
              </a:rPr>
              <a:t>Al</a:t>
            </a:r>
            <a:r>
              <a:rPr sz="1800" b="1" spc="0" baseline="2275" dirty="0">
                <a:solidFill>
                  <a:srgbClr val="001636"/>
                </a:solidFill>
                <a:latin typeface="Calibri"/>
                <a:cs typeface="Calibri"/>
              </a:rPr>
              <a:t>o</a:t>
            </a:r>
            <a:r>
              <a:rPr sz="1800" b="1" spc="4" baseline="2275" dirty="0">
                <a:solidFill>
                  <a:srgbClr val="001636"/>
                </a:solidFill>
                <a:latin typeface="Calibri"/>
                <a:cs typeface="Calibri"/>
              </a:rPr>
              <a:t>n</a:t>
            </a:r>
            <a:r>
              <a:rPr sz="1800" b="1" spc="0" baseline="2275" dirty="0">
                <a:solidFill>
                  <a:srgbClr val="001636"/>
                </a:solidFill>
                <a:latin typeface="Calibri"/>
                <a:cs typeface="Calibri"/>
              </a:rPr>
              <a:t>e PC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49572" y="4009136"/>
            <a:ext cx="145196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>
                <a:solidFill>
                  <a:srgbClr val="001636"/>
                </a:solidFill>
                <a:latin typeface="Calibri"/>
                <a:cs typeface="Calibri"/>
              </a:rPr>
              <a:t>F</a:t>
            </a:r>
            <a:r>
              <a:rPr sz="1800" b="1" spc="4" baseline="2275" dirty="0">
                <a:solidFill>
                  <a:srgbClr val="001636"/>
                </a:solidFill>
                <a:latin typeface="Calibri"/>
                <a:cs typeface="Calibri"/>
              </a:rPr>
              <a:t>il</a:t>
            </a:r>
            <a:r>
              <a:rPr sz="1800" b="1" spc="0" baseline="2275" dirty="0">
                <a:solidFill>
                  <a:srgbClr val="001636"/>
                </a:solidFill>
                <a:latin typeface="Calibri"/>
                <a:cs typeface="Calibri"/>
              </a:rPr>
              <a:t>e Sh</a:t>
            </a:r>
            <a:r>
              <a:rPr sz="1800" b="1" spc="-4" baseline="2275" dirty="0">
                <a:solidFill>
                  <a:srgbClr val="001636"/>
                </a:solidFill>
                <a:latin typeface="Calibri"/>
                <a:cs typeface="Calibri"/>
              </a:rPr>
              <a:t>a</a:t>
            </a:r>
            <a:r>
              <a:rPr sz="1800" b="1" spc="4" baseline="2275" dirty="0">
                <a:solidFill>
                  <a:srgbClr val="001636"/>
                </a:solidFill>
                <a:latin typeface="Calibri"/>
                <a:cs typeface="Calibri"/>
              </a:rPr>
              <a:t>rin</a:t>
            </a:r>
            <a:r>
              <a:rPr sz="1800" b="1" spc="0" baseline="2275" dirty="0">
                <a:solidFill>
                  <a:srgbClr val="001636"/>
                </a:solidFill>
                <a:latin typeface="Calibri"/>
                <a:cs typeface="Calibri"/>
              </a:rPr>
              <a:t>g </a:t>
            </a:r>
            <a:r>
              <a:rPr sz="1800" b="1" spc="4" baseline="2275" dirty="0">
                <a:solidFill>
                  <a:srgbClr val="001636"/>
                </a:solidFill>
                <a:latin typeface="Calibri"/>
                <a:cs typeface="Calibri"/>
              </a:rPr>
              <a:t>u</a:t>
            </a:r>
            <a:r>
              <a:rPr sz="1800" b="1" spc="0" baseline="2275" dirty="0">
                <a:solidFill>
                  <a:srgbClr val="001636"/>
                </a:solidFill>
                <a:latin typeface="Calibri"/>
                <a:cs typeface="Calibri"/>
              </a:rPr>
              <a:t>s</a:t>
            </a:r>
            <a:r>
              <a:rPr sz="1800" b="1" spc="4" baseline="2275" dirty="0">
                <a:solidFill>
                  <a:srgbClr val="001636"/>
                </a:solidFill>
                <a:latin typeface="Calibri"/>
                <a:cs typeface="Calibri"/>
              </a:rPr>
              <a:t>in</a:t>
            </a:r>
            <a:r>
              <a:rPr sz="1800" b="1" spc="0" baseline="2275" dirty="0">
                <a:solidFill>
                  <a:srgbClr val="001636"/>
                </a:solidFill>
                <a:latin typeface="Calibri"/>
                <a:cs typeface="Calibri"/>
              </a:rPr>
              <a:t>g</a:t>
            </a:r>
            <a:r>
              <a:rPr sz="1800" b="1" spc="9" baseline="2275" dirty="0">
                <a:solidFill>
                  <a:srgbClr val="001636"/>
                </a:solidFill>
                <a:latin typeface="Calibri"/>
                <a:cs typeface="Calibri"/>
              </a:rPr>
              <a:t> </a:t>
            </a:r>
            <a:r>
              <a:rPr sz="1800" b="1" spc="0" baseline="2275" dirty="0">
                <a:solidFill>
                  <a:srgbClr val="001636"/>
                </a:solidFill>
                <a:latin typeface="Calibri"/>
                <a:cs typeface="Calibri"/>
              </a:rPr>
              <a:t>N</a:t>
            </a:r>
            <a:r>
              <a:rPr sz="1800" b="1" spc="4" baseline="2275" dirty="0">
                <a:solidFill>
                  <a:srgbClr val="001636"/>
                </a:solidFill>
                <a:latin typeface="Calibri"/>
                <a:cs typeface="Calibri"/>
              </a:rPr>
              <a:t>A</a:t>
            </a:r>
            <a:r>
              <a:rPr sz="1800" b="1" spc="0" baseline="2275" dirty="0">
                <a:solidFill>
                  <a:srgbClr val="001636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42026" y="5979972"/>
            <a:ext cx="470776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3660" marR="2286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>
                <a:solidFill>
                  <a:srgbClr val="001636"/>
                </a:solidFill>
                <a:latin typeface="Calibri"/>
                <a:cs typeface="Calibri"/>
              </a:rPr>
              <a:t>N</a:t>
            </a:r>
            <a:r>
              <a:rPr sz="1800" b="1" spc="4" baseline="2275" dirty="0">
                <a:solidFill>
                  <a:srgbClr val="001636"/>
                </a:solidFill>
                <a:latin typeface="Calibri"/>
                <a:cs typeface="Calibri"/>
              </a:rPr>
              <a:t>A</a:t>
            </a:r>
            <a:r>
              <a:rPr sz="1800" b="1" spc="0" baseline="2275" dirty="0">
                <a:solidFill>
                  <a:srgbClr val="001636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440"/>
              </a:lnSpc>
              <a:spcBef>
                <a:spcPts val="6"/>
              </a:spcBef>
            </a:pPr>
            <a:r>
              <a:rPr sz="1800" b="1" spc="0" baseline="2275" dirty="0">
                <a:solidFill>
                  <a:srgbClr val="001636"/>
                </a:solidFill>
                <a:latin typeface="Calibri"/>
                <a:cs typeface="Calibri"/>
              </a:rPr>
              <a:t>D</a:t>
            </a:r>
            <a:r>
              <a:rPr sz="1800" b="1" spc="-4" baseline="2275" dirty="0">
                <a:solidFill>
                  <a:srgbClr val="001636"/>
                </a:solidFill>
                <a:latin typeface="Calibri"/>
                <a:cs typeface="Calibri"/>
              </a:rPr>
              <a:t>e</a:t>
            </a:r>
            <a:r>
              <a:rPr sz="1800" b="1" spc="0" baseline="2275" dirty="0">
                <a:solidFill>
                  <a:srgbClr val="001636"/>
                </a:solidFill>
                <a:latin typeface="Calibri"/>
                <a:cs typeface="Calibri"/>
              </a:rPr>
              <a:t>vice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00144" y="4721352"/>
            <a:ext cx="295655" cy="251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4495800" y="4721352"/>
            <a:ext cx="652272" cy="251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5148072" y="4721352"/>
            <a:ext cx="675131" cy="251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5823204" y="4721352"/>
            <a:ext cx="316992" cy="251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4200144" y="4972812"/>
            <a:ext cx="947927" cy="423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5148072" y="4972812"/>
            <a:ext cx="992124" cy="423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6846570" y="3486150"/>
            <a:ext cx="576072" cy="4282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7422642" y="3486150"/>
            <a:ext cx="758951" cy="4282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4766" marR="258584" algn="ctr">
              <a:lnSpc>
                <a:spcPct val="101725"/>
              </a:lnSpc>
              <a:spcBef>
                <a:spcPts val="375"/>
              </a:spcBef>
            </a:pPr>
            <a:r>
              <a:rPr sz="1100" b="1" spc="0" dirty="0">
                <a:solidFill>
                  <a:srgbClr val="001636"/>
                </a:solidFill>
                <a:latin typeface="Calibri"/>
                <a:cs typeface="Calibri"/>
              </a:rPr>
              <a:t>Fi</a:t>
            </a:r>
            <a:r>
              <a:rPr sz="1100" b="1" spc="4" dirty="0">
                <a:solidFill>
                  <a:srgbClr val="001636"/>
                </a:solidFill>
                <a:latin typeface="Calibri"/>
                <a:cs typeface="Calibri"/>
              </a:rPr>
              <a:t>l</a:t>
            </a:r>
            <a:r>
              <a:rPr sz="1100" b="1" spc="0" dirty="0">
                <a:solidFill>
                  <a:srgbClr val="001636"/>
                </a:solidFill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  <a:p>
            <a:pPr marL="151028" marR="132606" algn="ctr">
              <a:lnSpc>
                <a:spcPts val="1320"/>
              </a:lnSpc>
              <a:spcBef>
                <a:spcPts val="66"/>
              </a:spcBef>
            </a:pPr>
            <a:r>
              <a:rPr sz="1650" b="1" spc="-4" baseline="2482" dirty="0">
                <a:solidFill>
                  <a:srgbClr val="001636"/>
                </a:solidFill>
                <a:latin typeface="Calibri"/>
                <a:cs typeface="Calibri"/>
              </a:rPr>
              <a:t>Se</a:t>
            </a:r>
            <a:r>
              <a:rPr sz="1650" b="1" spc="4" baseline="2482" dirty="0">
                <a:solidFill>
                  <a:srgbClr val="001636"/>
                </a:solidFill>
                <a:latin typeface="Calibri"/>
                <a:cs typeface="Calibri"/>
              </a:rPr>
              <a:t>rv</a:t>
            </a:r>
            <a:r>
              <a:rPr sz="1650" b="1" spc="-4" baseline="2482" dirty="0">
                <a:solidFill>
                  <a:srgbClr val="001636"/>
                </a:solidFill>
                <a:latin typeface="Calibri"/>
                <a:cs typeface="Calibri"/>
              </a:rPr>
              <a:t>e</a:t>
            </a:r>
            <a:r>
              <a:rPr sz="1650" b="1" spc="4" baseline="2482" dirty="0">
                <a:solidFill>
                  <a:srgbClr val="001636"/>
                </a:solidFill>
                <a:latin typeface="Calibri"/>
                <a:cs typeface="Calibri"/>
              </a:rPr>
              <a:t>r</a:t>
            </a:r>
            <a:r>
              <a:rPr sz="1650" b="1" spc="0" baseline="2482" dirty="0">
                <a:solidFill>
                  <a:srgbClr val="001636"/>
                </a:solidFill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81594" y="3486150"/>
            <a:ext cx="605027" cy="4282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6846570" y="3914393"/>
            <a:ext cx="315468" cy="423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7162038" y="3914393"/>
            <a:ext cx="681227" cy="423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7843266" y="3914393"/>
            <a:ext cx="676655" cy="423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8519922" y="3914393"/>
            <a:ext cx="266700" cy="423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4218432" y="2359152"/>
            <a:ext cx="297179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4515611" y="2359152"/>
            <a:ext cx="676655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5192267" y="2359152"/>
            <a:ext cx="675132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5867400" y="2359152"/>
            <a:ext cx="291084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4218432" y="2663952"/>
            <a:ext cx="605027" cy="4358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4823459" y="2663952"/>
            <a:ext cx="762000" cy="4358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585459" y="2663952"/>
            <a:ext cx="573024" cy="4358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6790944" y="2383536"/>
            <a:ext cx="316991" cy="3093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7107935" y="2383536"/>
            <a:ext cx="675132" cy="3093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7783068" y="2383536"/>
            <a:ext cx="675131" cy="3093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8458200" y="2383536"/>
            <a:ext cx="272796" cy="3093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6790944" y="2692908"/>
            <a:ext cx="620267" cy="437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411211" y="2692908"/>
            <a:ext cx="765048" cy="437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176259" y="2692908"/>
            <a:ext cx="554736" cy="437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4274820" y="690372"/>
            <a:ext cx="978408" cy="841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24572" y="2246376"/>
            <a:ext cx="1304544" cy="1418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32932" y="6060948"/>
            <a:ext cx="2380488" cy="524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73724" y="3979164"/>
            <a:ext cx="1898903" cy="1898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31920" y="12700"/>
            <a:ext cx="380257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585"/>
              </a:lnSpc>
              <a:spcBef>
                <a:spcPts val="229"/>
              </a:spcBef>
            </a:pPr>
            <a:r>
              <a:rPr sz="2800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Serial </a:t>
            </a:r>
            <a:r>
              <a:rPr sz="2800" spc="-34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</a:t>
            </a:r>
            <a:r>
              <a:rPr sz="2800" spc="-35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sz="2800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 (</a:t>
            </a:r>
            <a:r>
              <a:rPr sz="2800" spc="-29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S</a:t>
            </a:r>
            <a:r>
              <a:rPr sz="2800" spc="-34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</a:t>
            </a:r>
            <a:r>
              <a:rPr sz="2800" spc="-35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sz="2800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A)</a:t>
            </a:r>
            <a:endParaRPr sz="2800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4208" y="1566463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solidFill>
                  <a:srgbClr val="6F2F9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2808" y="1587880"/>
            <a:ext cx="7220803" cy="764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b="1" spc="0" baseline="2925" dirty="0">
                <a:solidFill>
                  <a:srgbClr val="6F2F9F"/>
                </a:solidFill>
                <a:latin typeface="Calibri"/>
                <a:cs typeface="Calibri"/>
              </a:rPr>
              <a:t>Serial</a:t>
            </a:r>
            <a:r>
              <a:rPr sz="4200" b="1" spc="25" baseline="29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4200" b="1" spc="-219" baseline="2925" dirty="0">
                <a:solidFill>
                  <a:srgbClr val="6F2F9F"/>
                </a:solidFill>
                <a:latin typeface="Calibri"/>
                <a:cs typeface="Calibri"/>
              </a:rPr>
              <a:t>AT</a:t>
            </a:r>
            <a:r>
              <a:rPr sz="4200" b="1" spc="0" baseline="2925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sz="4200" b="1" spc="6" baseline="29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4200" spc="4" baseline="2925" dirty="0">
                <a:solidFill>
                  <a:srgbClr val="6F2F9F"/>
                </a:solidFill>
                <a:latin typeface="Calibri"/>
                <a:cs typeface="Calibri"/>
              </a:rPr>
              <a:t>(</a:t>
            </a:r>
            <a:r>
              <a:rPr sz="4200" b="1" spc="-39" baseline="2925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sz="4200" b="1" spc="-219" baseline="2925" dirty="0">
                <a:solidFill>
                  <a:srgbClr val="6F2F9F"/>
                </a:solidFill>
                <a:latin typeface="Calibri"/>
                <a:cs typeface="Calibri"/>
              </a:rPr>
              <a:t>AT</a:t>
            </a:r>
            <a:r>
              <a:rPr sz="4200" b="1" spc="0" baseline="2925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)</a:t>
            </a:r>
            <a:r>
              <a:rPr sz="4200" spc="-14" baseline="29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is</a:t>
            </a:r>
            <a:r>
              <a:rPr sz="4200" spc="-17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</a:t>
            </a:r>
            <a:r>
              <a:rPr sz="4200" spc="1" baseline="2925" dirty="0">
                <a:latin typeface="Calibri"/>
                <a:cs typeface="Calibri"/>
              </a:rPr>
              <a:t> </a:t>
            </a:r>
            <a:r>
              <a:rPr sz="4200" spc="-19" baseline="2925" dirty="0">
                <a:latin typeface="Calibri"/>
                <a:cs typeface="Calibri"/>
              </a:rPr>
              <a:t>c</a:t>
            </a:r>
            <a:r>
              <a:rPr sz="4200" spc="0" baseline="2925" dirty="0">
                <a:latin typeface="Calibri"/>
                <a:cs typeface="Calibri"/>
              </a:rPr>
              <a:t>ompu</a:t>
            </a:r>
            <a:r>
              <a:rPr sz="4200" spc="-34" baseline="2925" dirty="0">
                <a:latin typeface="Calibri"/>
                <a:cs typeface="Calibri"/>
              </a:rPr>
              <a:t>t</a:t>
            </a:r>
            <a:r>
              <a:rPr sz="4200" spc="0" baseline="2925" dirty="0">
                <a:latin typeface="Calibri"/>
                <a:cs typeface="Calibri"/>
              </a:rPr>
              <a:t>er</a:t>
            </a:r>
            <a:r>
              <a:rPr sz="4200" spc="-8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bus</a:t>
            </a:r>
            <a:r>
              <a:rPr sz="4200" spc="-5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i</a:t>
            </a:r>
            <a:r>
              <a:rPr sz="4200" spc="-34" baseline="2925" dirty="0">
                <a:latin typeface="Calibri"/>
                <a:cs typeface="Calibri"/>
              </a:rPr>
              <a:t>n</a:t>
            </a:r>
            <a:r>
              <a:rPr sz="4200" spc="-25" baseline="2925" dirty="0">
                <a:latin typeface="Calibri"/>
                <a:cs typeface="Calibri"/>
              </a:rPr>
              <a:t>t</a:t>
            </a:r>
            <a:r>
              <a:rPr sz="4200" spc="0" baseline="2925" dirty="0">
                <a:latin typeface="Calibri"/>
                <a:cs typeface="Calibri"/>
              </a:rPr>
              <a:t>er</a:t>
            </a:r>
            <a:r>
              <a:rPr sz="4200" spc="-64" baseline="2925" dirty="0">
                <a:latin typeface="Calibri"/>
                <a:cs typeface="Calibri"/>
              </a:rPr>
              <a:t>f</a:t>
            </a:r>
            <a:r>
              <a:rPr sz="4200" spc="0" baseline="2925" dirty="0">
                <a:latin typeface="Calibri"/>
                <a:cs typeface="Calibri"/>
              </a:rPr>
              <a:t>a</a:t>
            </a:r>
            <a:r>
              <a:rPr sz="4200" spc="9" baseline="2925" dirty="0">
                <a:latin typeface="Calibri"/>
                <a:cs typeface="Calibri"/>
              </a:rPr>
              <a:t>c</a:t>
            </a:r>
            <a:r>
              <a:rPr sz="4200" spc="0" baseline="2925" dirty="0">
                <a:latin typeface="Calibri"/>
                <a:cs typeface="Calibri"/>
              </a:rPr>
              <a:t>e</a:t>
            </a:r>
            <a:r>
              <a:rPr sz="4200" spc="-92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th</a:t>
            </a:r>
            <a:r>
              <a:rPr sz="4200" spc="-19" baseline="2925" dirty="0">
                <a:latin typeface="Calibri"/>
                <a:cs typeface="Calibri"/>
              </a:rPr>
              <a:t>a</a:t>
            </a:r>
            <a:r>
              <a:rPr sz="4200" spc="0" baseline="2925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  <a:p>
            <a:pPr marL="12700" marR="53263">
              <a:lnSpc>
                <a:spcPts val="3025"/>
              </a:lnSpc>
              <a:spcBef>
                <a:spcPts val="3"/>
              </a:spcBef>
            </a:pPr>
            <a:r>
              <a:rPr sz="4200" spc="-19" baseline="2925" dirty="0">
                <a:latin typeface="Calibri"/>
                <a:cs typeface="Calibri"/>
              </a:rPr>
              <a:t>c</a:t>
            </a:r>
            <a:r>
              <a:rPr sz="4200" spc="0" baseline="2925" dirty="0">
                <a:latin typeface="Calibri"/>
                <a:cs typeface="Calibri"/>
              </a:rPr>
              <a:t>onnects</a:t>
            </a:r>
            <a:r>
              <a:rPr sz="4200" spc="-65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ho</a:t>
            </a:r>
            <a:r>
              <a:rPr sz="4200" spc="-39" baseline="2925" dirty="0">
                <a:latin typeface="Calibri"/>
                <a:cs typeface="Calibri"/>
              </a:rPr>
              <a:t>s</a:t>
            </a:r>
            <a:r>
              <a:rPr sz="4200" spc="0" baseline="2925" dirty="0">
                <a:latin typeface="Calibri"/>
                <a:cs typeface="Calibri"/>
              </a:rPr>
              <a:t>t</a:t>
            </a:r>
            <a:r>
              <a:rPr sz="4200" spc="-15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bus</a:t>
            </a:r>
            <a:r>
              <a:rPr sz="4200" spc="-15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ada</a:t>
            </a:r>
            <a:r>
              <a:rPr sz="4200" spc="-14" baseline="2925" dirty="0">
                <a:latin typeface="Calibri"/>
                <a:cs typeface="Calibri"/>
              </a:rPr>
              <a:t>p</a:t>
            </a:r>
            <a:r>
              <a:rPr sz="4200" spc="-25" baseline="2925" dirty="0">
                <a:latin typeface="Calibri"/>
                <a:cs typeface="Calibri"/>
              </a:rPr>
              <a:t>t</a:t>
            </a:r>
            <a:r>
              <a:rPr sz="4200" spc="0" baseline="2925" dirty="0">
                <a:latin typeface="Calibri"/>
                <a:cs typeface="Calibri"/>
              </a:rPr>
              <a:t>e</a:t>
            </a:r>
            <a:r>
              <a:rPr sz="4200" spc="-50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s</a:t>
            </a:r>
            <a:r>
              <a:rPr sz="4200" spc="-65" baseline="2925" dirty="0">
                <a:latin typeface="Calibri"/>
                <a:cs typeface="Calibri"/>
              </a:rPr>
              <a:t> </a:t>
            </a:r>
            <a:r>
              <a:rPr sz="4200" spc="-25" baseline="2925" dirty="0">
                <a:latin typeface="Calibri"/>
                <a:cs typeface="Calibri"/>
              </a:rPr>
              <a:t>t</a:t>
            </a:r>
            <a:r>
              <a:rPr sz="4200" spc="0" baseline="2925" dirty="0">
                <a:latin typeface="Calibri"/>
                <a:cs typeface="Calibri"/>
              </a:rPr>
              <a:t>o</a:t>
            </a:r>
            <a:r>
              <a:rPr sz="4200" spc="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mass</a:t>
            </a:r>
            <a:r>
              <a:rPr sz="4200" spc="-42" baseline="2925" dirty="0">
                <a:latin typeface="Calibri"/>
                <a:cs typeface="Calibri"/>
              </a:rPr>
              <a:t> </a:t>
            </a:r>
            <a:r>
              <a:rPr sz="4200" spc="-34" baseline="2925" dirty="0">
                <a:latin typeface="Calibri"/>
                <a:cs typeface="Calibri"/>
              </a:rPr>
              <a:t>s</a:t>
            </a:r>
            <a:r>
              <a:rPr sz="4200" spc="-25" baseline="2925" dirty="0">
                <a:latin typeface="Calibri"/>
                <a:cs typeface="Calibri"/>
              </a:rPr>
              <a:t>t</a:t>
            </a:r>
            <a:r>
              <a:rPr sz="4200" spc="0" baseline="2925" dirty="0">
                <a:latin typeface="Calibri"/>
                <a:cs typeface="Calibri"/>
              </a:rPr>
              <a:t>o</a:t>
            </a:r>
            <a:r>
              <a:rPr sz="4200" spc="-59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a</a:t>
            </a:r>
            <a:r>
              <a:rPr sz="4200" spc="-14" baseline="2925" dirty="0">
                <a:latin typeface="Calibri"/>
                <a:cs typeface="Calibri"/>
              </a:rPr>
              <a:t>g</a:t>
            </a:r>
            <a:r>
              <a:rPr sz="4200" spc="0" baseline="2925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2808" y="2355977"/>
            <a:ext cx="5767330" cy="1223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d</a:t>
            </a:r>
            <a:r>
              <a:rPr sz="4200" spc="-14" baseline="2925" dirty="0">
                <a:latin typeface="Calibri"/>
                <a:cs typeface="Calibri"/>
              </a:rPr>
              <a:t>e</a:t>
            </a:r>
            <a:r>
              <a:rPr sz="4200" spc="0" baseline="2925" dirty="0">
                <a:latin typeface="Calibri"/>
                <a:cs typeface="Calibri"/>
              </a:rPr>
              <a:t>v</a:t>
            </a:r>
            <a:r>
              <a:rPr sz="4200" spc="-9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ces</a:t>
            </a:r>
            <a:r>
              <a:rPr sz="4200" spc="-40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such</a:t>
            </a:r>
            <a:r>
              <a:rPr sz="4200" spc="-22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as</a:t>
            </a:r>
            <a:r>
              <a:rPr sz="4200" spc="-1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ha</a:t>
            </a:r>
            <a:r>
              <a:rPr sz="4200" spc="-29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d</a:t>
            </a:r>
            <a:r>
              <a:rPr sz="4200" spc="-42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disk</a:t>
            </a:r>
            <a:r>
              <a:rPr sz="4200" spc="-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dri</a:t>
            </a:r>
            <a:r>
              <a:rPr sz="4200" spc="-29" baseline="2925" dirty="0">
                <a:latin typeface="Calibri"/>
                <a:cs typeface="Calibri"/>
              </a:rPr>
              <a:t>v</a:t>
            </a:r>
            <a:r>
              <a:rPr sz="4200" spc="0" baseline="2925" dirty="0">
                <a:latin typeface="Calibri"/>
                <a:cs typeface="Calibri"/>
              </a:rPr>
              <a:t>es,</a:t>
            </a:r>
            <a:r>
              <a:rPr sz="4200" spc="-85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o</a:t>
            </a:r>
            <a:r>
              <a:rPr sz="4200" spc="-14" baseline="2925" dirty="0">
                <a:latin typeface="Calibri"/>
                <a:cs typeface="Calibri"/>
              </a:rPr>
              <a:t>p</a:t>
            </a:r>
            <a:r>
              <a:rPr sz="4200" spc="0" baseline="2925" dirty="0">
                <a:latin typeface="Calibri"/>
                <a:cs typeface="Calibri"/>
              </a:rPr>
              <a:t>ti</a:t>
            </a:r>
            <a:r>
              <a:rPr sz="4200" spc="-25" baseline="2925" dirty="0">
                <a:latin typeface="Calibri"/>
                <a:cs typeface="Calibri"/>
              </a:rPr>
              <a:t>c</a:t>
            </a:r>
            <a:r>
              <a:rPr sz="4200" spc="0" baseline="2925" dirty="0">
                <a:latin typeface="Calibri"/>
                <a:cs typeface="Calibri"/>
              </a:rPr>
              <a:t>al</a:t>
            </a:r>
            <a:endParaRPr sz="2800">
              <a:latin typeface="Calibri"/>
              <a:cs typeface="Calibri"/>
            </a:endParaRPr>
          </a:p>
          <a:p>
            <a:pPr marL="12700" marR="53263">
              <a:lnSpc>
                <a:spcPts val="3025"/>
              </a:lnSpc>
              <a:spcBef>
                <a:spcPts val="3"/>
              </a:spcBef>
            </a:pPr>
            <a:r>
              <a:rPr sz="4200" spc="0" baseline="2925" dirty="0">
                <a:latin typeface="Calibri"/>
                <a:cs typeface="Calibri"/>
              </a:rPr>
              <a:t>and</a:t>
            </a:r>
            <a:r>
              <a:rPr sz="4200" spc="-32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so</a:t>
            </a:r>
            <a:r>
              <a:rPr sz="4200" spc="-9" baseline="2925" dirty="0">
                <a:latin typeface="Calibri"/>
                <a:cs typeface="Calibri"/>
              </a:rPr>
              <a:t>l</a:t>
            </a:r>
            <a:r>
              <a:rPr sz="4200" spc="0" baseline="2925" dirty="0">
                <a:latin typeface="Calibri"/>
                <a:cs typeface="Calibri"/>
              </a:rPr>
              <a:t>i</a:t>
            </a:r>
            <a:r>
              <a:rPr sz="4200" spc="-14" baseline="2925" dirty="0">
                <a:latin typeface="Calibri"/>
                <a:cs typeface="Calibri"/>
              </a:rPr>
              <a:t>d</a:t>
            </a:r>
            <a:r>
              <a:rPr sz="4200" spc="-4" baseline="2925" dirty="0">
                <a:latin typeface="Calibri"/>
                <a:cs typeface="Calibri"/>
              </a:rPr>
              <a:t>-</a:t>
            </a:r>
            <a:r>
              <a:rPr sz="4200" spc="-39" baseline="2925" dirty="0">
                <a:latin typeface="Calibri"/>
                <a:cs typeface="Calibri"/>
              </a:rPr>
              <a:t>s</a:t>
            </a:r>
            <a:r>
              <a:rPr sz="4200" spc="-34" baseline="2925" dirty="0">
                <a:latin typeface="Calibri"/>
                <a:cs typeface="Calibri"/>
              </a:rPr>
              <a:t>t</a:t>
            </a:r>
            <a:r>
              <a:rPr sz="4200" spc="-19" baseline="2925" dirty="0">
                <a:latin typeface="Calibri"/>
                <a:cs typeface="Calibri"/>
              </a:rPr>
              <a:t>a</a:t>
            </a:r>
            <a:r>
              <a:rPr sz="4200" spc="-25" baseline="2925" dirty="0">
                <a:latin typeface="Calibri"/>
                <a:cs typeface="Calibri"/>
              </a:rPr>
              <a:t>t</a:t>
            </a:r>
            <a:r>
              <a:rPr sz="4200" spc="0" baseline="2925" dirty="0">
                <a:latin typeface="Calibri"/>
                <a:cs typeface="Calibri"/>
              </a:rPr>
              <a:t>e</a:t>
            </a:r>
            <a:r>
              <a:rPr sz="4200" spc="1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d</a:t>
            </a:r>
            <a:r>
              <a:rPr sz="4200" spc="-9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i</a:t>
            </a:r>
            <a:r>
              <a:rPr sz="4200" spc="-34" baseline="2925" dirty="0">
                <a:latin typeface="Calibri"/>
                <a:cs typeface="Calibri"/>
              </a:rPr>
              <a:t>v</a:t>
            </a:r>
            <a:r>
              <a:rPr sz="4200" spc="0" baseline="2925" dirty="0">
                <a:latin typeface="Calibri"/>
                <a:cs typeface="Calibri"/>
              </a:rPr>
              <a:t>es.</a:t>
            </a:r>
            <a:endParaRPr sz="2800">
              <a:latin typeface="Calibri"/>
              <a:cs typeface="Calibri"/>
            </a:endParaRPr>
          </a:p>
          <a:p>
            <a:pPr marL="12700" marR="53263">
              <a:lnSpc>
                <a:spcPct val="101725"/>
              </a:lnSpc>
              <a:spcBef>
                <a:spcPts val="521"/>
              </a:spcBef>
            </a:pPr>
            <a:r>
              <a:rPr sz="2400" b="1" spc="0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400" b="1" spc="4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400" b="1" spc="0" dirty="0">
                <a:solidFill>
                  <a:srgbClr val="00AF50"/>
                </a:solidFill>
                <a:latin typeface="Calibri"/>
                <a:cs typeface="Calibri"/>
              </a:rPr>
              <a:t>mpa</a:t>
            </a:r>
            <a:r>
              <a:rPr sz="2400" b="1" spc="-19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400" b="1" spc="0" dirty="0">
                <a:solidFill>
                  <a:srgbClr val="00AF50"/>
                </a:solidFill>
                <a:latin typeface="Calibri"/>
                <a:cs typeface="Calibri"/>
              </a:rPr>
              <a:t>ed</a:t>
            </a:r>
            <a:r>
              <a:rPr sz="2400" b="1" spc="-1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spc="-29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400" b="1" spc="0" dirty="0">
                <a:solidFill>
                  <a:srgbClr val="00AF50"/>
                </a:solidFill>
                <a:latin typeface="Calibri"/>
                <a:cs typeface="Calibri"/>
              </a:rPr>
              <a:t>o </a:t>
            </a:r>
            <a:r>
              <a:rPr sz="2400" b="1" spc="-169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2400" b="1" spc="-194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400" b="1" spc="-189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400" b="1" spc="0" dirty="0">
                <a:solidFill>
                  <a:srgbClr val="00AF50"/>
                </a:solidFill>
                <a:latin typeface="Calibri"/>
                <a:cs typeface="Calibri"/>
              </a:rPr>
              <a:t>A/</a:t>
            </a:r>
            <a:r>
              <a:rPr sz="2400" b="1" spc="-4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2400" b="1" spc="0" dirty="0">
                <a:solidFill>
                  <a:srgbClr val="00AF50"/>
                </a:solidFill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93324" y="2355977"/>
            <a:ext cx="103002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dr</a:t>
            </a:r>
            <a:r>
              <a:rPr sz="4200" spc="-14" baseline="2925" dirty="0">
                <a:latin typeface="Calibri"/>
                <a:cs typeface="Calibri"/>
              </a:rPr>
              <a:t>i</a:t>
            </a:r>
            <a:r>
              <a:rPr sz="4200" spc="-25" baseline="2925" dirty="0">
                <a:latin typeface="Calibri"/>
                <a:cs typeface="Calibri"/>
              </a:rPr>
              <a:t>v</a:t>
            </a:r>
            <a:r>
              <a:rPr sz="4200" spc="0" baseline="2925" dirty="0">
                <a:latin typeface="Calibri"/>
                <a:cs typeface="Calibri"/>
              </a:rPr>
              <a:t>es,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208" y="3230530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00AF5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1408" y="362219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0312" y="3640581"/>
            <a:ext cx="4701289" cy="22123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5810">
              <a:lnSpc>
                <a:spcPts val="2545"/>
              </a:lnSpc>
              <a:spcBef>
                <a:spcPts val="127"/>
              </a:spcBef>
            </a:pP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edu</a:t>
            </a:r>
            <a:r>
              <a:rPr sz="3600" spc="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ed </a:t>
            </a:r>
            <a:r>
              <a:rPr sz="3600" spc="-1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able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si</a:t>
            </a:r>
            <a:r>
              <a:rPr sz="3600" spc="-50" baseline="3413" dirty="0">
                <a:latin typeface="Calibri"/>
                <a:cs typeface="Calibri"/>
              </a:rPr>
              <a:t>z</a:t>
            </a:r>
            <a:r>
              <a:rPr sz="3600" spc="0" baseline="3413" dirty="0">
                <a:latin typeface="Calibri"/>
                <a:cs typeface="Calibri"/>
              </a:rPr>
              <a:t>e and </a:t>
            </a:r>
            <a:r>
              <a:rPr sz="3600" spc="-1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29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 marL="241249">
              <a:lnSpc>
                <a:spcPct val="101725"/>
              </a:lnSpc>
              <a:spcBef>
                <a:spcPts val="57"/>
              </a:spcBef>
            </a:pPr>
            <a:r>
              <a:rPr sz="2200" spc="0" dirty="0">
                <a:latin typeface="Arial"/>
                <a:cs typeface="Arial"/>
              </a:rPr>
              <a:t>•</a:t>
            </a:r>
            <a:r>
              <a:rPr sz="2200" spc="416" dirty="0">
                <a:latin typeface="Arial"/>
                <a:cs typeface="Arial"/>
              </a:rPr>
              <a:t> </a:t>
            </a:r>
            <a:r>
              <a:rPr sz="2200" spc="0" dirty="0">
                <a:latin typeface="Calibri"/>
                <a:cs typeface="Calibri"/>
              </a:rPr>
              <a:t>s</a:t>
            </a:r>
            <a:r>
              <a:rPr sz="2200" spc="-9" dirty="0">
                <a:latin typeface="Calibri"/>
                <a:cs typeface="Calibri"/>
              </a:rPr>
              <a:t>e</a:t>
            </a:r>
            <a:r>
              <a:rPr sz="2200" spc="-19" dirty="0">
                <a:latin typeface="Calibri"/>
                <a:cs typeface="Calibri"/>
              </a:rPr>
              <a:t>v</a:t>
            </a:r>
            <a:r>
              <a:rPr sz="2200" spc="0" dirty="0">
                <a:latin typeface="Calibri"/>
                <a:cs typeface="Calibri"/>
              </a:rPr>
              <a:t>en</a:t>
            </a:r>
            <a:r>
              <a:rPr sz="2200" spc="-51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c</a:t>
            </a:r>
            <a:r>
              <a:rPr sz="2200" spc="4" dirty="0">
                <a:latin typeface="Calibri"/>
                <a:cs typeface="Calibri"/>
              </a:rPr>
              <a:t>o</a:t>
            </a:r>
            <a:r>
              <a:rPr sz="2200" spc="0" dirty="0">
                <a:latin typeface="Calibri"/>
                <a:cs typeface="Calibri"/>
              </a:rPr>
              <a:t>ndu</a:t>
            </a:r>
            <a:r>
              <a:rPr sz="2200" spc="-9" dirty="0">
                <a:latin typeface="Calibri"/>
                <a:cs typeface="Calibri"/>
              </a:rPr>
              <a:t>c</a:t>
            </a:r>
            <a:r>
              <a:rPr sz="2200" spc="-29" dirty="0">
                <a:latin typeface="Calibri"/>
                <a:cs typeface="Calibri"/>
              </a:rPr>
              <a:t>t</a:t>
            </a:r>
            <a:r>
              <a:rPr sz="2200" spc="4" dirty="0">
                <a:latin typeface="Calibri"/>
                <a:cs typeface="Calibri"/>
              </a:rPr>
              <a:t>o</a:t>
            </a:r>
            <a:r>
              <a:rPr sz="2200" spc="-34" dirty="0">
                <a:latin typeface="Calibri"/>
                <a:cs typeface="Calibri"/>
              </a:rPr>
              <a:t>r</a:t>
            </a:r>
            <a:r>
              <a:rPr sz="2200" spc="0" dirty="0">
                <a:latin typeface="Calibri"/>
                <a:cs typeface="Calibri"/>
              </a:rPr>
              <a:t>s</a:t>
            </a:r>
            <a:r>
              <a:rPr sz="2200" spc="-73" dirty="0">
                <a:latin typeface="Calibri"/>
                <a:cs typeface="Calibri"/>
              </a:rPr>
              <a:t> </a:t>
            </a:r>
            <a:r>
              <a:rPr sz="2200" spc="0" dirty="0">
                <a:latin typeface="Calibri"/>
                <a:cs typeface="Calibri"/>
              </a:rPr>
              <a:t>in</a:t>
            </a:r>
            <a:r>
              <a:rPr sz="2200" spc="-19" dirty="0">
                <a:latin typeface="Calibri"/>
                <a:cs typeface="Calibri"/>
              </a:rPr>
              <a:t>s</a:t>
            </a:r>
            <a:r>
              <a:rPr sz="2200" spc="-29" dirty="0">
                <a:latin typeface="Calibri"/>
                <a:cs typeface="Calibri"/>
              </a:rPr>
              <a:t>t</a:t>
            </a:r>
            <a:r>
              <a:rPr sz="2200" spc="0" dirty="0">
                <a:latin typeface="Calibri"/>
                <a:cs typeface="Calibri"/>
              </a:rPr>
              <a:t>ead</a:t>
            </a:r>
            <a:r>
              <a:rPr sz="2200" spc="-58" dirty="0">
                <a:latin typeface="Calibri"/>
                <a:cs typeface="Calibri"/>
              </a:rPr>
              <a:t> </a:t>
            </a:r>
            <a:r>
              <a:rPr sz="2200" spc="0" dirty="0">
                <a:latin typeface="Calibri"/>
                <a:cs typeface="Calibri"/>
              </a:rPr>
              <a:t>of</a:t>
            </a:r>
            <a:r>
              <a:rPr sz="2200" spc="-8" dirty="0">
                <a:latin typeface="Calibri"/>
                <a:cs typeface="Calibri"/>
              </a:rPr>
              <a:t> </a:t>
            </a:r>
            <a:r>
              <a:rPr sz="2200" spc="0" dirty="0">
                <a:latin typeface="Calibri"/>
                <a:cs typeface="Calibri"/>
              </a:rPr>
              <a:t>40</a:t>
            </a:r>
            <a:r>
              <a:rPr sz="2200" spc="-22" dirty="0">
                <a:latin typeface="Calibri"/>
                <a:cs typeface="Calibri"/>
              </a:rPr>
              <a:t> </a:t>
            </a:r>
            <a:r>
              <a:rPr sz="2200" spc="4" dirty="0">
                <a:latin typeface="Calibri"/>
                <a:cs typeface="Calibri"/>
              </a:rPr>
              <a:t>o</a:t>
            </a:r>
            <a:r>
              <a:rPr sz="2200" spc="0" dirty="0">
                <a:latin typeface="Calibri"/>
                <a:cs typeface="Calibri"/>
              </a:rPr>
              <a:t>r</a:t>
            </a:r>
            <a:r>
              <a:rPr sz="2200" spc="-19" dirty="0">
                <a:latin typeface="Calibri"/>
                <a:cs typeface="Calibri"/>
              </a:rPr>
              <a:t> </a:t>
            </a:r>
            <a:r>
              <a:rPr sz="2200" spc="0" dirty="0">
                <a:latin typeface="Calibri"/>
                <a:cs typeface="Calibri"/>
              </a:rPr>
              <a:t>80</a:t>
            </a:r>
            <a:endParaRPr sz="2200">
              <a:latin typeface="Calibri"/>
              <a:cs typeface="Calibri"/>
            </a:endParaRPr>
          </a:p>
          <a:p>
            <a:pPr marL="12700" marR="55810">
              <a:lnSpc>
                <a:spcPct val="101725"/>
              </a:lnSpc>
              <a:spcBef>
                <a:spcPts val="170"/>
              </a:spcBef>
            </a:pP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ti</a:t>
            </a:r>
            <a:r>
              <a:rPr sz="2400" spc="-29" dirty="0">
                <a:latin typeface="Calibri"/>
                <a:cs typeface="Calibri"/>
              </a:rPr>
              <a:t>v</a:t>
            </a:r>
            <a:r>
              <a:rPr sz="2400" spc="0" dirty="0">
                <a:latin typeface="Calibri"/>
                <a:cs typeface="Calibri"/>
              </a:rPr>
              <a:t>e h</a:t>
            </a:r>
            <a:r>
              <a:rPr sz="2400" spc="-9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t </a:t>
            </a:r>
            <a:r>
              <a:rPr sz="2400" spc="-19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0" dirty="0">
                <a:latin typeface="Calibri"/>
                <a:cs typeface="Calibri"/>
              </a:rPr>
              <a:t>apping</a:t>
            </a:r>
            <a:endParaRPr sz="2400">
              <a:latin typeface="Calibri"/>
              <a:cs typeface="Calibri"/>
            </a:endParaRPr>
          </a:p>
          <a:p>
            <a:pPr marL="12700" marR="55810">
              <a:lnSpc>
                <a:spcPct val="101725"/>
              </a:lnSpc>
              <a:spcBef>
                <a:spcPts val="155"/>
              </a:spcBef>
            </a:pP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st</a:t>
            </a:r>
            <a:r>
              <a:rPr sz="2400" spc="0" dirty="0">
                <a:latin typeface="Calibri"/>
                <a:cs typeface="Calibri"/>
              </a:rPr>
              <a:t>er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4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an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-59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  <a:p>
            <a:pPr marL="241249" marR="55810">
              <a:lnSpc>
                <a:spcPct val="101725"/>
              </a:lnSpc>
              <a:spcBef>
                <a:spcPts val="185"/>
              </a:spcBef>
            </a:pPr>
            <a:r>
              <a:rPr sz="2200" spc="0" dirty="0">
                <a:latin typeface="Arial"/>
                <a:cs typeface="Arial"/>
              </a:rPr>
              <a:t>•</a:t>
            </a:r>
            <a:r>
              <a:rPr sz="2200" spc="416" dirty="0">
                <a:latin typeface="Arial"/>
                <a:cs typeface="Arial"/>
              </a:rPr>
              <a:t> </a:t>
            </a:r>
            <a:r>
              <a:rPr sz="2200" spc="0" dirty="0">
                <a:latin typeface="Calibri"/>
                <a:cs typeface="Calibri"/>
              </a:rPr>
              <a:t>th</a:t>
            </a:r>
            <a:r>
              <a:rPr sz="2200" spc="-39" dirty="0">
                <a:latin typeface="Calibri"/>
                <a:cs typeface="Calibri"/>
              </a:rPr>
              <a:t>r</a:t>
            </a:r>
            <a:r>
              <a:rPr sz="2200" spc="4" dirty="0">
                <a:latin typeface="Calibri"/>
                <a:cs typeface="Calibri"/>
              </a:rPr>
              <a:t>o</a:t>
            </a:r>
            <a:r>
              <a:rPr sz="2200" spc="0" dirty="0">
                <a:latin typeface="Calibri"/>
                <a:cs typeface="Calibri"/>
              </a:rPr>
              <a:t>ugh</a:t>
            </a:r>
            <a:r>
              <a:rPr sz="2200" spc="-71" dirty="0">
                <a:latin typeface="Calibri"/>
                <a:cs typeface="Calibri"/>
              </a:rPr>
              <a:t> </a:t>
            </a:r>
            <a:r>
              <a:rPr sz="2200" spc="0" dirty="0">
                <a:latin typeface="Calibri"/>
                <a:cs typeface="Calibri"/>
              </a:rPr>
              <a:t>higher</a:t>
            </a:r>
            <a:r>
              <a:rPr sz="2200" spc="-57" dirty="0">
                <a:latin typeface="Calibri"/>
                <a:cs typeface="Calibri"/>
              </a:rPr>
              <a:t> </a:t>
            </a:r>
            <a:r>
              <a:rPr sz="2200" spc="0" dirty="0">
                <a:latin typeface="Calibri"/>
                <a:cs typeface="Calibri"/>
              </a:rPr>
              <a:t>signaling</a:t>
            </a:r>
            <a:r>
              <a:rPr sz="2200" spc="-87" dirty="0">
                <a:latin typeface="Calibri"/>
                <a:cs typeface="Calibri"/>
              </a:rPr>
              <a:t> </a:t>
            </a:r>
            <a:r>
              <a:rPr sz="2200" spc="-44" dirty="0">
                <a:latin typeface="Calibri"/>
                <a:cs typeface="Calibri"/>
              </a:rPr>
              <a:t>r</a:t>
            </a:r>
            <a:r>
              <a:rPr sz="2200" spc="-19" dirty="0">
                <a:latin typeface="Calibri"/>
                <a:cs typeface="Calibri"/>
              </a:rPr>
              <a:t>a</a:t>
            </a:r>
            <a:r>
              <a:rPr sz="2200" spc="-29" dirty="0">
                <a:latin typeface="Calibri"/>
                <a:cs typeface="Calibri"/>
              </a:rPr>
              <a:t>t</a:t>
            </a:r>
            <a:r>
              <a:rPr sz="2200" spc="0" dirty="0">
                <a:latin typeface="Calibri"/>
                <a:cs typeface="Calibri"/>
              </a:rPr>
              <a:t>es</a:t>
            </a:r>
            <a:endParaRPr sz="2200">
              <a:latin typeface="Calibri"/>
              <a:cs typeface="Calibri"/>
            </a:endParaRPr>
          </a:p>
          <a:p>
            <a:pPr marL="241249" marR="55810">
              <a:lnSpc>
                <a:spcPct val="101725"/>
              </a:lnSpc>
              <a:spcBef>
                <a:spcPts val="195"/>
              </a:spcBef>
            </a:pPr>
            <a:r>
              <a:rPr sz="2200" spc="0" dirty="0">
                <a:latin typeface="Arial"/>
                <a:cs typeface="Arial"/>
              </a:rPr>
              <a:t>•</a:t>
            </a:r>
            <a:r>
              <a:rPr sz="2200" spc="416" dirty="0">
                <a:latin typeface="Arial"/>
                <a:cs typeface="Arial"/>
              </a:rPr>
              <a:t> </a:t>
            </a:r>
            <a:r>
              <a:rPr sz="2200" spc="0" dirty="0">
                <a:latin typeface="Calibri"/>
                <a:cs typeface="Calibri"/>
              </a:rPr>
              <a:t>th</a:t>
            </a:r>
            <a:r>
              <a:rPr sz="2200" spc="-39" dirty="0">
                <a:latin typeface="Calibri"/>
                <a:cs typeface="Calibri"/>
              </a:rPr>
              <a:t>r</a:t>
            </a:r>
            <a:r>
              <a:rPr sz="2200" spc="4" dirty="0">
                <a:latin typeface="Calibri"/>
                <a:cs typeface="Calibri"/>
              </a:rPr>
              <a:t>o</a:t>
            </a:r>
            <a:r>
              <a:rPr sz="2200" spc="0" dirty="0">
                <a:latin typeface="Calibri"/>
                <a:cs typeface="Calibri"/>
              </a:rPr>
              <a:t>ugh</a:t>
            </a:r>
            <a:r>
              <a:rPr sz="2200" spc="-71" dirty="0">
                <a:latin typeface="Calibri"/>
                <a:cs typeface="Calibri"/>
              </a:rPr>
              <a:t> </a:t>
            </a:r>
            <a:r>
              <a:rPr sz="2200" spc="4" dirty="0">
                <a:latin typeface="Calibri"/>
                <a:cs typeface="Calibri"/>
              </a:rPr>
              <a:t>a</a:t>
            </a:r>
            <a:r>
              <a:rPr sz="2200" spc="0" dirty="0">
                <a:latin typeface="Calibri"/>
                <a:cs typeface="Calibri"/>
              </a:rPr>
              <a:t>n</a:t>
            </a:r>
            <a:r>
              <a:rPr sz="2200" spc="-22" dirty="0">
                <a:latin typeface="Calibri"/>
                <a:cs typeface="Calibri"/>
              </a:rPr>
              <a:t> </a:t>
            </a:r>
            <a:r>
              <a:rPr sz="2200" spc="-4" dirty="0">
                <a:latin typeface="Calibri"/>
                <a:cs typeface="Calibri"/>
              </a:rPr>
              <a:t>I</a:t>
            </a:r>
            <a:r>
              <a:rPr sz="2200" spc="0" dirty="0">
                <a:latin typeface="Calibri"/>
                <a:cs typeface="Calibri"/>
              </a:rPr>
              <a:t>/O</a:t>
            </a:r>
            <a:r>
              <a:rPr sz="2200" spc="-8" dirty="0">
                <a:latin typeface="Calibri"/>
                <a:cs typeface="Calibri"/>
              </a:rPr>
              <a:t> </a:t>
            </a:r>
            <a:r>
              <a:rPr sz="2200" spc="0" dirty="0">
                <a:latin typeface="Calibri"/>
                <a:cs typeface="Calibri"/>
              </a:rPr>
              <a:t>queuing</a:t>
            </a:r>
            <a:r>
              <a:rPr sz="2200" spc="-72" dirty="0">
                <a:latin typeface="Calibri"/>
                <a:cs typeface="Calibri"/>
              </a:rPr>
              <a:t> </a:t>
            </a:r>
            <a:r>
              <a:rPr sz="2200" spc="0" dirty="0">
                <a:latin typeface="Calibri"/>
                <a:cs typeface="Calibri"/>
              </a:rPr>
              <a:t>p</a:t>
            </a:r>
            <a:r>
              <a:rPr sz="2200" spc="-34" dirty="0">
                <a:latin typeface="Calibri"/>
                <a:cs typeface="Calibri"/>
              </a:rPr>
              <a:t>r</a:t>
            </a:r>
            <a:r>
              <a:rPr sz="2200" spc="4" dirty="0">
                <a:latin typeface="Calibri"/>
                <a:cs typeface="Calibri"/>
              </a:rPr>
              <a:t>o</a:t>
            </a:r>
            <a:r>
              <a:rPr sz="2200" spc="-29" dirty="0">
                <a:latin typeface="Calibri"/>
                <a:cs typeface="Calibri"/>
              </a:rPr>
              <a:t>t</a:t>
            </a:r>
            <a:r>
              <a:rPr sz="2200" spc="4" dirty="0">
                <a:latin typeface="Calibri"/>
                <a:cs typeface="Calibri"/>
              </a:rPr>
              <a:t>o</a:t>
            </a:r>
            <a:r>
              <a:rPr sz="2200" spc="-29" dirty="0">
                <a:latin typeface="Calibri"/>
                <a:cs typeface="Calibri"/>
              </a:rPr>
              <a:t>c</a:t>
            </a:r>
            <a:r>
              <a:rPr sz="2200" spc="4" dirty="0">
                <a:latin typeface="Calibri"/>
                <a:cs typeface="Calibri"/>
              </a:rPr>
              <a:t>o</a:t>
            </a:r>
            <a:r>
              <a:rPr sz="2200" spc="0" dirty="0">
                <a:latin typeface="Calibri"/>
                <a:cs typeface="Calibri"/>
              </a:rPr>
              <a:t>l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1408" y="4380903"/>
            <a:ext cx="177952" cy="7224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19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4800" y="1513332"/>
            <a:ext cx="8610600" cy="685800"/>
          </a:xfrm>
          <a:custGeom>
            <a:avLst/>
            <a:gdLst/>
            <a:ahLst/>
            <a:cxnLst/>
            <a:rect l="l" t="t" r="r" b="b"/>
            <a:pathLst>
              <a:path w="8610600" h="685800">
                <a:moveTo>
                  <a:pt x="0" y="685800"/>
                </a:moveTo>
                <a:lnTo>
                  <a:pt x="8610600" y="685800"/>
                </a:lnTo>
                <a:lnTo>
                  <a:pt x="86106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4800" y="1513332"/>
            <a:ext cx="8610600" cy="685800"/>
          </a:xfrm>
          <a:custGeom>
            <a:avLst/>
            <a:gdLst/>
            <a:ahLst/>
            <a:cxnLst/>
            <a:rect l="l" t="t" r="r" b="b"/>
            <a:pathLst>
              <a:path w="8610600" h="685800">
                <a:moveTo>
                  <a:pt x="0" y="685800"/>
                </a:moveTo>
                <a:lnTo>
                  <a:pt x="8610600" y="685800"/>
                </a:lnTo>
                <a:lnTo>
                  <a:pt x="86106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7116" y="1321358"/>
            <a:ext cx="874306" cy="400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30936" y="1272552"/>
            <a:ext cx="706856" cy="5361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6552" y="1360931"/>
            <a:ext cx="765048" cy="2926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23260" y="4664964"/>
            <a:ext cx="0" cy="1345692"/>
          </a:xfrm>
          <a:custGeom>
            <a:avLst/>
            <a:gdLst/>
            <a:ahLst/>
            <a:cxnLst/>
            <a:rect l="l" t="t" r="r" b="b"/>
            <a:pathLst>
              <a:path h="1345691">
                <a:moveTo>
                  <a:pt x="0" y="0"/>
                </a:moveTo>
                <a:lnTo>
                  <a:pt x="0" y="1345692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23588" y="4664964"/>
            <a:ext cx="0" cy="1345692"/>
          </a:xfrm>
          <a:custGeom>
            <a:avLst/>
            <a:gdLst/>
            <a:ahLst/>
            <a:cxnLst/>
            <a:rect l="l" t="t" r="r" b="b"/>
            <a:pathLst>
              <a:path h="1345691">
                <a:moveTo>
                  <a:pt x="0" y="0"/>
                </a:moveTo>
                <a:lnTo>
                  <a:pt x="0" y="1345692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88608" y="4664964"/>
            <a:ext cx="0" cy="1345692"/>
          </a:xfrm>
          <a:custGeom>
            <a:avLst/>
            <a:gdLst/>
            <a:ahLst/>
            <a:cxnLst/>
            <a:rect l="l" t="t" r="r" b="b"/>
            <a:pathLst>
              <a:path h="1345691">
                <a:moveTo>
                  <a:pt x="0" y="0"/>
                </a:moveTo>
                <a:lnTo>
                  <a:pt x="0" y="1345692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75460" y="4657344"/>
            <a:ext cx="5714999" cy="0"/>
          </a:xfrm>
          <a:custGeom>
            <a:avLst/>
            <a:gdLst/>
            <a:ahLst/>
            <a:cxnLst/>
            <a:rect l="l" t="t" r="r" b="b"/>
            <a:pathLst>
              <a:path w="5714999">
                <a:moveTo>
                  <a:pt x="0" y="0"/>
                </a:moveTo>
                <a:lnTo>
                  <a:pt x="5714999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43172" y="4383024"/>
            <a:ext cx="0" cy="277368"/>
          </a:xfrm>
          <a:custGeom>
            <a:avLst/>
            <a:gdLst/>
            <a:ahLst/>
            <a:cxnLst/>
            <a:rect l="l" t="t" r="r" b="b"/>
            <a:pathLst>
              <a:path h="277368">
                <a:moveTo>
                  <a:pt x="0" y="0"/>
                </a:moveTo>
                <a:lnTo>
                  <a:pt x="0" y="277368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87112" y="4383024"/>
            <a:ext cx="0" cy="277368"/>
          </a:xfrm>
          <a:custGeom>
            <a:avLst/>
            <a:gdLst/>
            <a:ahLst/>
            <a:cxnLst/>
            <a:rect l="l" t="t" r="r" b="b"/>
            <a:pathLst>
              <a:path h="277368">
                <a:moveTo>
                  <a:pt x="0" y="0"/>
                </a:moveTo>
                <a:lnTo>
                  <a:pt x="0" y="277368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47688" y="4383024"/>
            <a:ext cx="0" cy="277368"/>
          </a:xfrm>
          <a:custGeom>
            <a:avLst/>
            <a:gdLst/>
            <a:ahLst/>
            <a:cxnLst/>
            <a:rect l="l" t="t" r="r" b="b"/>
            <a:pathLst>
              <a:path h="277368">
                <a:moveTo>
                  <a:pt x="0" y="0"/>
                </a:moveTo>
                <a:lnTo>
                  <a:pt x="0" y="277368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99232" y="4383024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70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78608" y="6010656"/>
            <a:ext cx="640080" cy="0"/>
          </a:xfrm>
          <a:custGeom>
            <a:avLst/>
            <a:gdLst/>
            <a:ahLst/>
            <a:cxnLst/>
            <a:rect l="l" t="t" r="r" b="b"/>
            <a:pathLst>
              <a:path w="640080">
                <a:moveTo>
                  <a:pt x="640080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61888" y="5038344"/>
            <a:ext cx="856488" cy="14142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11752" y="5266944"/>
            <a:ext cx="428244" cy="990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66060" y="3895344"/>
            <a:ext cx="533400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11524" y="3895344"/>
            <a:ext cx="533400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67656" y="3895344"/>
            <a:ext cx="533400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23660" y="3895344"/>
            <a:ext cx="533399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59864" y="4809744"/>
            <a:ext cx="839724" cy="1752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10428" y="4101083"/>
            <a:ext cx="62484" cy="62484"/>
          </a:xfrm>
          <a:custGeom>
            <a:avLst/>
            <a:gdLst/>
            <a:ahLst/>
            <a:cxnLst/>
            <a:rect l="l" t="t" r="r" b="b"/>
            <a:pathLst>
              <a:path w="62484" h="62484">
                <a:moveTo>
                  <a:pt x="0" y="31242"/>
                </a:moveTo>
                <a:lnTo>
                  <a:pt x="766" y="38160"/>
                </a:lnTo>
                <a:lnTo>
                  <a:pt x="6754" y="50659"/>
                </a:lnTo>
                <a:lnTo>
                  <a:pt x="17419" y="59274"/>
                </a:lnTo>
                <a:lnTo>
                  <a:pt x="31242" y="62484"/>
                </a:lnTo>
                <a:lnTo>
                  <a:pt x="38160" y="61717"/>
                </a:lnTo>
                <a:lnTo>
                  <a:pt x="50659" y="55729"/>
                </a:lnTo>
                <a:lnTo>
                  <a:pt x="59274" y="45064"/>
                </a:lnTo>
                <a:lnTo>
                  <a:pt x="62484" y="31242"/>
                </a:lnTo>
                <a:lnTo>
                  <a:pt x="61717" y="24323"/>
                </a:lnTo>
                <a:lnTo>
                  <a:pt x="55729" y="11824"/>
                </a:lnTo>
                <a:lnTo>
                  <a:pt x="45064" y="3209"/>
                </a:lnTo>
                <a:lnTo>
                  <a:pt x="31242" y="0"/>
                </a:lnTo>
                <a:lnTo>
                  <a:pt x="24323" y="766"/>
                </a:lnTo>
                <a:lnTo>
                  <a:pt x="11824" y="6754"/>
                </a:lnTo>
                <a:lnTo>
                  <a:pt x="3209" y="17419"/>
                </a:lnTo>
                <a:lnTo>
                  <a:pt x="0" y="31242"/>
                </a:lnTo>
                <a:close/>
              </a:path>
            </a:pathLst>
          </a:custGeom>
          <a:solidFill>
            <a:srgbClr val="8D8DB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60364" y="4101083"/>
            <a:ext cx="62484" cy="62484"/>
          </a:xfrm>
          <a:custGeom>
            <a:avLst/>
            <a:gdLst/>
            <a:ahLst/>
            <a:cxnLst/>
            <a:rect l="l" t="t" r="r" b="b"/>
            <a:pathLst>
              <a:path w="62484" h="62484">
                <a:moveTo>
                  <a:pt x="0" y="31242"/>
                </a:moveTo>
                <a:lnTo>
                  <a:pt x="766" y="38160"/>
                </a:lnTo>
                <a:lnTo>
                  <a:pt x="6754" y="50659"/>
                </a:lnTo>
                <a:lnTo>
                  <a:pt x="17419" y="59274"/>
                </a:lnTo>
                <a:lnTo>
                  <a:pt x="31241" y="62484"/>
                </a:lnTo>
                <a:lnTo>
                  <a:pt x="38160" y="61717"/>
                </a:lnTo>
                <a:lnTo>
                  <a:pt x="50659" y="55729"/>
                </a:lnTo>
                <a:lnTo>
                  <a:pt x="59274" y="45064"/>
                </a:lnTo>
                <a:lnTo>
                  <a:pt x="62484" y="31242"/>
                </a:lnTo>
                <a:lnTo>
                  <a:pt x="61717" y="24323"/>
                </a:lnTo>
                <a:lnTo>
                  <a:pt x="55729" y="11824"/>
                </a:lnTo>
                <a:lnTo>
                  <a:pt x="45064" y="3209"/>
                </a:lnTo>
                <a:lnTo>
                  <a:pt x="31241" y="0"/>
                </a:lnTo>
                <a:lnTo>
                  <a:pt x="24323" y="766"/>
                </a:lnTo>
                <a:lnTo>
                  <a:pt x="11824" y="6754"/>
                </a:lnTo>
                <a:lnTo>
                  <a:pt x="3209" y="17419"/>
                </a:lnTo>
                <a:lnTo>
                  <a:pt x="0" y="31242"/>
                </a:lnTo>
                <a:close/>
              </a:path>
            </a:pathLst>
          </a:custGeom>
          <a:solidFill>
            <a:srgbClr val="8D8DB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36920" y="4101083"/>
            <a:ext cx="62483" cy="62484"/>
          </a:xfrm>
          <a:custGeom>
            <a:avLst/>
            <a:gdLst/>
            <a:ahLst/>
            <a:cxnLst/>
            <a:rect l="l" t="t" r="r" b="b"/>
            <a:pathLst>
              <a:path w="62483" h="62484">
                <a:moveTo>
                  <a:pt x="0" y="31242"/>
                </a:moveTo>
                <a:lnTo>
                  <a:pt x="766" y="38160"/>
                </a:lnTo>
                <a:lnTo>
                  <a:pt x="6754" y="50659"/>
                </a:lnTo>
                <a:lnTo>
                  <a:pt x="17419" y="59274"/>
                </a:lnTo>
                <a:lnTo>
                  <a:pt x="31241" y="62484"/>
                </a:lnTo>
                <a:lnTo>
                  <a:pt x="38160" y="61717"/>
                </a:lnTo>
                <a:lnTo>
                  <a:pt x="50659" y="55729"/>
                </a:lnTo>
                <a:lnTo>
                  <a:pt x="59274" y="45064"/>
                </a:lnTo>
                <a:lnTo>
                  <a:pt x="62483" y="31242"/>
                </a:lnTo>
                <a:lnTo>
                  <a:pt x="61717" y="24323"/>
                </a:lnTo>
                <a:lnTo>
                  <a:pt x="55729" y="11824"/>
                </a:lnTo>
                <a:lnTo>
                  <a:pt x="45064" y="3209"/>
                </a:lnTo>
                <a:lnTo>
                  <a:pt x="31241" y="0"/>
                </a:lnTo>
                <a:lnTo>
                  <a:pt x="24323" y="766"/>
                </a:lnTo>
                <a:lnTo>
                  <a:pt x="11824" y="6754"/>
                </a:lnTo>
                <a:lnTo>
                  <a:pt x="3209" y="17419"/>
                </a:lnTo>
                <a:lnTo>
                  <a:pt x="0" y="31242"/>
                </a:lnTo>
                <a:close/>
              </a:path>
            </a:pathLst>
          </a:custGeom>
          <a:solidFill>
            <a:srgbClr val="8D8DB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83540" y="242866"/>
            <a:ext cx="8376571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3770"/>
              </a:lnSpc>
              <a:spcBef>
                <a:spcPts val="188"/>
              </a:spcBef>
            </a:pP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Wh</a:t>
            </a:r>
            <a:r>
              <a:rPr sz="2800" b="1" spc="-44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sz="2800" b="1" spc="14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is N</a:t>
            </a:r>
            <a:r>
              <a:rPr sz="2800" b="1" spc="-14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S (N</a:t>
            </a:r>
            <a:r>
              <a:rPr sz="2800" b="1" spc="-19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sz="2800" b="1" spc="-29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w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o</a:t>
            </a:r>
            <a:r>
              <a:rPr sz="2800" b="1" spc="-9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r</a:t>
            </a:r>
            <a:r>
              <a:rPr sz="2800" b="1" spc="4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k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-</a:t>
            </a:r>
            <a:r>
              <a:rPr sz="2800" b="1" spc="-84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</a:t>
            </a:r>
            <a:r>
              <a:rPr sz="2800" b="1" spc="-44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tt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ached</a:t>
            </a:r>
            <a:r>
              <a:rPr sz="2800" b="1" spc="-24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S</a:t>
            </a:r>
            <a:r>
              <a:rPr sz="2800" b="1" spc="-29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o</a:t>
            </a:r>
            <a:r>
              <a:rPr sz="2800" b="1" spc="-84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r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</a:t>
            </a:r>
            <a:r>
              <a:rPr sz="2800" b="1" spc="-25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g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e)?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9287" y="1399158"/>
            <a:ext cx="409557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2400" b="1" spc="4" baseline="3413" dirty="0">
                <a:solidFill>
                  <a:srgbClr val="FFFFFF"/>
                </a:solidFill>
                <a:latin typeface="Calibri"/>
                <a:cs typeface="Calibri"/>
              </a:rPr>
              <a:t>NAS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3540" y="2386615"/>
            <a:ext cx="177800" cy="12433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12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830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2140" y="2404999"/>
            <a:ext cx="6805668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En</a:t>
            </a:r>
            <a:r>
              <a:rPr sz="3600" spc="4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bles NAS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cli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-25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ts</a:t>
            </a:r>
            <a:r>
              <a:rPr sz="3600" spc="-14" baseline="3413" dirty="0">
                <a:latin typeface="Calibri"/>
                <a:cs typeface="Calibri"/>
              </a:rPr>
              <a:t> 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sha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 files </a:t>
            </a:r>
            <a:r>
              <a:rPr sz="3600" spc="-14" baseline="3413" dirty="0">
                <a:latin typeface="Calibri"/>
                <a:cs typeface="Calibri"/>
              </a:rPr>
              <a:t>o</a:t>
            </a:r>
            <a:r>
              <a:rPr sz="3600" spc="-29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er</a:t>
            </a:r>
            <a:r>
              <a:rPr sz="3600" spc="1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IP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n</a:t>
            </a:r>
            <a:r>
              <a:rPr sz="3600" spc="-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t</a:t>
            </a:r>
            <a:r>
              <a:rPr sz="3600" spc="-25" baseline="3413" dirty="0">
                <a:latin typeface="Calibri"/>
                <a:cs typeface="Calibri"/>
              </a:rPr>
              <a:t>w</a:t>
            </a:r>
            <a:r>
              <a:rPr sz="3600" spc="0" baseline="3413" dirty="0">
                <a:latin typeface="Calibri"/>
                <a:cs typeface="Calibri"/>
              </a:rPr>
              <a:t>ork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543"/>
              </a:spcBef>
            </a:pP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4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es speci</a:t>
            </a:r>
            <a:r>
              <a:rPr sz="2400" spc="9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li</a:t>
            </a:r>
            <a:r>
              <a:rPr sz="2400" spc="-44" dirty="0">
                <a:latin typeface="Calibri"/>
                <a:cs typeface="Calibri"/>
              </a:rPr>
              <a:t>z</a:t>
            </a:r>
            <a:r>
              <a:rPr sz="2400" spc="0" dirty="0">
                <a:latin typeface="Calibri"/>
                <a:cs typeface="Calibri"/>
              </a:rPr>
              <a:t>ed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ope</a:t>
            </a:r>
            <a:r>
              <a:rPr sz="2400" spc="-44" dirty="0">
                <a:latin typeface="Calibri"/>
                <a:cs typeface="Calibri"/>
              </a:rPr>
              <a:t>r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ting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s</a:t>
            </a:r>
            <a:r>
              <a:rPr sz="2400" spc="-19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st</a:t>
            </a:r>
            <a:r>
              <a:rPr sz="2400" spc="0" dirty="0">
                <a:latin typeface="Calibri"/>
                <a:cs typeface="Calibri"/>
              </a:rPr>
              <a:t>em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th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is </a:t>
            </a:r>
            <a:r>
              <a:rPr sz="2400" spc="-9" dirty="0">
                <a:latin typeface="Calibri"/>
                <a:cs typeface="Calibri"/>
              </a:rPr>
              <a:t>o</a:t>
            </a:r>
            <a:r>
              <a:rPr sz="2400" spc="-14" dirty="0">
                <a:latin typeface="Calibri"/>
                <a:cs typeface="Calibri"/>
              </a:rPr>
              <a:t>p</a:t>
            </a:r>
            <a:r>
              <a:rPr sz="2400" spc="0" dirty="0">
                <a:latin typeface="Calibri"/>
                <a:cs typeface="Calibri"/>
              </a:rPr>
              <a:t>timi</a:t>
            </a:r>
            <a:r>
              <a:rPr sz="2400" spc="-44" dirty="0">
                <a:latin typeface="Calibri"/>
                <a:cs typeface="Calibri"/>
              </a:rPr>
              <a:t>z</a:t>
            </a:r>
            <a:r>
              <a:rPr sz="2400" spc="0" dirty="0">
                <a:latin typeface="Calibri"/>
                <a:cs typeface="Calibri"/>
              </a:rPr>
              <a:t>ed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15580" y="2862199"/>
            <a:ext cx="92039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file </a:t>
            </a:r>
            <a:r>
              <a:rPr sz="3600" spc="-4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/O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2140" y="3318129"/>
            <a:ext cx="237403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En</a:t>
            </a:r>
            <a:r>
              <a:rPr sz="3600" spc="4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bles both </a:t>
            </a:r>
            <a:r>
              <a:rPr sz="3600" spc="-9" baseline="3413" dirty="0">
                <a:latin typeface="Calibri"/>
                <a:cs typeface="Calibri"/>
              </a:rPr>
              <a:t>U</a:t>
            </a:r>
            <a:r>
              <a:rPr sz="3600" spc="0" baseline="3413" dirty="0">
                <a:latin typeface="Calibri"/>
                <a:cs typeface="Calibri"/>
              </a:rPr>
              <a:t>NIX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83179" y="3318129"/>
            <a:ext cx="53739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18103" y="3318129"/>
            <a:ext cx="122512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Wind</a:t>
            </a:r>
            <a:r>
              <a:rPr sz="3600" spc="-14" baseline="3413" dirty="0">
                <a:latin typeface="Calibri"/>
                <a:cs typeface="Calibri"/>
              </a:rPr>
              <a:t>o</a:t>
            </a:r>
            <a:r>
              <a:rPr sz="3600" spc="-25" baseline="3413" dirty="0">
                <a:latin typeface="Calibri"/>
                <a:cs typeface="Calibri"/>
              </a:rPr>
              <a:t>w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41570" y="3318129"/>
            <a:ext cx="72373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use</a:t>
            </a:r>
            <a:r>
              <a:rPr sz="3600" spc="-2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63032" y="3318129"/>
            <a:ext cx="33030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29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88558" y="3318129"/>
            <a:ext cx="75007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sha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36537" y="3318129"/>
            <a:ext cx="61976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d</a:t>
            </a:r>
            <a:r>
              <a:rPr sz="3600" spc="-19" baseline="3413" dirty="0">
                <a:latin typeface="Calibri"/>
                <a:cs typeface="Calibri"/>
              </a:rPr>
              <a:t>a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61514" y="4004691"/>
            <a:ext cx="55264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solidFill>
                  <a:srgbClr val="001636"/>
                </a:solidFill>
                <a:latin typeface="Calibri"/>
                <a:cs typeface="Calibri"/>
              </a:rPr>
              <a:t>Cl</a:t>
            </a:r>
            <a:r>
              <a:rPr sz="2100" b="1" spc="4" baseline="1950" dirty="0">
                <a:solidFill>
                  <a:srgbClr val="001636"/>
                </a:solidFill>
                <a:latin typeface="Calibri"/>
                <a:cs typeface="Calibri"/>
              </a:rPr>
              <a:t>i</a:t>
            </a:r>
            <a:r>
              <a:rPr sz="2100" b="1" spc="0" baseline="1950" dirty="0">
                <a:solidFill>
                  <a:srgbClr val="001636"/>
                </a:solidFill>
                <a:latin typeface="Calibri"/>
                <a:cs typeface="Calibri"/>
              </a:rPr>
              <a:t>e</a:t>
            </a:r>
            <a:r>
              <a:rPr sz="2100" b="1" spc="-9" baseline="1950" dirty="0">
                <a:solidFill>
                  <a:srgbClr val="001636"/>
                </a:solidFill>
                <a:latin typeface="Calibri"/>
                <a:cs typeface="Calibri"/>
              </a:rPr>
              <a:t>n</a:t>
            </a:r>
            <a:r>
              <a:rPr sz="2100" b="1" spc="4" baseline="1950" dirty="0">
                <a:solidFill>
                  <a:srgbClr val="001636"/>
                </a:solidFill>
                <a:latin typeface="Calibri"/>
                <a:cs typeface="Calibri"/>
              </a:rPr>
              <a:t>t</a:t>
            </a:r>
            <a:r>
              <a:rPr sz="2100" b="1" spc="0" baseline="1950" dirty="0">
                <a:solidFill>
                  <a:srgbClr val="001636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34148" y="4564507"/>
            <a:ext cx="35235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-4" baseline="1950" dirty="0">
                <a:latin typeface="Calibri"/>
                <a:cs typeface="Calibri"/>
              </a:rPr>
              <a:t>L</a:t>
            </a:r>
            <a:r>
              <a:rPr sz="2100" b="1" spc="0" baseline="1950" dirty="0">
                <a:latin typeface="Calibri"/>
                <a:cs typeface="Calibri"/>
              </a:rPr>
              <a:t>AN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9741" y="4906518"/>
            <a:ext cx="89800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Ap</a:t>
            </a:r>
            <a:r>
              <a:rPr sz="2100" b="1" spc="4" baseline="1950" dirty="0">
                <a:latin typeface="Calibri"/>
                <a:cs typeface="Calibri"/>
              </a:rPr>
              <a:t>p</a:t>
            </a:r>
            <a:r>
              <a:rPr sz="2100" b="1" spc="0" baseline="1950" dirty="0">
                <a:latin typeface="Calibri"/>
                <a:cs typeface="Calibri"/>
              </a:rPr>
              <a:t>l</a:t>
            </a:r>
            <a:r>
              <a:rPr sz="2100" b="1" spc="4" baseline="1950" dirty="0">
                <a:latin typeface="Calibri"/>
                <a:cs typeface="Calibri"/>
              </a:rPr>
              <a:t>i</a:t>
            </a:r>
            <a:r>
              <a:rPr sz="2100" b="1" spc="-9" baseline="1950" dirty="0">
                <a:latin typeface="Calibri"/>
                <a:cs typeface="Calibri"/>
              </a:rPr>
              <a:t>ca</a:t>
            </a:r>
            <a:r>
              <a:rPr sz="2100" b="1" spc="4" baseline="1950" dirty="0">
                <a:latin typeface="Calibri"/>
                <a:cs typeface="Calibri"/>
              </a:rPr>
              <a:t>t</a:t>
            </a:r>
            <a:r>
              <a:rPr sz="2100" b="1" spc="0" baseline="1950" dirty="0">
                <a:latin typeface="Calibri"/>
                <a:cs typeface="Calibri"/>
              </a:rPr>
              <a:t>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0617" y="5119878"/>
            <a:ext cx="597220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Se</a:t>
            </a:r>
            <a:r>
              <a:rPr sz="2100" b="1" spc="14" baseline="1950" dirty="0">
                <a:latin typeface="Calibri"/>
                <a:cs typeface="Calibri"/>
              </a:rPr>
              <a:t>r</a:t>
            </a:r>
            <a:r>
              <a:rPr sz="2100" b="1" spc="-14" baseline="1950" dirty="0">
                <a:latin typeface="Calibri"/>
                <a:cs typeface="Calibri"/>
              </a:rPr>
              <a:t>v</a:t>
            </a:r>
            <a:r>
              <a:rPr sz="2100" b="1" spc="0" baseline="1950" dirty="0">
                <a:latin typeface="Calibri"/>
                <a:cs typeface="Calibri"/>
              </a:rPr>
              <a:t>e</a:t>
            </a:r>
            <a:r>
              <a:rPr sz="2100" b="1" spc="-4" baseline="1950" dirty="0">
                <a:latin typeface="Calibri"/>
                <a:cs typeface="Calibri"/>
              </a:rPr>
              <a:t>r</a:t>
            </a:r>
            <a:r>
              <a:rPr sz="2100" b="1" spc="0" baseline="195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95710" y="5516753"/>
            <a:ext cx="344682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vice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7249" y="6355257"/>
            <a:ext cx="924230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Pr</a:t>
            </a:r>
            <a:r>
              <a:rPr sz="2100" b="1" spc="4" baseline="1950" dirty="0">
                <a:latin typeface="Calibri"/>
                <a:cs typeface="Calibri"/>
              </a:rPr>
              <a:t>i</a:t>
            </a:r>
            <a:r>
              <a:rPr sz="2100" b="1" spc="-9" baseline="1950" dirty="0">
                <a:latin typeface="Calibri"/>
                <a:cs typeface="Calibri"/>
              </a:rPr>
              <a:t>n</a:t>
            </a:r>
            <a:r>
              <a:rPr sz="2100" b="1" spc="0" baseline="1950" dirty="0">
                <a:latin typeface="Calibri"/>
                <a:cs typeface="Calibri"/>
              </a:rPr>
              <a:t>t</a:t>
            </a:r>
            <a:r>
              <a:rPr sz="2100" b="1" spc="-14" baseline="1950" dirty="0">
                <a:latin typeface="Calibri"/>
                <a:cs typeface="Calibri"/>
              </a:rPr>
              <a:t> </a:t>
            </a:r>
            <a:r>
              <a:rPr sz="2100" b="1" spc="0" baseline="1950" dirty="0">
                <a:latin typeface="Calibri"/>
                <a:cs typeface="Calibri"/>
              </a:rPr>
              <a:t>Se</a:t>
            </a:r>
            <a:r>
              <a:rPr sz="2100" b="1" spc="14" baseline="1950" dirty="0">
                <a:latin typeface="Calibri"/>
                <a:cs typeface="Calibri"/>
              </a:rPr>
              <a:t>r</a:t>
            </a:r>
            <a:r>
              <a:rPr sz="2100" b="1" spc="-14" baseline="1950" dirty="0">
                <a:latin typeface="Calibri"/>
                <a:cs typeface="Calibri"/>
              </a:rPr>
              <a:t>v</a:t>
            </a:r>
            <a:r>
              <a:rPr sz="2100" b="1" spc="0" baseline="1950" dirty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75460" y="4383024"/>
            <a:ext cx="1223772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2999232" y="4383024"/>
            <a:ext cx="1043939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4043172" y="4383024"/>
            <a:ext cx="1043939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087111" y="4383024"/>
            <a:ext cx="1560576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6647688" y="4383024"/>
            <a:ext cx="842771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775460" y="4657344"/>
            <a:ext cx="803147" cy="1353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2578608" y="4657344"/>
            <a:ext cx="644652" cy="1353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3223260" y="4657344"/>
            <a:ext cx="1100327" cy="1353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323587" y="4657344"/>
            <a:ext cx="2065020" cy="1353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388608" y="4657344"/>
            <a:ext cx="1160280" cy="1353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58428">
              <a:lnSpc>
                <a:spcPts val="550"/>
              </a:lnSpc>
              <a:spcBef>
                <a:spcPts val="36"/>
              </a:spcBef>
            </a:pPr>
            <a:endParaRPr sz="550"/>
          </a:p>
          <a:p>
            <a:pPr marL="569722">
              <a:lnSpc>
                <a:spcPct val="101725"/>
              </a:lnSpc>
              <a:spcBef>
                <a:spcPts val="6000"/>
              </a:spcBef>
            </a:pPr>
            <a:r>
              <a:rPr sz="1400" b="1" spc="0" dirty="0">
                <a:latin typeface="Calibri"/>
                <a:cs typeface="Calibri"/>
              </a:rPr>
              <a:t>NAS</a:t>
            </a:r>
            <a:r>
              <a:rPr sz="1400" b="1" spc="-9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De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800" y="1513332"/>
            <a:ext cx="8610600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25"/>
              </a:spcBef>
            </a:pPr>
            <a:endParaRPr sz="900"/>
          </a:p>
          <a:p>
            <a:pPr marL="297484">
              <a:lnSpc>
                <a:spcPct val="101725"/>
              </a:lnSpc>
              <a:spcBef>
                <a:spcPts val="1000"/>
              </a:spcBef>
            </a:pPr>
            <a:r>
              <a:rPr sz="2000" spc="0" dirty="0">
                <a:latin typeface="Calibri"/>
                <a:cs typeface="Calibri"/>
              </a:rPr>
              <a:t>It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is</a:t>
            </a:r>
            <a:r>
              <a:rPr sz="2000" spc="9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an I</a:t>
            </a:r>
            <a:r>
              <a:rPr sz="2000" spc="-9" dirty="0">
                <a:latin typeface="Calibri"/>
                <a:cs typeface="Calibri"/>
              </a:rPr>
              <a:t>P</a:t>
            </a:r>
            <a:r>
              <a:rPr sz="2000" spc="0" dirty="0">
                <a:latin typeface="Calibri"/>
                <a:cs typeface="Calibri"/>
              </a:rPr>
              <a:t>-based,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dedi</a:t>
            </a:r>
            <a:r>
              <a:rPr sz="2000" spc="-4" dirty="0">
                <a:latin typeface="Calibri"/>
                <a:cs typeface="Calibri"/>
              </a:rPr>
              <a:t>c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spc="0" dirty="0">
                <a:latin typeface="Calibri"/>
                <a:cs typeface="Calibri"/>
              </a:rPr>
              <a:t>ed, hig</a:t>
            </a:r>
            <a:r>
              <a:rPr sz="2000" spc="9" dirty="0">
                <a:latin typeface="Calibri"/>
                <a:cs typeface="Calibri"/>
              </a:rPr>
              <a:t>h</a:t>
            </a:r>
            <a:r>
              <a:rPr sz="2000" spc="0" dirty="0">
                <a:latin typeface="Calibri"/>
                <a:cs typeface="Calibri"/>
              </a:rPr>
              <a:t>-per</a:t>
            </a:r>
            <a:r>
              <a:rPr sz="2000" spc="-34" dirty="0">
                <a:latin typeface="Calibri"/>
                <a:cs typeface="Calibri"/>
              </a:rPr>
              <a:t>f</a:t>
            </a:r>
            <a:r>
              <a:rPr sz="2000" spc="0" dirty="0">
                <a:latin typeface="Calibri"/>
                <a:cs typeface="Calibri"/>
              </a:rPr>
              <a:t>or</a:t>
            </a:r>
            <a:r>
              <a:rPr sz="2000" spc="-9" dirty="0">
                <a:latin typeface="Calibri"/>
                <a:cs typeface="Calibri"/>
              </a:rPr>
              <a:t>m</a:t>
            </a:r>
            <a:r>
              <a:rPr sz="2000" spc="0" dirty="0">
                <a:latin typeface="Calibri"/>
                <a:cs typeface="Calibri"/>
              </a:rPr>
              <a:t>an</a:t>
            </a:r>
            <a:r>
              <a:rPr sz="2000" spc="4" dirty="0">
                <a:latin typeface="Calibri"/>
                <a:cs typeface="Calibri"/>
              </a:rPr>
              <a:t>c</a:t>
            </a:r>
            <a:r>
              <a:rPr sz="2000" spc="0" dirty="0">
                <a:latin typeface="Calibri"/>
                <a:cs typeface="Calibri"/>
              </a:rPr>
              <a:t>e</a:t>
            </a:r>
            <a:r>
              <a:rPr sz="2000" spc="-19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fi</a:t>
            </a:r>
            <a:r>
              <a:rPr sz="2000" spc="-9" dirty="0">
                <a:latin typeface="Calibri"/>
                <a:cs typeface="Calibri"/>
              </a:rPr>
              <a:t>l</a:t>
            </a:r>
            <a:r>
              <a:rPr sz="2000" spc="0" dirty="0">
                <a:latin typeface="Calibri"/>
                <a:cs typeface="Calibri"/>
              </a:rPr>
              <a:t>e</a:t>
            </a:r>
            <a:r>
              <a:rPr sz="2000" spc="14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shar</a:t>
            </a:r>
            <a:r>
              <a:rPr sz="2000" spc="-4" dirty="0">
                <a:latin typeface="Calibri"/>
                <a:cs typeface="Calibri"/>
              </a:rPr>
              <a:t>i</a:t>
            </a:r>
            <a:r>
              <a:rPr sz="2000" spc="0" dirty="0">
                <a:latin typeface="Calibri"/>
                <a:cs typeface="Calibri"/>
              </a:rPr>
              <a:t>ng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a</a:t>
            </a:r>
            <a:r>
              <a:rPr sz="2000" spc="4" dirty="0">
                <a:latin typeface="Calibri"/>
                <a:cs typeface="Calibri"/>
              </a:rPr>
              <a:t>n</a:t>
            </a:r>
            <a:r>
              <a:rPr sz="2000" spc="0" dirty="0">
                <a:latin typeface="Calibri"/>
                <a:cs typeface="Calibri"/>
              </a:rPr>
              <a:t>d</a:t>
            </a:r>
            <a:r>
              <a:rPr sz="2000" spc="-14" dirty="0">
                <a:latin typeface="Calibri"/>
                <a:cs typeface="Calibri"/>
              </a:rPr>
              <a:t> </a:t>
            </a:r>
            <a:r>
              <a:rPr sz="2000" spc="-29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o</a:t>
            </a:r>
            <a:r>
              <a:rPr sz="2000" spc="-39" dirty="0">
                <a:latin typeface="Calibri"/>
                <a:cs typeface="Calibri"/>
              </a:rPr>
              <a:t>r</a:t>
            </a:r>
            <a:r>
              <a:rPr sz="2000" spc="0" dirty="0">
                <a:latin typeface="Calibri"/>
                <a:cs typeface="Calibri"/>
              </a:rPr>
              <a:t>a</a:t>
            </a:r>
            <a:r>
              <a:rPr sz="2000" spc="-4" dirty="0">
                <a:latin typeface="Calibri"/>
                <a:cs typeface="Calibri"/>
              </a:rPr>
              <a:t>g</a:t>
            </a:r>
            <a:r>
              <a:rPr sz="2000" spc="0" dirty="0">
                <a:latin typeface="Calibri"/>
                <a:cs typeface="Calibri"/>
              </a:rPr>
              <a:t>e d</a:t>
            </a:r>
            <a:r>
              <a:rPr sz="2000" spc="-9" dirty="0">
                <a:latin typeface="Calibri"/>
                <a:cs typeface="Calibri"/>
              </a:rPr>
              <a:t>e</a:t>
            </a:r>
            <a:r>
              <a:rPr sz="2000" spc="0" dirty="0">
                <a:latin typeface="Calibri"/>
                <a:cs typeface="Calibri"/>
              </a:rPr>
              <a:t>v</a:t>
            </a:r>
            <a:r>
              <a:rPr sz="2000" spc="-9" dirty="0">
                <a:latin typeface="Calibri"/>
                <a:cs typeface="Calibri"/>
              </a:rPr>
              <a:t>i</a:t>
            </a:r>
            <a:r>
              <a:rPr sz="2000" spc="0" dirty="0">
                <a:latin typeface="Calibri"/>
                <a:cs typeface="Calibri"/>
              </a:rPr>
              <a:t>ce.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CDB092-E10B-1066-24AF-36220711C29E}"/>
              </a:ext>
            </a:extLst>
          </p:cNvPr>
          <p:cNvSpPr txBox="1"/>
          <p:nvPr/>
        </p:nvSpPr>
        <p:spPr>
          <a:xfrm>
            <a:off x="533400" y="304800"/>
            <a:ext cx="7772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General Purpose Servers Vs. NAS Devices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4BAC1-F4A5-87DF-1AA8-FDE3FDAC5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05" y="1600200"/>
            <a:ext cx="7992590" cy="4677428"/>
          </a:xfrm>
          <a:prstGeom prst="rect">
            <a:avLst/>
          </a:prstGeom>
        </p:spPr>
      </p:pic>
      <p:sp>
        <p:nvSpPr>
          <p:cNvPr id="6" name="object 98">
            <a:extLst>
              <a:ext uri="{FF2B5EF4-FFF2-40B4-BE49-F238E27FC236}">
                <a16:creationId xmlns:a16="http://schemas.microsoft.com/office/drawing/2014/main" id="{5D80E0A8-1D8C-051B-BCA3-93877D23ACE5}"/>
              </a:ext>
            </a:extLst>
          </p:cNvPr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10133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2676" y="759841"/>
            <a:ext cx="193536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endParaRPr sz="4400" dirty="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77796" y="759841"/>
            <a:ext cx="1677577" cy="1635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683">
              <a:lnSpc>
                <a:spcPts val="4585"/>
              </a:lnSpc>
              <a:spcBef>
                <a:spcPts val="229"/>
              </a:spcBef>
            </a:pPr>
            <a:r>
              <a:rPr lang="en-IN" sz="6600" spc="0" baseline="3103" dirty="0">
                <a:latin typeface="Calibri Light"/>
                <a:cs typeface="Calibri Light"/>
              </a:rPr>
              <a:t>     </a:t>
            </a:r>
            <a:endParaRPr lang="en-IN" sz="4400" dirty="0">
              <a:latin typeface="Calibri Light"/>
              <a:cs typeface="Calibri Light"/>
            </a:endParaRPr>
          </a:p>
          <a:p>
            <a:pPr marL="12700" marR="83896">
              <a:lnSpc>
                <a:spcPct val="101725"/>
              </a:lnSpc>
              <a:spcBef>
                <a:spcPts val="565"/>
              </a:spcBef>
            </a:pP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ef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2800" spc="-4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cie</a:t>
            </a:r>
            <a:r>
              <a:rPr sz="2800" spc="-9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cy</a:t>
            </a:r>
            <a:endParaRPr sz="2800" dirty="0">
              <a:latin typeface="Calibri"/>
              <a:cs typeface="Calibri"/>
            </a:endParaRPr>
          </a:p>
          <a:p>
            <a:pPr marL="13218" marR="83896">
              <a:lnSpc>
                <a:spcPct val="101725"/>
              </a:lnSpc>
              <a:spcBef>
                <a:spcPts val="616"/>
              </a:spcBef>
            </a:pP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fl</a:t>
            </a:r>
            <a:r>
              <a:rPr sz="2800" spc="-54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xi</a:t>
            </a:r>
            <a:r>
              <a:rPr sz="2800" spc="-9" dirty="0">
                <a:solidFill>
                  <a:srgbClr val="00AF50"/>
                </a:solidFill>
                <a:latin typeface="Calibri"/>
                <a:cs typeface="Calibri"/>
              </a:rPr>
              <a:t>b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2800" spc="-9" dirty="0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ity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1480872"/>
            <a:ext cx="203098" cy="29371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666"/>
              </a:spcBef>
            </a:pPr>
            <a:r>
              <a:rPr sz="2800" spc="0" dirty="0">
                <a:solidFill>
                  <a:srgbClr val="00AF5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800"/>
              </a:spcBef>
            </a:pPr>
            <a:r>
              <a:rPr sz="2800" spc="0"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00"/>
              </a:spcBef>
            </a:pPr>
            <a:r>
              <a:rPr sz="2800" spc="0" dirty="0">
                <a:solidFill>
                  <a:srgbClr val="DFA386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815"/>
              </a:spcBef>
            </a:pPr>
            <a:r>
              <a:rPr sz="2800" spc="0" dirty="0">
                <a:solidFill>
                  <a:srgbClr val="6F2F9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800"/>
              </a:spcBef>
            </a:pPr>
            <a:r>
              <a:rPr sz="2800" spc="0" dirty="0">
                <a:solidFill>
                  <a:srgbClr val="001F5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1502308"/>
            <a:ext cx="1461895" cy="893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Imp</a:t>
            </a:r>
            <a:r>
              <a:rPr sz="4200" spc="-59" baseline="292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4200" spc="-9" baseline="292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4200" spc="-25" baseline="2925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ed</a:t>
            </a:r>
            <a:endParaRPr sz="2800">
              <a:latin typeface="Calibri"/>
              <a:cs typeface="Calibri"/>
            </a:endParaRPr>
          </a:p>
          <a:p>
            <a:pPr marL="12700" marR="166">
              <a:lnSpc>
                <a:spcPct val="101725"/>
              </a:lnSpc>
              <a:spcBef>
                <a:spcPts val="468"/>
              </a:spcBef>
            </a:pP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Imp</a:t>
            </a:r>
            <a:r>
              <a:rPr sz="2800" spc="-54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-9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v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140" y="2525395"/>
            <a:ext cx="3848438" cy="22981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5112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Ce</a:t>
            </a:r>
            <a:r>
              <a:rPr sz="4200" spc="-29" baseline="292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4200" spc="-64" baseline="292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al</a:t>
            </a:r>
            <a:r>
              <a:rPr sz="4200" spc="-4" baseline="292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4200" spc="-59" baseline="2925" dirty="0">
                <a:solidFill>
                  <a:srgbClr val="C00000"/>
                </a:solidFill>
                <a:latin typeface="Calibri"/>
                <a:cs typeface="Calibri"/>
              </a:rPr>
              <a:t>z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ed</a:t>
            </a:r>
            <a:r>
              <a:rPr sz="4200" spc="-99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-34" baseline="292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4200" spc="-25" baseline="292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4200" spc="-59" baseline="292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4200" spc="-14" baseline="2925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12700" marR="65112">
              <a:lnSpc>
                <a:spcPct val="101725"/>
              </a:lnSpc>
              <a:spcBef>
                <a:spcPts val="454"/>
              </a:spcBef>
            </a:pPr>
            <a:r>
              <a:rPr sz="2800" spc="0" dirty="0">
                <a:solidFill>
                  <a:srgbClr val="DFA386"/>
                </a:solidFill>
                <a:latin typeface="Calibri"/>
                <a:cs typeface="Calibri"/>
              </a:rPr>
              <a:t>Si</a:t>
            </a:r>
            <a:r>
              <a:rPr sz="2800" spc="-9" dirty="0">
                <a:solidFill>
                  <a:srgbClr val="DFA386"/>
                </a:solidFill>
                <a:latin typeface="Calibri"/>
                <a:cs typeface="Calibri"/>
              </a:rPr>
              <a:t>m</a:t>
            </a:r>
            <a:r>
              <a:rPr sz="2800" spc="0" dirty="0">
                <a:solidFill>
                  <a:srgbClr val="DFA386"/>
                </a:solidFill>
                <a:latin typeface="Calibri"/>
                <a:cs typeface="Calibri"/>
              </a:rPr>
              <a:t>p</a:t>
            </a:r>
            <a:r>
              <a:rPr sz="2800" spc="-14" dirty="0">
                <a:solidFill>
                  <a:srgbClr val="DFA386"/>
                </a:solidFill>
                <a:latin typeface="Calibri"/>
                <a:cs typeface="Calibri"/>
              </a:rPr>
              <a:t>l</a:t>
            </a:r>
            <a:r>
              <a:rPr sz="2800" spc="0" dirty="0">
                <a:solidFill>
                  <a:srgbClr val="DFA386"/>
                </a:solidFill>
                <a:latin typeface="Calibri"/>
                <a:cs typeface="Calibri"/>
              </a:rPr>
              <a:t>i</a:t>
            </a:r>
            <a:r>
              <a:rPr sz="2800" spc="-4" dirty="0">
                <a:solidFill>
                  <a:srgbClr val="DFA386"/>
                </a:solidFill>
                <a:latin typeface="Calibri"/>
                <a:cs typeface="Calibri"/>
              </a:rPr>
              <a:t>f</a:t>
            </a:r>
            <a:r>
              <a:rPr sz="2800" spc="0" dirty="0">
                <a:solidFill>
                  <a:srgbClr val="DFA386"/>
                </a:solidFill>
                <a:latin typeface="Calibri"/>
                <a:cs typeface="Calibri"/>
              </a:rPr>
              <a:t>i</a:t>
            </a:r>
            <a:r>
              <a:rPr sz="2800" spc="-4" dirty="0">
                <a:solidFill>
                  <a:srgbClr val="DFA386"/>
                </a:solidFill>
                <a:latin typeface="Calibri"/>
                <a:cs typeface="Calibri"/>
              </a:rPr>
              <a:t>e</a:t>
            </a:r>
            <a:r>
              <a:rPr sz="2800" spc="0" dirty="0">
                <a:solidFill>
                  <a:srgbClr val="DFA386"/>
                </a:solidFill>
                <a:latin typeface="Calibri"/>
                <a:cs typeface="Calibri"/>
              </a:rPr>
              <a:t>d</a:t>
            </a:r>
            <a:r>
              <a:rPr sz="2800" spc="29" dirty="0">
                <a:solidFill>
                  <a:srgbClr val="DFA386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DFA386"/>
                </a:solidFill>
                <a:latin typeface="Calibri"/>
                <a:cs typeface="Calibri"/>
              </a:rPr>
              <a:t>mana</a:t>
            </a:r>
            <a:r>
              <a:rPr sz="2800" spc="-25" dirty="0">
                <a:solidFill>
                  <a:srgbClr val="DFA386"/>
                </a:solidFill>
                <a:latin typeface="Calibri"/>
                <a:cs typeface="Calibri"/>
              </a:rPr>
              <a:t>g</a:t>
            </a:r>
            <a:r>
              <a:rPr sz="2800" spc="0" dirty="0">
                <a:solidFill>
                  <a:srgbClr val="DFA386"/>
                </a:solidFill>
                <a:latin typeface="Calibri"/>
                <a:cs typeface="Calibri"/>
              </a:rPr>
              <a:t>eme</a:t>
            </a:r>
            <a:r>
              <a:rPr sz="2800" spc="-34" dirty="0">
                <a:solidFill>
                  <a:srgbClr val="DFA386"/>
                </a:solidFill>
                <a:latin typeface="Calibri"/>
                <a:cs typeface="Calibri"/>
              </a:rPr>
              <a:t>n</a:t>
            </a:r>
            <a:r>
              <a:rPr sz="2800" spc="0" dirty="0">
                <a:solidFill>
                  <a:srgbClr val="DFA386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  <a:p>
            <a:pPr marL="12700" marR="65112">
              <a:lnSpc>
                <a:spcPct val="101725"/>
              </a:lnSpc>
              <a:spcBef>
                <a:spcPts val="617"/>
              </a:spcBef>
            </a:pP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sz="2800" spc="-19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alab</a:t>
            </a:r>
            <a:r>
              <a:rPr sz="2800" spc="-4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l</a:t>
            </a:r>
            <a:r>
              <a:rPr sz="2800" spc="-9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ty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602"/>
              </a:spcBef>
            </a:pPr>
            <a:r>
              <a:rPr sz="2800" spc="0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sz="2800" spc="-4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2800" spc="0" dirty="0">
                <a:solidFill>
                  <a:srgbClr val="001F5F"/>
                </a:solidFill>
                <a:latin typeface="Calibri"/>
                <a:cs typeface="Calibri"/>
              </a:rPr>
              <a:t>gh</a:t>
            </a:r>
            <a:r>
              <a:rPr sz="2800" spc="-4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39" dirty="0">
                <a:solidFill>
                  <a:srgbClr val="001F5F"/>
                </a:solidFill>
                <a:latin typeface="Calibri"/>
                <a:cs typeface="Calibri"/>
              </a:rPr>
              <a:t>av</a:t>
            </a:r>
            <a:r>
              <a:rPr sz="2800" spc="0" dirty="0">
                <a:solidFill>
                  <a:srgbClr val="001F5F"/>
                </a:solidFill>
                <a:latin typeface="Calibri"/>
                <a:cs typeface="Calibri"/>
              </a:rPr>
              <a:t>ai</a:t>
            </a:r>
            <a:r>
              <a:rPr sz="2800" spc="-4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2800" spc="0" dirty="0">
                <a:solidFill>
                  <a:srgbClr val="001F5F"/>
                </a:solidFill>
                <a:latin typeface="Calibri"/>
                <a:cs typeface="Calibri"/>
              </a:rPr>
              <a:t>abi</a:t>
            </a:r>
            <a:r>
              <a:rPr sz="2800" spc="-9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2800" spc="0" dirty="0">
                <a:solidFill>
                  <a:srgbClr val="001F5F"/>
                </a:solidFill>
                <a:latin typeface="Calibri"/>
                <a:cs typeface="Calibri"/>
              </a:rPr>
              <a:t>ity</a:t>
            </a:r>
            <a:r>
              <a:rPr sz="2800"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1F5F"/>
                </a:solidFill>
                <a:latin typeface="Calibri"/>
                <a:cs typeface="Calibri"/>
              </a:rPr>
              <a:t>–</a:t>
            </a:r>
            <a:r>
              <a:rPr sz="2800" spc="-13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1F5F"/>
                </a:solidFill>
                <a:latin typeface="Calibri"/>
                <a:cs typeface="Calibri"/>
              </a:rPr>
              <a:t>th</a:t>
            </a:r>
            <a:r>
              <a:rPr sz="2800" spc="-54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800" spc="0" dirty="0">
                <a:solidFill>
                  <a:srgbClr val="001F5F"/>
                </a:solidFill>
                <a:latin typeface="Calibri"/>
                <a:cs typeface="Calibri"/>
              </a:rPr>
              <a:t>ough</a:t>
            </a:r>
            <a:endParaRPr sz="2800">
              <a:latin typeface="Calibri"/>
              <a:cs typeface="Calibri"/>
            </a:endParaRPr>
          </a:p>
          <a:p>
            <a:pPr marL="12700" marR="65112">
              <a:lnSpc>
                <a:spcPts val="3025"/>
              </a:lnSpc>
              <a:spcBef>
                <a:spcPts val="151"/>
              </a:spcBef>
            </a:pPr>
            <a:r>
              <a:rPr sz="4200" spc="-39" baseline="292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4200" spc="0" baseline="2925" dirty="0">
                <a:solidFill>
                  <a:srgbClr val="001F5F"/>
                </a:solidFill>
                <a:latin typeface="Calibri"/>
                <a:cs typeface="Calibri"/>
              </a:rPr>
              <a:t>ep</a:t>
            </a:r>
            <a:r>
              <a:rPr sz="4200" spc="-9" baseline="292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4200" spc="0" baseline="292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4200" spc="-25" baseline="292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4200" spc="-19" baseline="292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4200" spc="0" baseline="292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4200" spc="-4" baseline="292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4200" spc="0" baseline="2925" dirty="0">
                <a:solidFill>
                  <a:srgbClr val="001F5F"/>
                </a:solidFill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4638" y="4058920"/>
            <a:ext cx="3074853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4200" spc="-25" baseline="292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4200" spc="0" baseline="2925" dirty="0">
                <a:solidFill>
                  <a:srgbClr val="001F5F"/>
                </a:solidFill>
                <a:latin typeface="Calibri"/>
                <a:cs typeface="Calibri"/>
              </a:rPr>
              <a:t>ti</a:t>
            </a:r>
            <a:r>
              <a:rPr sz="4200" spc="-34" baseline="2925" dirty="0">
                <a:solidFill>
                  <a:srgbClr val="001F5F"/>
                </a:solidFill>
                <a:latin typeface="Calibri"/>
                <a:cs typeface="Calibri"/>
              </a:rPr>
              <a:t>v</a:t>
            </a:r>
            <a:r>
              <a:rPr sz="4200" spc="0" baseline="292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4200" spc="-41" baseline="29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4200" spc="4" baseline="292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4200" spc="0" baseline="292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4200" spc="-9" baseline="2925" dirty="0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sz="4200" spc="-34" baseline="292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4200" spc="-25" baseline="292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4200" spc="0" baseline="2925" dirty="0">
                <a:solidFill>
                  <a:srgbClr val="001F5F"/>
                </a:solidFill>
                <a:latin typeface="Calibri"/>
                <a:cs typeface="Calibri"/>
              </a:rPr>
              <a:t>er</a:t>
            </a:r>
            <a:r>
              <a:rPr sz="4200" spc="-9" baseline="292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4200" spc="0" baseline="2925" dirty="0">
                <a:solidFill>
                  <a:srgbClr val="001F5F"/>
                </a:solidFill>
                <a:latin typeface="Calibri"/>
                <a:cs typeface="Calibri"/>
              </a:rPr>
              <a:t>ng</a:t>
            </a:r>
            <a:r>
              <a:rPr sz="4200" spc="-34" baseline="29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4932344"/>
            <a:ext cx="20294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solidFill>
                  <a:srgbClr val="92D05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4953762"/>
            <a:ext cx="7818829" cy="1787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263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solidFill>
                  <a:srgbClr val="92D050"/>
                </a:solidFill>
                <a:latin typeface="Calibri"/>
                <a:cs typeface="Calibri"/>
              </a:rPr>
              <a:t>Secur</a:t>
            </a:r>
            <a:r>
              <a:rPr sz="4200" spc="-4" baseline="2925" dirty="0">
                <a:solidFill>
                  <a:srgbClr val="92D050"/>
                </a:solidFill>
                <a:latin typeface="Calibri"/>
                <a:cs typeface="Calibri"/>
              </a:rPr>
              <a:t>i</a:t>
            </a:r>
            <a:r>
              <a:rPr sz="4200" spc="0" baseline="2925" dirty="0">
                <a:solidFill>
                  <a:srgbClr val="92D050"/>
                </a:solidFill>
                <a:latin typeface="Calibri"/>
                <a:cs typeface="Calibri"/>
              </a:rPr>
              <a:t>ty</a:t>
            </a:r>
            <a:r>
              <a:rPr sz="4200" spc="-49" baseline="292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92D050"/>
                </a:solidFill>
                <a:latin typeface="Calibri"/>
                <a:cs typeface="Calibri"/>
              </a:rPr>
              <a:t>–</a:t>
            </a:r>
            <a:r>
              <a:rPr sz="4200" spc="-13" baseline="292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92D050"/>
                </a:solidFill>
                <a:latin typeface="Calibri"/>
                <a:cs typeface="Calibri"/>
              </a:rPr>
              <a:t>authe</a:t>
            </a:r>
            <a:r>
              <a:rPr sz="4200" spc="-34" baseline="2925" dirty="0">
                <a:solidFill>
                  <a:srgbClr val="92D050"/>
                </a:solidFill>
                <a:latin typeface="Calibri"/>
                <a:cs typeface="Calibri"/>
              </a:rPr>
              <a:t>n</a:t>
            </a:r>
            <a:r>
              <a:rPr sz="4200" spc="0" baseline="2925" dirty="0">
                <a:solidFill>
                  <a:srgbClr val="92D050"/>
                </a:solidFill>
                <a:latin typeface="Calibri"/>
                <a:cs typeface="Calibri"/>
              </a:rPr>
              <a:t>ti</a:t>
            </a:r>
            <a:r>
              <a:rPr sz="4200" spc="-25" baseline="2925" dirty="0">
                <a:solidFill>
                  <a:srgbClr val="92D050"/>
                </a:solidFill>
                <a:latin typeface="Calibri"/>
                <a:cs typeface="Calibri"/>
              </a:rPr>
              <a:t>c</a:t>
            </a:r>
            <a:r>
              <a:rPr sz="4200" spc="-19" baseline="2925" dirty="0">
                <a:solidFill>
                  <a:srgbClr val="92D050"/>
                </a:solidFill>
                <a:latin typeface="Calibri"/>
                <a:cs typeface="Calibri"/>
              </a:rPr>
              <a:t>a</a:t>
            </a:r>
            <a:r>
              <a:rPr sz="4200" spc="0" baseline="2925" dirty="0">
                <a:solidFill>
                  <a:srgbClr val="92D050"/>
                </a:solidFill>
                <a:latin typeface="Calibri"/>
                <a:cs typeface="Calibri"/>
              </a:rPr>
              <a:t>tio</a:t>
            </a:r>
            <a:r>
              <a:rPr sz="4200" spc="-9" baseline="2925" dirty="0">
                <a:solidFill>
                  <a:srgbClr val="92D050"/>
                </a:solidFill>
                <a:latin typeface="Calibri"/>
                <a:cs typeface="Calibri"/>
              </a:rPr>
              <a:t>n</a:t>
            </a:r>
            <a:r>
              <a:rPr sz="4200" spc="0" baseline="2925" dirty="0">
                <a:solidFill>
                  <a:srgbClr val="92D050"/>
                </a:solidFill>
                <a:latin typeface="Calibri"/>
                <a:cs typeface="Calibri"/>
              </a:rPr>
              <a:t>,</a:t>
            </a:r>
            <a:r>
              <a:rPr sz="4200" spc="-104" baseline="292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92D050"/>
                </a:solidFill>
                <a:latin typeface="Calibri"/>
                <a:cs typeface="Calibri"/>
              </a:rPr>
              <a:t>author</a:t>
            </a:r>
            <a:r>
              <a:rPr sz="4200" spc="-9" baseline="2925" dirty="0">
                <a:solidFill>
                  <a:srgbClr val="92D050"/>
                </a:solidFill>
                <a:latin typeface="Calibri"/>
                <a:cs typeface="Calibri"/>
              </a:rPr>
              <a:t>i</a:t>
            </a:r>
            <a:r>
              <a:rPr sz="4200" spc="-50" baseline="2925" dirty="0">
                <a:solidFill>
                  <a:srgbClr val="92D050"/>
                </a:solidFill>
                <a:latin typeface="Calibri"/>
                <a:cs typeface="Calibri"/>
              </a:rPr>
              <a:t>z</a:t>
            </a:r>
            <a:r>
              <a:rPr sz="4200" spc="-19" baseline="2925" dirty="0">
                <a:solidFill>
                  <a:srgbClr val="92D050"/>
                </a:solidFill>
                <a:latin typeface="Calibri"/>
                <a:cs typeface="Calibri"/>
              </a:rPr>
              <a:t>a</a:t>
            </a:r>
            <a:r>
              <a:rPr sz="4200" spc="0" baseline="2925" dirty="0">
                <a:solidFill>
                  <a:srgbClr val="92D050"/>
                </a:solidFill>
                <a:latin typeface="Calibri"/>
                <a:cs typeface="Calibri"/>
              </a:rPr>
              <a:t>tio</a:t>
            </a:r>
            <a:r>
              <a:rPr sz="4200" spc="-9" baseline="2925" dirty="0">
                <a:solidFill>
                  <a:srgbClr val="92D050"/>
                </a:solidFill>
                <a:latin typeface="Calibri"/>
                <a:cs typeface="Calibri"/>
              </a:rPr>
              <a:t>n</a:t>
            </a:r>
            <a:r>
              <a:rPr sz="4200" spc="0" baseline="2925" dirty="0">
                <a:solidFill>
                  <a:srgbClr val="92D050"/>
                </a:solidFill>
                <a:latin typeface="Calibri"/>
                <a:cs typeface="Calibri"/>
              </a:rPr>
              <a:t>,</a:t>
            </a:r>
            <a:r>
              <a:rPr sz="4200" spc="-117" baseline="292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92D050"/>
                </a:solidFill>
                <a:latin typeface="Calibri"/>
                <a:cs typeface="Calibri"/>
              </a:rPr>
              <a:t>and</a:t>
            </a:r>
            <a:r>
              <a:rPr sz="4200" spc="-32" baseline="292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92D050"/>
                </a:solidFill>
                <a:latin typeface="Calibri"/>
                <a:cs typeface="Calibri"/>
              </a:rPr>
              <a:t>fi</a:t>
            </a:r>
            <a:r>
              <a:rPr sz="4200" spc="-9" baseline="2925" dirty="0">
                <a:solidFill>
                  <a:srgbClr val="92D050"/>
                </a:solidFill>
                <a:latin typeface="Calibri"/>
                <a:cs typeface="Calibri"/>
              </a:rPr>
              <a:t>l</a:t>
            </a:r>
            <a:r>
              <a:rPr sz="4200" spc="0" baseline="2925" dirty="0">
                <a:solidFill>
                  <a:srgbClr val="92D050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025"/>
              </a:lnSpc>
              <a:spcBef>
                <a:spcPts val="3"/>
              </a:spcBef>
            </a:pPr>
            <a:r>
              <a:rPr sz="4200" spc="0" baseline="2925" dirty="0">
                <a:solidFill>
                  <a:srgbClr val="92D050"/>
                </a:solidFill>
                <a:latin typeface="Calibri"/>
                <a:cs typeface="Calibri"/>
              </a:rPr>
              <a:t>locki</a:t>
            </a:r>
            <a:r>
              <a:rPr sz="4200" spc="-9" baseline="2925" dirty="0">
                <a:solidFill>
                  <a:srgbClr val="92D050"/>
                </a:solidFill>
                <a:latin typeface="Calibri"/>
                <a:cs typeface="Calibri"/>
              </a:rPr>
              <a:t>n</a:t>
            </a:r>
            <a:r>
              <a:rPr sz="4200" spc="0" baseline="2925" dirty="0">
                <a:solidFill>
                  <a:srgbClr val="92D050"/>
                </a:solidFill>
                <a:latin typeface="Calibri"/>
                <a:cs typeface="Calibri"/>
              </a:rPr>
              <a:t>g</a:t>
            </a:r>
            <a:r>
              <a:rPr sz="4200" spc="-51" baseline="292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92D050"/>
                </a:solidFill>
                <a:latin typeface="Calibri"/>
                <a:cs typeface="Calibri"/>
              </a:rPr>
              <a:t>in</a:t>
            </a:r>
            <a:r>
              <a:rPr sz="4200" spc="-21" baseline="292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4200" spc="-19" baseline="2925" dirty="0">
                <a:solidFill>
                  <a:srgbClr val="92D050"/>
                </a:solidFill>
                <a:latin typeface="Calibri"/>
                <a:cs typeface="Calibri"/>
              </a:rPr>
              <a:t>c</a:t>
            </a:r>
            <a:r>
              <a:rPr sz="4200" spc="0" baseline="2925" dirty="0">
                <a:solidFill>
                  <a:srgbClr val="92D050"/>
                </a:solidFill>
                <a:latin typeface="Calibri"/>
                <a:cs typeface="Calibri"/>
              </a:rPr>
              <a:t>onjunction</a:t>
            </a:r>
            <a:r>
              <a:rPr sz="4200" spc="-87" baseline="292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92D050"/>
                </a:solidFill>
                <a:latin typeface="Calibri"/>
                <a:cs typeface="Calibri"/>
              </a:rPr>
              <a:t>with i</a:t>
            </a:r>
            <a:r>
              <a:rPr sz="4200" spc="-9" baseline="2925" dirty="0">
                <a:solidFill>
                  <a:srgbClr val="92D050"/>
                </a:solidFill>
                <a:latin typeface="Calibri"/>
                <a:cs typeface="Calibri"/>
              </a:rPr>
              <a:t>n</a:t>
            </a:r>
            <a:r>
              <a:rPr sz="4200" spc="0" baseline="2925" dirty="0">
                <a:solidFill>
                  <a:srgbClr val="92D050"/>
                </a:solidFill>
                <a:latin typeface="Calibri"/>
                <a:cs typeface="Calibri"/>
              </a:rPr>
              <a:t>du</a:t>
            </a:r>
            <a:r>
              <a:rPr sz="4200" spc="-44" baseline="2925" dirty="0">
                <a:solidFill>
                  <a:srgbClr val="92D050"/>
                </a:solidFill>
                <a:latin typeface="Calibri"/>
                <a:cs typeface="Calibri"/>
              </a:rPr>
              <a:t>s</a:t>
            </a:r>
            <a:r>
              <a:rPr sz="4200" spc="0" baseline="2925" dirty="0">
                <a:solidFill>
                  <a:srgbClr val="92D050"/>
                </a:solidFill>
                <a:latin typeface="Calibri"/>
                <a:cs typeface="Calibri"/>
              </a:rPr>
              <a:t>tr</a:t>
            </a:r>
            <a:r>
              <a:rPr sz="4200" spc="34" baseline="2925" dirty="0">
                <a:solidFill>
                  <a:srgbClr val="92D050"/>
                </a:solidFill>
                <a:latin typeface="Calibri"/>
                <a:cs typeface="Calibri"/>
              </a:rPr>
              <a:t>y</a:t>
            </a:r>
            <a:r>
              <a:rPr sz="4200" spc="9" baseline="2925" dirty="0">
                <a:solidFill>
                  <a:srgbClr val="92D050"/>
                </a:solidFill>
                <a:latin typeface="Calibri"/>
                <a:cs typeface="Calibri"/>
              </a:rPr>
              <a:t>-</a:t>
            </a:r>
            <a:r>
              <a:rPr sz="4200" spc="-34" baseline="2925" dirty="0">
                <a:solidFill>
                  <a:srgbClr val="92D050"/>
                </a:solidFill>
                <a:latin typeface="Calibri"/>
                <a:cs typeface="Calibri"/>
              </a:rPr>
              <a:t>st</a:t>
            </a:r>
            <a:r>
              <a:rPr sz="4200" spc="0" baseline="2925" dirty="0">
                <a:solidFill>
                  <a:srgbClr val="92D050"/>
                </a:solidFill>
                <a:latin typeface="Calibri"/>
                <a:cs typeface="Calibri"/>
              </a:rPr>
              <a:t>a</a:t>
            </a:r>
            <a:r>
              <a:rPr sz="4200" spc="9" baseline="2925" dirty="0">
                <a:solidFill>
                  <a:srgbClr val="92D050"/>
                </a:solidFill>
                <a:latin typeface="Calibri"/>
                <a:cs typeface="Calibri"/>
              </a:rPr>
              <a:t>n</a:t>
            </a:r>
            <a:r>
              <a:rPr sz="4200" spc="0" baseline="2925" dirty="0">
                <a:solidFill>
                  <a:srgbClr val="92D050"/>
                </a:solidFill>
                <a:latin typeface="Calibri"/>
                <a:cs typeface="Calibri"/>
              </a:rPr>
              <a:t>da</a:t>
            </a:r>
            <a:r>
              <a:rPr sz="4200" spc="-29" baseline="2925" dirty="0">
                <a:solidFill>
                  <a:srgbClr val="92D050"/>
                </a:solidFill>
                <a:latin typeface="Calibri"/>
                <a:cs typeface="Calibri"/>
              </a:rPr>
              <a:t>r</a:t>
            </a:r>
            <a:r>
              <a:rPr sz="4200" spc="0" baseline="2925" dirty="0">
                <a:solidFill>
                  <a:srgbClr val="92D050"/>
                </a:solidFill>
                <a:latin typeface="Calibri"/>
                <a:cs typeface="Calibri"/>
              </a:rPr>
              <a:t>d</a:t>
            </a:r>
            <a:r>
              <a:rPr sz="4200" spc="-106" baseline="292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92D050"/>
                </a:solidFill>
                <a:latin typeface="Calibri"/>
                <a:cs typeface="Calibri"/>
              </a:rPr>
              <a:t>secur</a:t>
            </a:r>
            <a:r>
              <a:rPr sz="4200" spc="-9" baseline="2925" dirty="0">
                <a:solidFill>
                  <a:srgbClr val="92D050"/>
                </a:solidFill>
                <a:latin typeface="Calibri"/>
                <a:cs typeface="Calibri"/>
              </a:rPr>
              <a:t>i</a:t>
            </a:r>
            <a:r>
              <a:rPr sz="4200" spc="0" baseline="2925" dirty="0">
                <a:solidFill>
                  <a:srgbClr val="92D050"/>
                </a:solidFill>
                <a:latin typeface="Calibri"/>
                <a:cs typeface="Calibri"/>
              </a:rPr>
              <a:t>ty</a:t>
            </a:r>
            <a:endParaRPr sz="2800">
              <a:latin typeface="Calibri"/>
              <a:cs typeface="Calibri"/>
            </a:endParaRPr>
          </a:p>
          <a:p>
            <a:pPr marL="12700" marR="53263">
              <a:lnSpc>
                <a:spcPct val="101725"/>
              </a:lnSpc>
              <a:spcBef>
                <a:spcPts val="462"/>
              </a:spcBef>
            </a:pPr>
            <a:r>
              <a:rPr sz="2800" spc="0" dirty="0">
                <a:solidFill>
                  <a:srgbClr val="FFC000"/>
                </a:solidFill>
                <a:latin typeface="Calibri"/>
                <a:cs typeface="Calibri"/>
              </a:rPr>
              <a:t>L</a:t>
            </a:r>
            <a:r>
              <a:rPr sz="2800" spc="-14" dirty="0">
                <a:solidFill>
                  <a:srgbClr val="FFC000"/>
                </a:solidFill>
                <a:latin typeface="Calibri"/>
                <a:cs typeface="Calibri"/>
              </a:rPr>
              <a:t>o</a:t>
            </a:r>
            <a:r>
              <a:rPr sz="2800" spc="0" dirty="0">
                <a:solidFill>
                  <a:srgbClr val="FFC000"/>
                </a:solidFill>
                <a:latin typeface="Calibri"/>
                <a:cs typeface="Calibri"/>
              </a:rPr>
              <a:t>w </a:t>
            </a:r>
            <a:r>
              <a:rPr sz="2800" spc="-14" dirty="0">
                <a:solidFill>
                  <a:srgbClr val="FFC000"/>
                </a:solidFill>
                <a:latin typeface="Calibri"/>
                <a:cs typeface="Calibri"/>
              </a:rPr>
              <a:t>c</a:t>
            </a:r>
            <a:r>
              <a:rPr sz="2800" spc="0" dirty="0">
                <a:solidFill>
                  <a:srgbClr val="FFC000"/>
                </a:solidFill>
                <a:latin typeface="Calibri"/>
                <a:cs typeface="Calibri"/>
              </a:rPr>
              <a:t>o</a:t>
            </a:r>
            <a:r>
              <a:rPr sz="2800" spc="-39" dirty="0">
                <a:solidFill>
                  <a:srgbClr val="FFC000"/>
                </a:solidFill>
                <a:latin typeface="Calibri"/>
                <a:cs typeface="Calibri"/>
              </a:rPr>
              <a:t>s</a:t>
            </a:r>
            <a:r>
              <a:rPr sz="2800" spc="0" dirty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  <a:p>
            <a:pPr marL="12700" marR="53263">
              <a:lnSpc>
                <a:spcPct val="101725"/>
              </a:lnSpc>
              <a:spcBef>
                <a:spcPts val="604"/>
              </a:spcBef>
            </a:pPr>
            <a:r>
              <a:rPr sz="2800" spc="-44" dirty="0">
                <a:solidFill>
                  <a:srgbClr val="00AFEF"/>
                </a:solidFill>
                <a:latin typeface="Calibri"/>
                <a:cs typeface="Calibri"/>
              </a:rPr>
              <a:t>E</a:t>
            </a:r>
            <a:r>
              <a:rPr sz="2800" spc="0" dirty="0">
                <a:solidFill>
                  <a:srgbClr val="00AFEF"/>
                </a:solidFill>
                <a:latin typeface="Calibri"/>
                <a:cs typeface="Calibri"/>
              </a:rPr>
              <a:t>ase</a:t>
            </a:r>
            <a:r>
              <a:rPr sz="2800" spc="-5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4" dirty="0">
                <a:solidFill>
                  <a:srgbClr val="00AFEF"/>
                </a:solidFill>
                <a:latin typeface="Calibri"/>
                <a:cs typeface="Calibri"/>
              </a:rPr>
              <a:t>o</a:t>
            </a:r>
            <a:r>
              <a:rPr sz="2800" spc="0" dirty="0">
                <a:solidFill>
                  <a:srgbClr val="00AFEF"/>
                </a:solidFill>
                <a:latin typeface="Calibri"/>
                <a:cs typeface="Calibri"/>
              </a:rPr>
              <a:t>f</a:t>
            </a:r>
            <a:r>
              <a:rPr sz="2800" spc="-33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AFEF"/>
                </a:solidFill>
                <a:latin typeface="Calibri"/>
                <a:cs typeface="Calibri"/>
              </a:rPr>
              <a:t>dep</a:t>
            </a:r>
            <a:r>
              <a:rPr sz="2800" spc="-14" dirty="0">
                <a:solidFill>
                  <a:srgbClr val="00AFEF"/>
                </a:solidFill>
                <a:latin typeface="Calibri"/>
                <a:cs typeface="Calibri"/>
              </a:rPr>
              <a:t>l</a:t>
            </a:r>
            <a:r>
              <a:rPr sz="2800" spc="-9" dirty="0">
                <a:solidFill>
                  <a:srgbClr val="00AFEF"/>
                </a:solidFill>
                <a:latin typeface="Calibri"/>
                <a:cs typeface="Calibri"/>
              </a:rPr>
              <a:t>o</a:t>
            </a:r>
            <a:r>
              <a:rPr sz="2800" spc="0" dirty="0">
                <a:solidFill>
                  <a:srgbClr val="00AFEF"/>
                </a:solidFill>
                <a:latin typeface="Calibri"/>
                <a:cs typeface="Calibri"/>
              </a:rPr>
              <a:t>y</a:t>
            </a:r>
            <a:r>
              <a:rPr sz="2800" spc="-4" dirty="0">
                <a:solidFill>
                  <a:srgbClr val="00AFEF"/>
                </a:solidFill>
                <a:latin typeface="Calibri"/>
                <a:cs typeface="Calibri"/>
              </a:rPr>
              <a:t>m</a:t>
            </a:r>
            <a:r>
              <a:rPr sz="2800" spc="0" dirty="0">
                <a:solidFill>
                  <a:srgbClr val="00AFEF"/>
                </a:solidFill>
                <a:latin typeface="Calibri"/>
                <a:cs typeface="Calibri"/>
              </a:rPr>
              <a:t>e</a:t>
            </a:r>
            <a:r>
              <a:rPr sz="2800" spc="-29" dirty="0">
                <a:solidFill>
                  <a:srgbClr val="00AFEF"/>
                </a:solidFill>
                <a:latin typeface="Calibri"/>
                <a:cs typeface="Calibri"/>
              </a:rPr>
              <a:t>n</a:t>
            </a:r>
            <a:r>
              <a:rPr sz="2800" spc="0" dirty="0">
                <a:solidFill>
                  <a:srgbClr val="00AFEF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3540" y="5828235"/>
            <a:ext cx="203098" cy="891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solidFill>
                  <a:srgbClr val="FFC00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654"/>
              </a:spcBef>
            </a:pPr>
            <a:r>
              <a:rPr sz="2800" spc="0" dirty="0">
                <a:solidFill>
                  <a:srgbClr val="00AFE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654A7-EBBB-36E1-83BD-C97895784B88}"/>
              </a:ext>
            </a:extLst>
          </p:cNvPr>
          <p:cNvSpPr txBox="1"/>
          <p:nvPr/>
        </p:nvSpPr>
        <p:spPr>
          <a:xfrm>
            <a:off x="612140" y="259833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Benefit of NAS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C294B5-F246-3C78-FDC4-BF5B280B7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8301590" cy="49050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C413CD-DF0E-68D1-042C-80AE3E89254B}"/>
              </a:ext>
            </a:extLst>
          </p:cNvPr>
          <p:cNvSpPr txBox="1"/>
          <p:nvPr/>
        </p:nvSpPr>
        <p:spPr>
          <a:xfrm>
            <a:off x="2286000" y="381000"/>
            <a:ext cx="4572000" cy="609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ts val="4585"/>
              </a:lnSpc>
              <a:spcBef>
                <a:spcPts val="229"/>
              </a:spcBef>
            </a:pPr>
            <a:r>
              <a:rPr lang="en-IN"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Compone</a:t>
            </a:r>
            <a:r>
              <a:rPr lang="en-IN" sz="2800" b="1" spc="-5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n</a:t>
            </a:r>
            <a:r>
              <a:rPr lang="en-IN"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ts of NAS</a:t>
            </a:r>
            <a:endParaRPr lang="en-IN"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6" name="object 98">
            <a:extLst>
              <a:ext uri="{FF2B5EF4-FFF2-40B4-BE49-F238E27FC236}">
                <a16:creationId xmlns:a16="http://schemas.microsoft.com/office/drawing/2014/main" id="{69860CBF-88AD-6602-35F4-E086008082D3}"/>
              </a:ext>
            </a:extLst>
          </p:cNvPr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53651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729" y="1560060"/>
            <a:ext cx="6884579" cy="20280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3563">
              <a:lnSpc>
                <a:spcPct val="101725"/>
              </a:lnSpc>
              <a:spcBef>
                <a:spcPts val="1487"/>
              </a:spcBef>
            </a:pPr>
            <a:r>
              <a:rPr sz="2800" spc="0" dirty="0">
                <a:latin typeface="Arial"/>
                <a:cs typeface="Arial"/>
              </a:rPr>
              <a:t>•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114" dirty="0">
                <a:latin typeface="Calibri"/>
                <a:cs typeface="Calibri"/>
              </a:rPr>
              <a:t>T</a:t>
            </a:r>
            <a:r>
              <a:rPr sz="2800" spc="-19" dirty="0">
                <a:latin typeface="Calibri"/>
                <a:cs typeface="Calibri"/>
              </a:rPr>
              <a:t>w</a:t>
            </a:r>
            <a:r>
              <a:rPr sz="2800" spc="0" dirty="0">
                <a:latin typeface="Calibri"/>
                <a:cs typeface="Calibri"/>
              </a:rPr>
              <a:t>o</a:t>
            </a:r>
            <a:r>
              <a:rPr sz="2800" spc="-48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0" dirty="0">
                <a:latin typeface="Calibri"/>
                <a:cs typeface="Calibri"/>
              </a:rPr>
              <a:t>ommon</a:t>
            </a:r>
            <a:r>
              <a:rPr sz="2800" spc="-68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NAS</a:t>
            </a:r>
            <a:r>
              <a:rPr sz="2800" spc="-27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fi</a:t>
            </a:r>
            <a:r>
              <a:rPr sz="2800" spc="-9" dirty="0">
                <a:latin typeface="Calibri"/>
                <a:cs typeface="Calibri"/>
              </a:rPr>
              <a:t>l</a:t>
            </a:r>
            <a:r>
              <a:rPr sz="2800" spc="0" dirty="0">
                <a:latin typeface="Calibri"/>
                <a:cs typeface="Calibri"/>
              </a:rPr>
              <a:t>e</a:t>
            </a:r>
            <a:r>
              <a:rPr sz="2800" spc="-13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shari</a:t>
            </a:r>
            <a:r>
              <a:rPr sz="2800" spc="-9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g</a:t>
            </a:r>
            <a:r>
              <a:rPr sz="2800" spc="-3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p</a:t>
            </a:r>
            <a:r>
              <a:rPr sz="2800" spc="-54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o</a:t>
            </a:r>
            <a:r>
              <a:rPr sz="2800" spc="-14" dirty="0">
                <a:latin typeface="Calibri"/>
                <a:cs typeface="Calibri"/>
              </a:rPr>
              <a:t>c</a:t>
            </a:r>
            <a:r>
              <a:rPr sz="2800" spc="0" dirty="0">
                <a:latin typeface="Calibri"/>
                <a:cs typeface="Calibri"/>
              </a:rPr>
              <a:t>ols</a:t>
            </a:r>
            <a:r>
              <a:rPr sz="2800" spc="-63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-34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e:</a:t>
            </a:r>
            <a:endParaRPr sz="2800" dirty="0">
              <a:latin typeface="Calibri"/>
              <a:cs typeface="Calibri"/>
            </a:endParaRPr>
          </a:p>
          <a:p>
            <a:pPr marL="670763" marR="56476">
              <a:lnSpc>
                <a:spcPct val="101725"/>
              </a:lnSpc>
              <a:spcBef>
                <a:spcPts val="165"/>
              </a:spcBef>
            </a:pPr>
            <a:r>
              <a:rPr sz="2400" spc="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r>
              <a:rPr sz="2400" spc="294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6FC0"/>
                </a:solidFill>
                <a:latin typeface="Calibri"/>
                <a:cs typeface="Calibri"/>
              </a:rPr>
              <a:t>Comm</a:t>
            </a:r>
            <a:r>
              <a:rPr sz="2400" spc="-9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400" spc="0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400" spc="-29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400" spc="-29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400" spc="0" dirty="0">
                <a:solidFill>
                  <a:srgbClr val="006FC0"/>
                </a:solidFill>
                <a:latin typeface="Calibri"/>
                <a:cs typeface="Calibri"/>
              </a:rPr>
              <a:t>ernet File</a:t>
            </a:r>
            <a:r>
              <a:rPr sz="2400" spc="-9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400" spc="-19" dirty="0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st</a:t>
            </a:r>
            <a:r>
              <a:rPr sz="2400" spc="0" dirty="0">
                <a:solidFill>
                  <a:srgbClr val="006FC0"/>
                </a:solidFill>
                <a:latin typeface="Calibri"/>
                <a:cs typeface="Calibri"/>
              </a:rPr>
              <a:t>em</a:t>
            </a:r>
            <a:r>
              <a:rPr sz="2400" spc="-3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006FC0"/>
                </a:solidFill>
                <a:latin typeface="Calibri"/>
                <a:cs typeface="Calibri"/>
              </a:rPr>
              <a:t>(</a:t>
            </a:r>
            <a:r>
              <a:rPr sz="2400" spc="4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2400" spc="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400" spc="-39" dirty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2400" spc="0" dirty="0">
                <a:solidFill>
                  <a:srgbClr val="006FC0"/>
                </a:solidFill>
                <a:latin typeface="Calibri"/>
                <a:cs typeface="Calibri"/>
              </a:rPr>
              <a:t>S)</a:t>
            </a:r>
            <a:endParaRPr sz="2400" dirty="0">
              <a:latin typeface="Calibri"/>
              <a:cs typeface="Calibri"/>
            </a:endParaRPr>
          </a:p>
          <a:p>
            <a:pPr marL="670763" marR="56476">
              <a:lnSpc>
                <a:spcPct val="101725"/>
              </a:lnSpc>
              <a:spcBef>
                <a:spcPts val="165"/>
              </a:spcBef>
            </a:pPr>
            <a:r>
              <a:rPr sz="2400" spc="0" dirty="0">
                <a:solidFill>
                  <a:srgbClr val="C8151E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C8151E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C8151E"/>
                </a:solidFill>
                <a:latin typeface="Calibri"/>
                <a:cs typeface="Calibri"/>
              </a:rPr>
              <a:t>N</a:t>
            </a:r>
            <a:r>
              <a:rPr sz="2400" spc="-4" dirty="0">
                <a:solidFill>
                  <a:srgbClr val="C8151E"/>
                </a:solidFill>
                <a:latin typeface="Calibri"/>
                <a:cs typeface="Calibri"/>
              </a:rPr>
              <a:t>e</a:t>
            </a:r>
            <a:r>
              <a:rPr sz="2400" spc="0" dirty="0">
                <a:solidFill>
                  <a:srgbClr val="C8151E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C8151E"/>
                </a:solidFill>
                <a:latin typeface="Calibri"/>
                <a:cs typeface="Calibri"/>
              </a:rPr>
              <a:t>w</a:t>
            </a:r>
            <a:r>
              <a:rPr sz="2400" spc="0" dirty="0">
                <a:solidFill>
                  <a:srgbClr val="C8151E"/>
                </a:solidFill>
                <a:latin typeface="Calibri"/>
                <a:cs typeface="Calibri"/>
              </a:rPr>
              <a:t>ork</a:t>
            </a:r>
            <a:r>
              <a:rPr sz="2400" spc="-14" dirty="0">
                <a:solidFill>
                  <a:srgbClr val="C8151E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8151E"/>
                </a:solidFill>
                <a:latin typeface="Calibri"/>
                <a:cs typeface="Calibri"/>
              </a:rPr>
              <a:t>File</a:t>
            </a:r>
            <a:r>
              <a:rPr sz="2400" spc="-4" dirty="0">
                <a:solidFill>
                  <a:srgbClr val="C8151E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C8151E"/>
                </a:solidFill>
                <a:latin typeface="Calibri"/>
                <a:cs typeface="Calibri"/>
              </a:rPr>
              <a:t>S</a:t>
            </a:r>
            <a:r>
              <a:rPr sz="2400" spc="-19" dirty="0">
                <a:solidFill>
                  <a:srgbClr val="C8151E"/>
                </a:solidFill>
                <a:latin typeface="Calibri"/>
                <a:cs typeface="Calibri"/>
              </a:rPr>
              <a:t>y</a:t>
            </a:r>
            <a:r>
              <a:rPr sz="2400" spc="-25" dirty="0">
                <a:solidFill>
                  <a:srgbClr val="C8151E"/>
                </a:solidFill>
                <a:latin typeface="Calibri"/>
                <a:cs typeface="Calibri"/>
              </a:rPr>
              <a:t>st</a:t>
            </a:r>
            <a:r>
              <a:rPr sz="2400" spc="0" dirty="0">
                <a:solidFill>
                  <a:srgbClr val="C8151E"/>
                </a:solidFill>
                <a:latin typeface="Calibri"/>
                <a:cs typeface="Calibri"/>
              </a:rPr>
              <a:t>em</a:t>
            </a:r>
            <a:r>
              <a:rPr sz="2400" spc="-19" dirty="0">
                <a:solidFill>
                  <a:srgbClr val="C8151E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8151E"/>
                </a:solidFill>
                <a:latin typeface="Calibri"/>
                <a:cs typeface="Calibri"/>
              </a:rPr>
              <a:t>(N</a:t>
            </a:r>
            <a:r>
              <a:rPr sz="2400" spc="-29" dirty="0">
                <a:solidFill>
                  <a:srgbClr val="C8151E"/>
                </a:solidFill>
                <a:latin typeface="Calibri"/>
                <a:cs typeface="Calibri"/>
              </a:rPr>
              <a:t>F</a:t>
            </a:r>
            <a:r>
              <a:rPr sz="2400" spc="0" dirty="0">
                <a:solidFill>
                  <a:srgbClr val="C8151E"/>
                </a:solidFill>
                <a:latin typeface="Calibri"/>
                <a:cs typeface="Calibri"/>
              </a:rPr>
              <a:t>S)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5D42B-45C1-2FA8-E876-2FF0C1162695}"/>
              </a:ext>
            </a:extLst>
          </p:cNvPr>
          <p:cNvSpPr txBox="1"/>
          <p:nvPr/>
        </p:nvSpPr>
        <p:spPr>
          <a:xfrm>
            <a:off x="762000" y="228600"/>
            <a:ext cx="6477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NAS File Sharing</a:t>
            </a:r>
            <a:r>
              <a:rPr lang="en-IN" sz="2800" b="1" spc="9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lang="en-IN" sz="2800" b="1" spc="-59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P</a:t>
            </a:r>
            <a:r>
              <a:rPr lang="en-IN" sz="2800" b="1" spc="-79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r</a:t>
            </a:r>
            <a:r>
              <a:rPr lang="en-IN"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o</a:t>
            </a:r>
            <a:r>
              <a:rPr lang="en-IN" sz="2800" b="1" spc="-5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lang="en-IN"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o</a:t>
            </a:r>
            <a:r>
              <a:rPr lang="en-IN" sz="2800" b="1" spc="-5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c</a:t>
            </a:r>
            <a:r>
              <a:rPr lang="en-IN"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ols</a:t>
            </a:r>
            <a:endParaRPr lang="en-IN"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  <a:p>
            <a:endParaRPr lang="en-IN" dirty="0"/>
          </a:p>
        </p:txBody>
      </p:sp>
      <p:sp>
        <p:nvSpPr>
          <p:cNvPr id="7" name="object 98">
            <a:extLst>
              <a:ext uri="{FF2B5EF4-FFF2-40B4-BE49-F238E27FC236}">
                <a16:creationId xmlns:a16="http://schemas.microsoft.com/office/drawing/2014/main" id="{A0D50046-6A3D-690F-31A9-667B4E93E93F}"/>
              </a:ext>
            </a:extLst>
          </p:cNvPr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2140" y="146495"/>
            <a:ext cx="813450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585"/>
              </a:lnSpc>
              <a:spcBef>
                <a:spcPts val="229"/>
              </a:spcBef>
            </a:pP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Com</a:t>
            </a:r>
            <a:r>
              <a:rPr sz="2800" b="1" spc="-1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m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on I</a:t>
            </a:r>
            <a:r>
              <a:rPr sz="2800" b="1" spc="-39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nt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ern</a:t>
            </a:r>
            <a:r>
              <a:rPr sz="2800" b="1" spc="-25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 File </a:t>
            </a:r>
            <a:r>
              <a:rPr sz="2800" b="1" spc="-39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S</a:t>
            </a:r>
            <a:r>
              <a:rPr sz="2800" b="1" spc="-4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ys</a:t>
            </a:r>
            <a:r>
              <a:rPr sz="2800" b="1" spc="-39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em</a:t>
            </a:r>
            <a:r>
              <a:rPr sz="2800" b="1" spc="-4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(CI</a:t>
            </a:r>
            <a:r>
              <a:rPr sz="2800" b="1" spc="-5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F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S)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598213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619630"/>
            <a:ext cx="8091745" cy="39547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11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4200" spc="-9" baseline="2925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ie</a:t>
            </a:r>
            <a:r>
              <a:rPr sz="4200" spc="-34" baseline="2925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4200" spc="-4" baseline="2925" dirty="0">
                <a:solidFill>
                  <a:srgbClr val="006FC0"/>
                </a:solidFill>
                <a:latin typeface="Calibri"/>
                <a:cs typeface="Calibri"/>
              </a:rPr>
              <a:t>-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se</a:t>
            </a:r>
            <a:r>
              <a:rPr sz="4200" spc="19" baseline="292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4200" spc="-25" baseline="2925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er</a:t>
            </a:r>
            <a:r>
              <a:rPr sz="4200" spc="-98" baseline="29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app</a:t>
            </a:r>
            <a:r>
              <a:rPr sz="4200" spc="-9" baseline="2925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4200" spc="-25" baseline="2925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4200" spc="-19" baseline="292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tion</a:t>
            </a:r>
            <a:r>
              <a:rPr sz="4200" spc="-92" baseline="29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4200" spc="-54" baseline="292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4200" spc="-25" baseline="292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4200" spc="-14" baseline="2925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ol</a:t>
            </a:r>
            <a:endParaRPr sz="2800">
              <a:latin typeface="Calibri"/>
              <a:cs typeface="Calibri"/>
            </a:endParaRPr>
          </a:p>
          <a:p>
            <a:pPr marL="241300" marR="43110">
              <a:lnSpc>
                <a:spcPct val="101725"/>
              </a:lnSpc>
              <a:spcBef>
                <a:spcPts val="1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r>
              <a:rPr sz="2400" spc="294" dirty="0">
                <a:latin typeface="Arial"/>
                <a:cs typeface="Arial"/>
              </a:rPr>
              <a:t> </a:t>
            </a:r>
            <a:r>
              <a:rPr sz="2400" spc="0" dirty="0">
                <a:latin typeface="Calibri"/>
                <a:cs typeface="Calibri"/>
              </a:rPr>
              <a:t>An </a:t>
            </a:r>
            <a:r>
              <a:rPr sz="2400" spc="-9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pen </a:t>
            </a:r>
            <a:r>
              <a:rPr sz="2400" spc="-39" dirty="0">
                <a:latin typeface="Calibri"/>
                <a:cs typeface="Calibri"/>
              </a:rPr>
              <a:t>v</a:t>
            </a:r>
            <a:r>
              <a:rPr sz="2400" spc="0" dirty="0">
                <a:latin typeface="Calibri"/>
                <a:cs typeface="Calibri"/>
              </a:rPr>
              <a:t>ari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ti</a:t>
            </a:r>
            <a:r>
              <a:rPr sz="2400" spc="-4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n </a:t>
            </a:r>
            <a:r>
              <a:rPr sz="2400" spc="-9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 the Se</a:t>
            </a:r>
            <a:r>
              <a:rPr sz="2400" spc="25" dirty="0">
                <a:latin typeface="Calibri"/>
                <a:cs typeface="Calibri"/>
              </a:rPr>
              <a:t>r</a:t>
            </a:r>
            <a:r>
              <a:rPr sz="2400" spc="-29" dirty="0">
                <a:latin typeface="Calibri"/>
                <a:cs typeface="Calibri"/>
              </a:rPr>
              <a:t>v</a:t>
            </a:r>
            <a:r>
              <a:rPr sz="2400" spc="0" dirty="0">
                <a:latin typeface="Calibri"/>
                <a:cs typeface="Calibri"/>
              </a:rPr>
              <a:t>er Messa</a:t>
            </a:r>
            <a:r>
              <a:rPr sz="2400" spc="-29" dirty="0">
                <a:latin typeface="Calibri"/>
                <a:cs typeface="Calibri"/>
              </a:rPr>
              <a:t>g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Block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(SMB)</a:t>
            </a:r>
            <a:endParaRPr sz="2400">
              <a:latin typeface="Calibri"/>
              <a:cs typeface="Calibri"/>
            </a:endParaRPr>
          </a:p>
          <a:p>
            <a:pPr marL="470204" marR="43110">
              <a:lnSpc>
                <a:spcPts val="2595"/>
              </a:lnSpc>
              <a:spcBef>
                <a:spcPts val="129"/>
              </a:spcBef>
            </a:pPr>
            <a:r>
              <a:rPr sz="3600" spc="0" baseline="3413" dirty="0">
                <a:latin typeface="Calibri"/>
                <a:cs typeface="Calibri"/>
              </a:rPr>
              <a:t>p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29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25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ol</a:t>
            </a:r>
            <a:endParaRPr sz="2400">
              <a:latin typeface="Calibri"/>
              <a:cs typeface="Calibri"/>
            </a:endParaRPr>
          </a:p>
          <a:p>
            <a:pPr marL="12700" marR="43110">
              <a:lnSpc>
                <a:spcPct val="101725"/>
              </a:lnSpc>
              <a:spcBef>
                <a:spcPts val="471"/>
              </a:spcBef>
            </a:pPr>
            <a:r>
              <a:rPr sz="2800" spc="0" dirty="0">
                <a:solidFill>
                  <a:srgbClr val="C31722"/>
                </a:solidFill>
                <a:latin typeface="Calibri"/>
                <a:cs typeface="Calibri"/>
              </a:rPr>
              <a:t>Enables</a:t>
            </a:r>
            <a:r>
              <a:rPr sz="2800" spc="-87" dirty="0">
                <a:solidFill>
                  <a:srgbClr val="C31722"/>
                </a:solidFill>
                <a:latin typeface="Calibri"/>
                <a:cs typeface="Calibri"/>
              </a:rPr>
              <a:t> </a:t>
            </a:r>
            <a:r>
              <a:rPr sz="2800" spc="9" dirty="0">
                <a:solidFill>
                  <a:srgbClr val="C31722"/>
                </a:solidFill>
                <a:latin typeface="Calibri"/>
                <a:cs typeface="Calibri"/>
              </a:rPr>
              <a:t>c</a:t>
            </a:r>
            <a:r>
              <a:rPr sz="2800" spc="0" dirty="0">
                <a:solidFill>
                  <a:srgbClr val="C31722"/>
                </a:solidFill>
                <a:latin typeface="Calibri"/>
                <a:cs typeface="Calibri"/>
              </a:rPr>
              <a:t>l</a:t>
            </a:r>
            <a:r>
              <a:rPr sz="2800" spc="-9" dirty="0">
                <a:solidFill>
                  <a:srgbClr val="C31722"/>
                </a:solidFill>
                <a:latin typeface="Calibri"/>
                <a:cs typeface="Calibri"/>
              </a:rPr>
              <a:t>i</a:t>
            </a:r>
            <a:r>
              <a:rPr sz="2800" spc="0" dirty="0">
                <a:solidFill>
                  <a:srgbClr val="C31722"/>
                </a:solidFill>
                <a:latin typeface="Calibri"/>
                <a:cs typeface="Calibri"/>
              </a:rPr>
              <a:t>e</a:t>
            </a:r>
            <a:r>
              <a:rPr sz="2800" spc="-29" dirty="0">
                <a:solidFill>
                  <a:srgbClr val="C31722"/>
                </a:solidFill>
                <a:latin typeface="Calibri"/>
                <a:cs typeface="Calibri"/>
              </a:rPr>
              <a:t>n</a:t>
            </a:r>
            <a:r>
              <a:rPr sz="2800" spc="0" dirty="0">
                <a:solidFill>
                  <a:srgbClr val="C31722"/>
                </a:solidFill>
                <a:latin typeface="Calibri"/>
                <a:cs typeface="Calibri"/>
              </a:rPr>
              <a:t>ts</a:t>
            </a:r>
            <a:r>
              <a:rPr sz="2800" spc="-8" dirty="0">
                <a:solidFill>
                  <a:srgbClr val="C31722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C31722"/>
                </a:solidFill>
                <a:latin typeface="Calibri"/>
                <a:cs typeface="Calibri"/>
              </a:rPr>
              <a:t>t</a:t>
            </a:r>
            <a:r>
              <a:rPr sz="2800" spc="0" dirty="0">
                <a:solidFill>
                  <a:srgbClr val="C31722"/>
                </a:solidFill>
                <a:latin typeface="Calibri"/>
                <a:cs typeface="Calibri"/>
              </a:rPr>
              <a:t>o</a:t>
            </a:r>
            <a:r>
              <a:rPr sz="2800" spc="-14" dirty="0">
                <a:solidFill>
                  <a:srgbClr val="C31722"/>
                </a:solidFill>
                <a:latin typeface="Calibri"/>
                <a:cs typeface="Calibri"/>
              </a:rPr>
              <a:t> </a:t>
            </a:r>
            <a:r>
              <a:rPr sz="2800" spc="9" dirty="0">
                <a:solidFill>
                  <a:srgbClr val="C31722"/>
                </a:solidFill>
                <a:latin typeface="Calibri"/>
                <a:cs typeface="Calibri"/>
              </a:rPr>
              <a:t>a</a:t>
            </a:r>
            <a:r>
              <a:rPr sz="2800" spc="0" dirty="0">
                <a:solidFill>
                  <a:srgbClr val="C31722"/>
                </a:solidFill>
                <a:latin typeface="Calibri"/>
                <a:cs typeface="Calibri"/>
              </a:rPr>
              <a:t>c</a:t>
            </a:r>
            <a:r>
              <a:rPr sz="2800" spc="9" dirty="0">
                <a:solidFill>
                  <a:srgbClr val="C31722"/>
                </a:solidFill>
                <a:latin typeface="Calibri"/>
                <a:cs typeface="Calibri"/>
              </a:rPr>
              <a:t>c</a:t>
            </a:r>
            <a:r>
              <a:rPr sz="2800" spc="0" dirty="0">
                <a:solidFill>
                  <a:srgbClr val="C31722"/>
                </a:solidFill>
                <a:latin typeface="Calibri"/>
                <a:cs typeface="Calibri"/>
              </a:rPr>
              <a:t>ess</a:t>
            </a:r>
            <a:r>
              <a:rPr sz="2800" spc="-49" dirty="0">
                <a:solidFill>
                  <a:srgbClr val="C31722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C31722"/>
                </a:solidFill>
                <a:latin typeface="Calibri"/>
                <a:cs typeface="Calibri"/>
              </a:rPr>
              <a:t>fi</a:t>
            </a:r>
            <a:r>
              <a:rPr sz="2800" spc="-9" dirty="0">
                <a:solidFill>
                  <a:srgbClr val="C31722"/>
                </a:solidFill>
                <a:latin typeface="Calibri"/>
                <a:cs typeface="Calibri"/>
              </a:rPr>
              <a:t>l</a:t>
            </a:r>
            <a:r>
              <a:rPr sz="2800" spc="0" dirty="0">
                <a:solidFill>
                  <a:srgbClr val="C31722"/>
                </a:solidFill>
                <a:latin typeface="Calibri"/>
                <a:cs typeface="Calibri"/>
              </a:rPr>
              <a:t>es</a:t>
            </a:r>
            <a:r>
              <a:rPr sz="2800" spc="-14" dirty="0">
                <a:solidFill>
                  <a:srgbClr val="C31722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C31722"/>
                </a:solidFill>
                <a:latin typeface="Calibri"/>
                <a:cs typeface="Calibri"/>
              </a:rPr>
              <a:t>th</a:t>
            </a:r>
            <a:r>
              <a:rPr sz="2800" spc="-25" dirty="0">
                <a:solidFill>
                  <a:srgbClr val="C31722"/>
                </a:solidFill>
                <a:latin typeface="Calibri"/>
                <a:cs typeface="Calibri"/>
              </a:rPr>
              <a:t>a</a:t>
            </a:r>
            <a:r>
              <a:rPr sz="2800" spc="0" dirty="0">
                <a:solidFill>
                  <a:srgbClr val="C31722"/>
                </a:solidFill>
                <a:latin typeface="Calibri"/>
                <a:cs typeface="Calibri"/>
              </a:rPr>
              <a:t>t</a:t>
            </a:r>
            <a:r>
              <a:rPr sz="2800" spc="-37" dirty="0">
                <a:solidFill>
                  <a:srgbClr val="C31722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C31722"/>
                </a:solidFill>
                <a:latin typeface="Calibri"/>
                <a:cs typeface="Calibri"/>
              </a:rPr>
              <a:t>a</a:t>
            </a:r>
            <a:r>
              <a:rPr sz="2800" spc="-29" dirty="0">
                <a:solidFill>
                  <a:srgbClr val="C31722"/>
                </a:solidFill>
                <a:latin typeface="Calibri"/>
                <a:cs typeface="Calibri"/>
              </a:rPr>
              <a:t>r</a:t>
            </a:r>
            <a:r>
              <a:rPr sz="2800" spc="0" dirty="0">
                <a:solidFill>
                  <a:srgbClr val="C31722"/>
                </a:solidFill>
                <a:latin typeface="Calibri"/>
                <a:cs typeface="Calibri"/>
              </a:rPr>
              <a:t>e</a:t>
            </a:r>
            <a:r>
              <a:rPr sz="2800" spc="-37" dirty="0">
                <a:solidFill>
                  <a:srgbClr val="C31722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C31722"/>
                </a:solidFill>
                <a:latin typeface="Calibri"/>
                <a:cs typeface="Calibri"/>
              </a:rPr>
              <a:t>on</a:t>
            </a:r>
            <a:r>
              <a:rPr sz="2800" spc="-14" dirty="0">
                <a:solidFill>
                  <a:srgbClr val="C31722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C31722"/>
                </a:solidFill>
                <a:latin typeface="Calibri"/>
                <a:cs typeface="Calibri"/>
              </a:rPr>
              <a:t>a</a:t>
            </a:r>
            <a:r>
              <a:rPr sz="2800" spc="-13" dirty="0">
                <a:solidFill>
                  <a:srgbClr val="C31722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C31722"/>
                </a:solidFill>
                <a:latin typeface="Calibri"/>
                <a:cs typeface="Calibri"/>
              </a:rPr>
              <a:t>se</a:t>
            </a:r>
            <a:r>
              <a:rPr sz="2800" spc="14" dirty="0">
                <a:solidFill>
                  <a:srgbClr val="C31722"/>
                </a:solidFill>
                <a:latin typeface="Calibri"/>
                <a:cs typeface="Calibri"/>
              </a:rPr>
              <a:t>r</a:t>
            </a:r>
            <a:r>
              <a:rPr sz="2800" spc="-25" dirty="0">
                <a:solidFill>
                  <a:srgbClr val="C31722"/>
                </a:solidFill>
                <a:latin typeface="Calibri"/>
                <a:cs typeface="Calibri"/>
              </a:rPr>
              <a:t>v</a:t>
            </a:r>
            <a:r>
              <a:rPr sz="2800" spc="0" dirty="0">
                <a:solidFill>
                  <a:srgbClr val="C31722"/>
                </a:solidFill>
                <a:latin typeface="Calibri"/>
                <a:cs typeface="Calibri"/>
              </a:rPr>
              <a:t>er</a:t>
            </a:r>
            <a:r>
              <a:rPr sz="2800" spc="-48" dirty="0">
                <a:solidFill>
                  <a:srgbClr val="C31722"/>
                </a:solidFill>
                <a:latin typeface="Calibri"/>
                <a:cs typeface="Calibri"/>
              </a:rPr>
              <a:t> </a:t>
            </a:r>
            <a:r>
              <a:rPr sz="2800" spc="-9" dirty="0">
                <a:solidFill>
                  <a:srgbClr val="C31722"/>
                </a:solidFill>
                <a:latin typeface="Calibri"/>
                <a:cs typeface="Calibri"/>
              </a:rPr>
              <a:t>o</a:t>
            </a:r>
            <a:r>
              <a:rPr sz="2800" spc="-25" dirty="0">
                <a:solidFill>
                  <a:srgbClr val="C31722"/>
                </a:solidFill>
                <a:latin typeface="Calibri"/>
                <a:cs typeface="Calibri"/>
              </a:rPr>
              <a:t>v</a:t>
            </a:r>
            <a:r>
              <a:rPr sz="2800" spc="0" dirty="0">
                <a:solidFill>
                  <a:srgbClr val="C31722"/>
                </a:solidFill>
                <a:latin typeface="Calibri"/>
                <a:cs typeface="Calibri"/>
              </a:rPr>
              <a:t>er</a:t>
            </a:r>
            <a:endParaRPr sz="2800">
              <a:latin typeface="Calibri"/>
              <a:cs typeface="Calibri"/>
            </a:endParaRPr>
          </a:p>
          <a:p>
            <a:pPr marL="12700" marR="43110">
              <a:lnSpc>
                <a:spcPts val="3025"/>
              </a:lnSpc>
              <a:spcBef>
                <a:spcPts val="151"/>
              </a:spcBef>
            </a:pPr>
            <a:r>
              <a:rPr sz="4200" spc="-54" baseline="2925" dirty="0">
                <a:solidFill>
                  <a:srgbClr val="C31722"/>
                </a:solidFill>
                <a:latin typeface="Calibri"/>
                <a:cs typeface="Calibri"/>
              </a:rPr>
              <a:t>T</a:t>
            </a:r>
            <a:r>
              <a:rPr sz="4200" spc="0" baseline="2925" dirty="0">
                <a:solidFill>
                  <a:srgbClr val="C31722"/>
                </a:solidFill>
                <a:latin typeface="Calibri"/>
                <a:cs typeface="Calibri"/>
              </a:rPr>
              <a:t>C</a:t>
            </a:r>
            <a:r>
              <a:rPr sz="4200" spc="-154" baseline="2925" dirty="0">
                <a:solidFill>
                  <a:srgbClr val="C31722"/>
                </a:solidFill>
                <a:latin typeface="Calibri"/>
                <a:cs typeface="Calibri"/>
              </a:rPr>
              <a:t>P</a:t>
            </a:r>
            <a:r>
              <a:rPr sz="4200" spc="0" baseline="2925" dirty="0">
                <a:solidFill>
                  <a:srgbClr val="C31722"/>
                </a:solidFill>
                <a:latin typeface="Calibri"/>
                <a:cs typeface="Calibri"/>
              </a:rPr>
              <a:t>/IP</a:t>
            </a:r>
            <a:endParaRPr sz="2800">
              <a:latin typeface="Calibri"/>
              <a:cs typeface="Calibri"/>
            </a:endParaRPr>
          </a:p>
          <a:p>
            <a:pPr marL="12700" marR="43110">
              <a:lnSpc>
                <a:spcPct val="101725"/>
              </a:lnSpc>
              <a:spcBef>
                <a:spcPts val="464"/>
              </a:spcBef>
            </a:pP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spc="-39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spc="-19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te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ful</a:t>
            </a:r>
            <a:r>
              <a:rPr sz="2800" spc="-56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2800" spc="-54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800" spc="-14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ol</a:t>
            </a:r>
            <a:endParaRPr sz="2800">
              <a:latin typeface="Calibri"/>
              <a:cs typeface="Calibri"/>
            </a:endParaRPr>
          </a:p>
          <a:p>
            <a:pPr marL="470204" indent="-228904">
              <a:lnSpc>
                <a:spcPts val="2590"/>
              </a:lnSpc>
              <a:spcBef>
                <a:spcPts val="494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r>
              <a:rPr sz="2400" spc="299" dirty="0">
                <a:latin typeface="Arial"/>
                <a:cs typeface="Arial"/>
              </a:rPr>
              <a:t> </a:t>
            </a:r>
            <a:r>
              <a:rPr sz="2400" spc="0" dirty="0">
                <a:latin typeface="Calibri"/>
                <a:cs typeface="Calibri"/>
              </a:rPr>
              <a:t>Mai</a:t>
            </a:r>
            <a:r>
              <a:rPr sz="2400" spc="-19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ains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onnection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</a:t>
            </a:r>
            <a:r>
              <a:rPr sz="2400" spc="-9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orm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tion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44" dirty="0">
                <a:latin typeface="Calibri"/>
                <a:cs typeface="Calibri"/>
              </a:rPr>
              <a:t>g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2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ding </a:t>
            </a:r>
            <a:r>
              <a:rPr sz="2400" spc="-9" dirty="0">
                <a:latin typeface="Calibri"/>
                <a:cs typeface="Calibri"/>
              </a:rPr>
              <a:t>e</a:t>
            </a:r>
            <a:r>
              <a:rPr sz="2400" spc="-29" dirty="0">
                <a:latin typeface="Calibri"/>
                <a:cs typeface="Calibri"/>
              </a:rPr>
              <a:t>v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1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y </a:t>
            </a:r>
            <a:r>
              <a:rPr sz="2400" spc="-1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onnec</a:t>
            </a:r>
            <a:r>
              <a:rPr sz="2400" spc="-19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ed cli</a:t>
            </a:r>
            <a:r>
              <a:rPr sz="2400" spc="9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 marL="241300" marR="43110">
              <a:lnSpc>
                <a:spcPct val="101725"/>
              </a:lnSpc>
              <a:spcBef>
                <a:spcPts val="160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r>
              <a:rPr sz="2400" spc="294" dirty="0">
                <a:latin typeface="Arial"/>
                <a:cs typeface="Arial"/>
              </a:rPr>
              <a:t> </a:t>
            </a:r>
            <a:r>
              <a:rPr sz="2400" spc="0" dirty="0">
                <a:latin typeface="Calibri"/>
                <a:cs typeface="Calibri"/>
              </a:rPr>
              <a:t>Can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au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om</a:t>
            </a:r>
            <a:r>
              <a:rPr sz="2400" spc="-29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ti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ally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st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3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9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nections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and </a:t>
            </a:r>
            <a:r>
              <a:rPr sz="2400" spc="-3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eopen files th</a:t>
            </a:r>
            <a:r>
              <a:rPr sz="2400" spc="-29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 marL="470204" marR="43110">
              <a:lnSpc>
                <a:spcPts val="2595"/>
              </a:lnSpc>
              <a:spcBef>
                <a:spcPts val="129"/>
              </a:spcBef>
            </a:pPr>
            <a:r>
              <a:rPr sz="3600" spc="-25" baseline="3413" dirty="0">
                <a:latin typeface="Calibri"/>
                <a:cs typeface="Calibri"/>
              </a:rPr>
              <a:t>w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25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 open prior 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25" baseline="3413" dirty="0">
                <a:latin typeface="Calibri"/>
                <a:cs typeface="Calibri"/>
              </a:rPr>
              <a:t>nt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ru</a:t>
            </a:r>
            <a:r>
              <a:rPr sz="3600" spc="-9" baseline="3413" dirty="0">
                <a:latin typeface="Calibri"/>
                <a:cs typeface="Calibri"/>
              </a:rPr>
              <a:t>p</a:t>
            </a:r>
            <a:r>
              <a:rPr sz="3600" spc="0" baseline="3413" dirty="0">
                <a:latin typeface="Calibri"/>
                <a:cs typeface="Calibri"/>
              </a:rPr>
              <a:t>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2831383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solidFill>
                  <a:srgbClr val="C31722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3540" y="3727749"/>
            <a:ext cx="20294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solidFill>
                  <a:srgbClr val="00AF5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579736" y="287480"/>
            <a:ext cx="598452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585"/>
              </a:lnSpc>
              <a:spcBef>
                <a:spcPts val="229"/>
              </a:spcBef>
            </a:pP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N</a:t>
            </a:r>
            <a:r>
              <a:rPr sz="2800" b="1" spc="-29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sz="2800" b="1" spc="-5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w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ork</a:t>
            </a:r>
            <a:r>
              <a:rPr sz="2800" b="1" spc="1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File </a:t>
            </a:r>
            <a:r>
              <a:rPr sz="2800" b="1" spc="-39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S</a:t>
            </a:r>
            <a:r>
              <a:rPr sz="2800" b="1" spc="-4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ys</a:t>
            </a:r>
            <a:r>
              <a:rPr sz="2800" b="1" spc="-39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em</a:t>
            </a:r>
            <a:r>
              <a:rPr sz="2800" b="1" spc="-4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(N</a:t>
            </a:r>
            <a:r>
              <a:rPr sz="2800" b="1" spc="-5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F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S)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1598213"/>
            <a:ext cx="202946" cy="1403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solidFill>
                  <a:srgbClr val="00AF5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66"/>
              </a:spcBef>
            </a:pPr>
            <a:r>
              <a:rPr sz="2800" spc="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00"/>
              </a:spcBef>
            </a:pPr>
            <a:r>
              <a:rPr sz="2800" spc="0"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140" y="1619630"/>
            <a:ext cx="7179281" cy="2298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5112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4200" spc="-9" baseline="2925" dirty="0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ie</a:t>
            </a:r>
            <a:r>
              <a:rPr sz="4200" spc="-34" baseline="292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4200" spc="-4" baseline="2925" dirty="0">
                <a:solidFill>
                  <a:srgbClr val="00AF50"/>
                </a:solidFill>
                <a:latin typeface="Calibri"/>
                <a:cs typeface="Calibri"/>
              </a:rPr>
              <a:t>-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se</a:t>
            </a:r>
            <a:r>
              <a:rPr sz="4200" spc="19" baseline="292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4200" spc="-25" baseline="2925" dirty="0">
                <a:solidFill>
                  <a:srgbClr val="00AF50"/>
                </a:solidFill>
                <a:latin typeface="Calibri"/>
                <a:cs typeface="Calibri"/>
              </a:rPr>
              <a:t>v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er</a:t>
            </a:r>
            <a:r>
              <a:rPr sz="4200" spc="-98" baseline="29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app</a:t>
            </a:r>
            <a:r>
              <a:rPr sz="4200" spc="-9" baseline="2925" dirty="0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4200" spc="-25" baseline="2925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4200" spc="-19" baseline="292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tion</a:t>
            </a:r>
            <a:r>
              <a:rPr sz="4200" spc="-92" baseline="29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4200" spc="-54" baseline="292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4200" spc="-25" baseline="292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4200" spc="-14" baseline="2925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ol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468"/>
              </a:spcBef>
            </a:pP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Enables</a:t>
            </a:r>
            <a:r>
              <a:rPr sz="2800" spc="-87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9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2800" spc="-9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800" spc="-29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ts</a:t>
            </a:r>
            <a:r>
              <a:rPr sz="2800" spc="-8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800" spc="-1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9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2800" spc="9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ess</a:t>
            </a:r>
            <a:r>
              <a:rPr sz="2800" spc="-49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fi</a:t>
            </a:r>
            <a:r>
              <a:rPr sz="2800" spc="-9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es</a:t>
            </a:r>
            <a:r>
              <a:rPr sz="2800" spc="-1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th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800" spc="-37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spc="-29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800" spc="-37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on</a:t>
            </a:r>
            <a:r>
              <a:rPr sz="2800" spc="-1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spc="-13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se</a:t>
            </a:r>
            <a:r>
              <a:rPr sz="2800" spc="14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er</a:t>
            </a:r>
            <a:endParaRPr sz="2800">
              <a:latin typeface="Calibri"/>
              <a:cs typeface="Calibri"/>
            </a:endParaRPr>
          </a:p>
          <a:p>
            <a:pPr marL="12700" marR="53481">
              <a:lnSpc>
                <a:spcPts val="3020"/>
              </a:lnSpc>
              <a:spcBef>
                <a:spcPts val="1003"/>
              </a:spcBef>
            </a:pP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Uses</a:t>
            </a:r>
            <a:r>
              <a:rPr sz="2800" spc="-33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39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emo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spc="-7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4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ocedu</a:t>
            </a:r>
            <a:r>
              <a:rPr sz="2800" spc="-39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spc="-72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Call</a:t>
            </a:r>
            <a:r>
              <a:rPr sz="2800" spc="-5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4" dirty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RPC)</a:t>
            </a:r>
            <a:r>
              <a:rPr sz="2800" spc="-46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mechani</a:t>
            </a:r>
            <a:r>
              <a:rPr sz="2800" spc="-4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800" spc="-1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o p</a:t>
            </a:r>
            <a:r>
              <a:rPr sz="2800" spc="-54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-9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800" spc="-9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de</a:t>
            </a:r>
            <a:r>
              <a:rPr sz="2800" spc="-4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spc="9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cess</a:t>
            </a:r>
            <a:r>
              <a:rPr sz="2800" spc="-5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800" spc="-1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34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emo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spc="-7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9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800" spc="-9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spc="-22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44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800" spc="-29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800" spc="-34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em</a:t>
            </a:r>
            <a:endParaRPr sz="2800">
              <a:latin typeface="Calibri"/>
              <a:cs typeface="Calibri"/>
            </a:endParaRPr>
          </a:p>
          <a:p>
            <a:pPr marL="12700" marR="65112">
              <a:lnSpc>
                <a:spcPct val="101725"/>
              </a:lnSpc>
              <a:spcBef>
                <a:spcPts val="600"/>
              </a:spcBef>
            </a:pP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Cu</a:t>
            </a:r>
            <a:r>
              <a:rPr sz="2800" spc="-9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sz="2800" spc="-39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2800" spc="-29" dirty="0">
                <a:solidFill>
                  <a:srgbClr val="6F2F9F"/>
                </a:solidFill>
                <a:latin typeface="Calibri"/>
                <a:cs typeface="Calibri"/>
              </a:rPr>
              <a:t>n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tl</a:t>
            </a:r>
            <a:r>
              <a:rPr sz="2800" spc="-219" dirty="0">
                <a:solidFill>
                  <a:srgbClr val="6F2F9F"/>
                </a:solidFill>
                <a:latin typeface="Calibri"/>
                <a:cs typeface="Calibri"/>
              </a:rPr>
              <a:t>y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,</a:t>
            </a:r>
            <a:r>
              <a:rPr sz="2800" spc="-4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th</a:t>
            </a:r>
            <a:r>
              <a:rPr sz="2800" spc="-44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ee</a:t>
            </a:r>
            <a:r>
              <a:rPr sz="2800" spc="-12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6F2F9F"/>
                </a:solidFill>
                <a:latin typeface="Calibri"/>
                <a:cs typeface="Calibri"/>
              </a:rPr>
              <a:t>v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2800" spc="-50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sio</a:t>
            </a:r>
            <a:r>
              <a:rPr sz="2800" spc="-9" dirty="0">
                <a:solidFill>
                  <a:srgbClr val="6F2F9F"/>
                </a:solidFill>
                <a:latin typeface="Calibri"/>
                <a:cs typeface="Calibri"/>
              </a:rPr>
              <a:t>n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sz="2800" spc="-56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of</a:t>
            </a:r>
            <a:r>
              <a:rPr sz="2800" spc="-23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N</a:t>
            </a:r>
            <a:r>
              <a:rPr sz="2800" spc="-34" dirty="0">
                <a:solidFill>
                  <a:srgbClr val="6F2F9F"/>
                </a:solidFill>
                <a:latin typeface="Calibri"/>
                <a:cs typeface="Calibri"/>
              </a:rPr>
              <a:t>F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sz="2800" spc="-33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sz="2800" spc="-34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2800" spc="-37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-14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n</a:t>
            </a:r>
            <a:r>
              <a:rPr sz="2800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use: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3515913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solidFill>
                  <a:srgbClr val="6F2F9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40" y="3963574"/>
            <a:ext cx="177800" cy="723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0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44" y="3981957"/>
            <a:ext cx="7393585" cy="1444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N</a:t>
            </a:r>
            <a:r>
              <a:rPr sz="3600" spc="-34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-1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v2 is </a:t>
            </a:r>
            <a:r>
              <a:rPr sz="3600" spc="-29" baseline="3413" dirty="0">
                <a:latin typeface="Calibri"/>
                <a:cs typeface="Calibri"/>
              </a:rPr>
              <a:t>s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-19" baseline="3413" dirty="0">
                <a:latin typeface="Calibri"/>
                <a:cs typeface="Calibri"/>
              </a:rPr>
              <a:t>a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el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ss</a:t>
            </a:r>
            <a:r>
              <a:rPr sz="3600" spc="-2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and uses </a:t>
            </a:r>
            <a:r>
              <a:rPr sz="3600" spc="-4" baseline="3413" dirty="0">
                <a:latin typeface="Calibri"/>
                <a:cs typeface="Calibri"/>
              </a:rPr>
              <a:t>U</a:t>
            </a:r>
            <a:r>
              <a:rPr sz="3600" spc="0" baseline="3413" dirty="0">
                <a:latin typeface="Calibri"/>
                <a:cs typeface="Calibri"/>
              </a:rPr>
              <a:t>DP as</a:t>
            </a:r>
            <a:r>
              <a:rPr sz="3600" spc="-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t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ansport</a:t>
            </a:r>
            <a:r>
              <a:rPr sz="3600" spc="-1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</a:t>
            </a:r>
            <a:r>
              <a:rPr sz="3600" spc="-44" baseline="3413" dirty="0">
                <a:latin typeface="Calibri"/>
                <a:cs typeface="Calibri"/>
              </a:rPr>
              <a:t>a</a:t>
            </a:r>
            <a:r>
              <a:rPr sz="3600" spc="-19" baseline="3413" dirty="0">
                <a:latin typeface="Calibri"/>
                <a:cs typeface="Calibri"/>
              </a:rPr>
              <a:t>y</a:t>
            </a:r>
            <a:r>
              <a:rPr sz="3600" spc="0" baseline="3413" dirty="0">
                <a:latin typeface="Calibri"/>
                <a:cs typeface="Calibri"/>
              </a:rPr>
              <a:t>er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p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29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25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ol</a:t>
            </a:r>
            <a:endParaRPr sz="2400">
              <a:latin typeface="Calibri"/>
              <a:cs typeface="Calibri"/>
            </a:endParaRPr>
          </a:p>
          <a:p>
            <a:pPr marL="12700" marR="834627">
              <a:lnSpc>
                <a:spcPts val="2590"/>
              </a:lnSpc>
              <a:spcBef>
                <a:spcPts val="382"/>
              </a:spcBef>
            </a:pP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34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v3 is </a:t>
            </a:r>
            <a:r>
              <a:rPr sz="2400" spc="-29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el</a:t>
            </a:r>
            <a:r>
              <a:rPr sz="2400" spc="9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ss</a:t>
            </a:r>
            <a:r>
              <a:rPr sz="2400" spc="-2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and uses </a:t>
            </a:r>
            <a:r>
              <a:rPr sz="2400" spc="-4" dirty="0">
                <a:latin typeface="Calibri"/>
                <a:cs typeface="Calibri"/>
              </a:rPr>
              <a:t>U</a:t>
            </a:r>
            <a:r>
              <a:rPr sz="2400" spc="0" dirty="0">
                <a:latin typeface="Calibri"/>
                <a:cs typeface="Calibri"/>
              </a:rPr>
              <a:t>DP </a:t>
            </a:r>
            <a:r>
              <a:rPr sz="2400" spc="-14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r o</a:t>
            </a:r>
            <a:r>
              <a:rPr sz="2400" spc="-19" dirty="0">
                <a:latin typeface="Calibri"/>
                <a:cs typeface="Calibri"/>
              </a:rPr>
              <a:t>p</a:t>
            </a:r>
            <a:r>
              <a:rPr sz="2400" spc="0" dirty="0">
                <a:latin typeface="Calibri"/>
                <a:cs typeface="Calibri"/>
              </a:rPr>
              <a:t>tionally </a:t>
            </a:r>
            <a:r>
              <a:rPr sz="2400" spc="-54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CP as t</a:t>
            </a:r>
            <a:r>
              <a:rPr sz="2400" spc="-4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ansport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l</a:t>
            </a:r>
            <a:r>
              <a:rPr sz="2400" spc="-44" dirty="0">
                <a:latin typeface="Calibri"/>
                <a:cs typeface="Calibri"/>
              </a:rPr>
              <a:t>a</a:t>
            </a:r>
            <a:r>
              <a:rPr sz="2400" spc="-19" dirty="0">
                <a:latin typeface="Calibri"/>
                <a:cs typeface="Calibri"/>
              </a:rPr>
              <a:t>y</a:t>
            </a:r>
            <a:r>
              <a:rPr sz="2400" spc="0" dirty="0">
                <a:latin typeface="Calibri"/>
                <a:cs typeface="Calibri"/>
              </a:rPr>
              <a:t>er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p</a:t>
            </a:r>
            <a:r>
              <a:rPr sz="2400" spc="-3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29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ol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ct val="101725"/>
              </a:lnSpc>
              <a:spcBef>
                <a:spcPts val="150"/>
              </a:spcBef>
            </a:pP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34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v4 is </a:t>
            </a:r>
            <a:r>
              <a:rPr sz="2400" spc="-25" dirty="0">
                <a:latin typeface="Calibri"/>
                <a:cs typeface="Calibri"/>
              </a:rPr>
              <a:t>st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19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ful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and uses </a:t>
            </a:r>
            <a:r>
              <a:rPr sz="2400" spc="-54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CP as t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ansport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l</a:t>
            </a:r>
            <a:r>
              <a:rPr sz="2400" spc="-44" dirty="0">
                <a:latin typeface="Calibri"/>
                <a:cs typeface="Calibri"/>
              </a:rPr>
              <a:t>a</a:t>
            </a:r>
            <a:r>
              <a:rPr sz="2400" spc="-19" dirty="0">
                <a:latin typeface="Calibri"/>
                <a:cs typeface="Calibri"/>
              </a:rPr>
              <a:t>y</a:t>
            </a:r>
            <a:r>
              <a:rPr sz="2400" spc="0" dirty="0">
                <a:latin typeface="Calibri"/>
                <a:cs typeface="Calibri"/>
              </a:rPr>
              <a:t>er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p</a:t>
            </a:r>
            <a:r>
              <a:rPr sz="2400" spc="-3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29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740" y="5077999"/>
            <a:ext cx="1778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98">
            <a:extLst>
              <a:ext uri="{FF2B5EF4-FFF2-40B4-BE49-F238E27FC236}">
                <a16:creationId xmlns:a16="http://schemas.microsoft.com/office/drawing/2014/main" id="{E325DC3D-63DF-5A22-9086-141E21A51044}"/>
              </a:ext>
            </a:extLst>
          </p:cNvPr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9DB66B-CFDD-3601-C62F-3225B2CBD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14" y="1524000"/>
            <a:ext cx="8602572" cy="41912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33D1CD-C299-29A2-5772-F7945E226165}"/>
              </a:ext>
            </a:extLst>
          </p:cNvPr>
          <p:cNvSpPr txBox="1"/>
          <p:nvPr/>
        </p:nvSpPr>
        <p:spPr>
          <a:xfrm>
            <a:off x="363957" y="475134"/>
            <a:ext cx="8416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NAS I/O operations </a:t>
            </a:r>
            <a:endParaRPr lang="en-IN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object 98">
            <a:extLst>
              <a:ext uri="{FF2B5EF4-FFF2-40B4-BE49-F238E27FC236}">
                <a16:creationId xmlns:a16="http://schemas.microsoft.com/office/drawing/2014/main" id="{671633FA-5FDB-6BA1-65A0-3F13782D45F3}"/>
              </a:ext>
            </a:extLst>
          </p:cNvPr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29901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3362" y="198190"/>
            <a:ext cx="7968624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585"/>
              </a:lnSpc>
              <a:spcBef>
                <a:spcPts val="229"/>
              </a:spcBef>
            </a:pP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NAS Impleme</a:t>
            </a:r>
            <a:r>
              <a:rPr sz="2800" b="1" spc="-5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n</a:t>
            </a:r>
            <a:r>
              <a:rPr sz="2800" b="1" spc="-5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sz="2800" b="1" spc="-4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tion – Unified NAS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1840" y="1651553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440" y="1672971"/>
            <a:ext cx="7754469" cy="25554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412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Conso</a:t>
            </a:r>
            <a:r>
              <a:rPr sz="4200" spc="-9" baseline="2925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4200" spc="-9" baseline="2925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4200" spc="-19" baseline="292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4200" spc="-25" baseline="292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es</a:t>
            </a:r>
            <a:r>
              <a:rPr sz="4200" spc="-115" baseline="29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NA</a:t>
            </a:r>
            <a:r>
              <a:rPr sz="4200" spc="4" baseline="292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4200" spc="-4" baseline="2925" dirty="0">
                <a:solidFill>
                  <a:srgbClr val="006FC0"/>
                </a:solidFill>
                <a:latin typeface="Calibri"/>
                <a:cs typeface="Calibri"/>
              </a:rPr>
              <a:t>-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based</a:t>
            </a:r>
            <a:r>
              <a:rPr sz="4200" spc="-78" baseline="29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(fi</a:t>
            </a:r>
            <a:r>
              <a:rPr sz="4200" spc="-9" baseline="2925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4200" spc="4" baseline="292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4200" spc="-4" baseline="2925" dirty="0">
                <a:solidFill>
                  <a:srgbClr val="006FC0"/>
                </a:solidFill>
                <a:latin typeface="Calibri"/>
                <a:cs typeface="Calibri"/>
              </a:rPr>
              <a:t>-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4200" spc="-14" baseline="292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4200" spc="-25" baseline="2925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el)</a:t>
            </a:r>
            <a:r>
              <a:rPr sz="4200" spc="-81" baseline="29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4200" spc="-32" baseline="29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200" spc="-25" baseline="292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4200" spc="4" baseline="2925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4200" spc="-4" baseline="2925" dirty="0">
                <a:solidFill>
                  <a:srgbClr val="006FC0"/>
                </a:solidFill>
                <a:latin typeface="Calibri"/>
                <a:cs typeface="Calibri"/>
              </a:rPr>
              <a:t>-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based</a:t>
            </a:r>
            <a:endParaRPr sz="2800">
              <a:latin typeface="Calibri"/>
              <a:cs typeface="Calibri"/>
            </a:endParaRPr>
          </a:p>
          <a:p>
            <a:pPr marL="12700" marR="52412">
              <a:lnSpc>
                <a:spcPts val="3025"/>
              </a:lnSpc>
              <a:spcBef>
                <a:spcPts val="3"/>
              </a:spcBef>
            </a:pP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(block</a:t>
            </a:r>
            <a:r>
              <a:rPr sz="4200" spc="-4" baseline="2925" dirty="0">
                <a:solidFill>
                  <a:srgbClr val="006FC0"/>
                </a:solidFill>
                <a:latin typeface="Calibri"/>
                <a:cs typeface="Calibri"/>
              </a:rPr>
              <a:t>-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4200" spc="-14" baseline="292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4200" spc="-25" baseline="2925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el)</a:t>
            </a:r>
            <a:r>
              <a:rPr sz="4200" spc="-96" baseline="29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4200" spc="9" baseline="2925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cess</a:t>
            </a:r>
            <a:r>
              <a:rPr sz="4200" spc="-57" baseline="29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on</a:t>
            </a:r>
            <a:r>
              <a:rPr sz="4200" spc="-19" baseline="29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4200" spc="-13" baseline="29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4200" spc="-9" baseline="2925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ngle</a:t>
            </a:r>
            <a:r>
              <a:rPr sz="4200" spc="-65" baseline="29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200" spc="-29" baseline="292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4200" spc="-25" baseline="292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4200" spc="-59" baseline="292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4200" spc="-14" baseline="2925" dirty="0">
                <a:solidFill>
                  <a:srgbClr val="006FC0"/>
                </a:solidFill>
                <a:latin typeface="Calibri"/>
                <a:cs typeface="Calibri"/>
              </a:rPr>
              <a:t>g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4200" spc="-75" baseline="29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pl</a:t>
            </a:r>
            <a:r>
              <a:rPr sz="4200" spc="-29" baseline="292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4200" spc="-59" baseline="2925" dirty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orm</a:t>
            </a:r>
            <a:endParaRPr sz="2800">
              <a:latin typeface="Calibri"/>
              <a:cs typeface="Calibri"/>
            </a:endParaRPr>
          </a:p>
          <a:p>
            <a:pPr marL="12700" marR="52412">
              <a:lnSpc>
                <a:spcPct val="101725"/>
              </a:lnSpc>
              <a:spcBef>
                <a:spcPts val="462"/>
              </a:spcBef>
            </a:pP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Su</a:t>
            </a:r>
            <a:r>
              <a:rPr sz="2800" spc="-14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po</a:t>
            </a:r>
            <a:r>
              <a:rPr sz="2800" spc="-9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ts</a:t>
            </a:r>
            <a:r>
              <a:rPr sz="2800" spc="4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both</a:t>
            </a:r>
            <a:r>
              <a:rPr sz="2800" spc="9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CI</a:t>
            </a:r>
            <a:r>
              <a:rPr sz="2800" spc="-39" dirty="0">
                <a:solidFill>
                  <a:srgbClr val="00AF50"/>
                </a:solidFill>
                <a:latin typeface="Calibri"/>
                <a:cs typeface="Calibri"/>
              </a:rPr>
              <a:t>F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S and</a:t>
            </a:r>
            <a:r>
              <a:rPr sz="2800" spc="-42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800" spc="-44" dirty="0">
                <a:solidFill>
                  <a:srgbClr val="00AF50"/>
                </a:solidFill>
                <a:latin typeface="Calibri"/>
                <a:cs typeface="Calibri"/>
              </a:rPr>
              <a:t>F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spc="2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2800" spc="-59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800" spc="-19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ols</a:t>
            </a:r>
            <a:r>
              <a:rPr sz="2800" spc="1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9" dirty="0">
                <a:solidFill>
                  <a:srgbClr val="00AF50"/>
                </a:solidFill>
                <a:latin typeface="Calibri"/>
                <a:cs typeface="Calibri"/>
              </a:rPr>
              <a:t>f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or f</a:t>
            </a:r>
            <a:r>
              <a:rPr sz="2800" spc="-4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le a</a:t>
            </a:r>
            <a:r>
              <a:rPr sz="2800" spc="9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cess</a:t>
            </a:r>
            <a:endParaRPr sz="2800">
              <a:latin typeface="Calibri"/>
              <a:cs typeface="Calibri"/>
            </a:endParaRPr>
          </a:p>
          <a:p>
            <a:pPr marL="12700" marR="52412">
              <a:lnSpc>
                <a:spcPts val="3025"/>
              </a:lnSpc>
              <a:spcBef>
                <a:spcPts val="151"/>
              </a:spcBef>
            </a:pP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and</a:t>
            </a:r>
            <a:r>
              <a:rPr sz="4200" spc="-32" baseline="29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iS</a:t>
            </a:r>
            <a:r>
              <a:rPr sz="4200" spc="-9" baseline="2925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SI</a:t>
            </a:r>
            <a:r>
              <a:rPr sz="4200" spc="-19" baseline="29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and</a:t>
            </a:r>
            <a:r>
              <a:rPr sz="4200" spc="-32" baseline="29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200" spc="-25" baseline="2925" dirty="0">
                <a:solidFill>
                  <a:srgbClr val="00AF50"/>
                </a:solidFill>
                <a:latin typeface="Calibri"/>
                <a:cs typeface="Calibri"/>
              </a:rPr>
              <a:t>F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4200" spc="-27" baseline="29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4200" spc="-54" baseline="292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4200" spc="-25" baseline="292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4200" spc="-14" baseline="2925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ols</a:t>
            </a:r>
            <a:r>
              <a:rPr sz="4200" spc="-63" baseline="29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200" spc="-59" baseline="2925" dirty="0">
                <a:solidFill>
                  <a:srgbClr val="00AF50"/>
                </a:solidFill>
                <a:latin typeface="Calibri"/>
                <a:cs typeface="Calibri"/>
              </a:rPr>
              <a:t>f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or</a:t>
            </a:r>
            <a:r>
              <a:rPr sz="4200" spc="-33" baseline="29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block</a:t>
            </a:r>
            <a:r>
              <a:rPr sz="4200" spc="-35" baseline="29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sz="4200" spc="-14" baseline="292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4200" spc="-25" baseline="2925" dirty="0">
                <a:solidFill>
                  <a:srgbClr val="00AF50"/>
                </a:solidFill>
                <a:latin typeface="Calibri"/>
                <a:cs typeface="Calibri"/>
              </a:rPr>
              <a:t>v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el</a:t>
            </a:r>
            <a:r>
              <a:rPr sz="4200" spc="-14" baseline="29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4200" spc="9" baseline="2925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cess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020"/>
              </a:lnSpc>
              <a:spcBef>
                <a:spcPts val="851"/>
              </a:spcBef>
            </a:pP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800" spc="-54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-9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800" spc="-9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des</a:t>
            </a:r>
            <a:r>
              <a:rPr sz="2800" spc="-48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un</a:t>
            </a:r>
            <a:r>
              <a:rPr sz="2800" spc="-14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fied</a:t>
            </a:r>
            <a:r>
              <a:rPr sz="2800" spc="-6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mana</a:t>
            </a:r>
            <a:r>
              <a:rPr sz="2800" spc="-14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eme</a:t>
            </a:r>
            <a:r>
              <a:rPr sz="2800" spc="-29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spc="-126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9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r>
              <a:rPr sz="2800" spc="-33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both</a:t>
            </a:r>
            <a:r>
              <a:rPr sz="2800" spc="-33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NAS</a:t>
            </a:r>
            <a:r>
              <a:rPr sz="2800" spc="-2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head</a:t>
            </a:r>
            <a:r>
              <a:rPr sz="2800" spc="-46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and </a:t>
            </a:r>
            <a:r>
              <a:rPr sz="2800" spc="-34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800" spc="-59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spc="-14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1840" y="2547418"/>
            <a:ext cx="20309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solidFill>
                  <a:srgbClr val="00AF5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1840" y="3442507"/>
            <a:ext cx="20294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51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95600" y="5743956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21736" y="5449824"/>
            <a:ext cx="914400" cy="592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26991" y="4437888"/>
            <a:ext cx="2058924" cy="1306068"/>
          </a:xfrm>
          <a:custGeom>
            <a:avLst/>
            <a:gdLst/>
            <a:ahLst/>
            <a:cxnLst/>
            <a:rect l="l" t="t" r="r" b="b"/>
            <a:pathLst>
              <a:path w="2058924" h="1306067">
                <a:moveTo>
                  <a:pt x="0" y="1306068"/>
                </a:moveTo>
                <a:lnTo>
                  <a:pt x="1331214" y="1306068"/>
                </a:lnTo>
                <a:lnTo>
                  <a:pt x="1331214" y="0"/>
                </a:lnTo>
                <a:lnTo>
                  <a:pt x="2058924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28004" y="4393692"/>
            <a:ext cx="67055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20134" y="2352294"/>
            <a:ext cx="2066543" cy="1095755"/>
          </a:xfrm>
          <a:custGeom>
            <a:avLst/>
            <a:gdLst/>
            <a:ahLst/>
            <a:cxnLst/>
            <a:rect l="l" t="t" r="r" b="b"/>
            <a:pathLst>
              <a:path w="2066543" h="1095755">
                <a:moveTo>
                  <a:pt x="2066543" y="1095755"/>
                </a:moveTo>
                <a:lnTo>
                  <a:pt x="1339341" y="1095755"/>
                </a:lnTo>
                <a:lnTo>
                  <a:pt x="1339341" y="0"/>
                </a:lnTo>
                <a:lnTo>
                  <a:pt x="0" y="0"/>
                </a:lnTo>
              </a:path>
            </a:pathLst>
          </a:custGeom>
          <a:ln w="38099">
            <a:solidFill>
              <a:srgbClr val="FC9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91790" y="2338578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504444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C9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20212" y="2046731"/>
            <a:ext cx="915924" cy="594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28004" y="3403091"/>
            <a:ext cx="65532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95600" y="3913631"/>
            <a:ext cx="3308604" cy="0"/>
          </a:xfrm>
          <a:custGeom>
            <a:avLst/>
            <a:gdLst/>
            <a:ahLst/>
            <a:cxnLst/>
            <a:rect l="l" t="t" r="r" b="b"/>
            <a:pathLst>
              <a:path w="3308604">
                <a:moveTo>
                  <a:pt x="0" y="0"/>
                </a:moveTo>
                <a:lnTo>
                  <a:pt x="3308604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21736" y="3627120"/>
            <a:ext cx="914400" cy="592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8004" y="3870960"/>
            <a:ext cx="67055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72200" y="3093720"/>
            <a:ext cx="925068" cy="15285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81072" y="2202179"/>
            <a:ext cx="338327" cy="7833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28800" y="1597152"/>
            <a:ext cx="664463" cy="13883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86127" y="1543812"/>
            <a:ext cx="1109472" cy="1566672"/>
          </a:xfrm>
          <a:custGeom>
            <a:avLst/>
            <a:gdLst/>
            <a:ahLst/>
            <a:cxnLst/>
            <a:rect l="l" t="t" r="r" b="b"/>
            <a:pathLst>
              <a:path w="1109472" h="1566672">
                <a:moveTo>
                  <a:pt x="0" y="105917"/>
                </a:moveTo>
                <a:lnTo>
                  <a:pt x="8598" y="64007"/>
                </a:lnTo>
                <a:lnTo>
                  <a:pt x="32011" y="30009"/>
                </a:lnTo>
                <a:lnTo>
                  <a:pt x="66666" y="7496"/>
                </a:lnTo>
                <a:lnTo>
                  <a:pt x="105918" y="0"/>
                </a:lnTo>
                <a:lnTo>
                  <a:pt x="1003554" y="0"/>
                </a:lnTo>
                <a:lnTo>
                  <a:pt x="1045464" y="8598"/>
                </a:lnTo>
                <a:lnTo>
                  <a:pt x="1079462" y="32011"/>
                </a:lnTo>
                <a:lnTo>
                  <a:pt x="1101975" y="66666"/>
                </a:lnTo>
                <a:lnTo>
                  <a:pt x="1109472" y="105917"/>
                </a:lnTo>
                <a:lnTo>
                  <a:pt x="1109472" y="1460753"/>
                </a:lnTo>
                <a:lnTo>
                  <a:pt x="1100873" y="1502664"/>
                </a:lnTo>
                <a:lnTo>
                  <a:pt x="1077460" y="1536662"/>
                </a:lnTo>
                <a:lnTo>
                  <a:pt x="1042805" y="1559175"/>
                </a:lnTo>
                <a:lnTo>
                  <a:pt x="1003554" y="1566672"/>
                </a:lnTo>
                <a:lnTo>
                  <a:pt x="105918" y="1566672"/>
                </a:lnTo>
                <a:lnTo>
                  <a:pt x="64007" y="1558073"/>
                </a:lnTo>
                <a:lnTo>
                  <a:pt x="30009" y="1534660"/>
                </a:lnTo>
                <a:lnTo>
                  <a:pt x="7496" y="1500005"/>
                </a:lnTo>
                <a:lnTo>
                  <a:pt x="0" y="1460753"/>
                </a:lnTo>
                <a:lnTo>
                  <a:pt x="0" y="105917"/>
                </a:lnTo>
                <a:close/>
              </a:path>
            </a:pathLst>
          </a:custGeom>
          <a:ln w="12192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06752" y="4085844"/>
            <a:ext cx="143256" cy="25907"/>
          </a:xfrm>
          <a:custGeom>
            <a:avLst/>
            <a:gdLst/>
            <a:ahLst/>
            <a:cxnLst/>
            <a:rect l="l" t="t" r="r" b="b"/>
            <a:pathLst>
              <a:path w="143256" h="25907">
                <a:moveTo>
                  <a:pt x="142494" y="25907"/>
                </a:moveTo>
                <a:lnTo>
                  <a:pt x="143256" y="24637"/>
                </a:lnTo>
                <a:lnTo>
                  <a:pt x="143256" y="0"/>
                </a:lnTo>
                <a:lnTo>
                  <a:pt x="140843" y="1269"/>
                </a:lnTo>
                <a:lnTo>
                  <a:pt x="140843" y="23113"/>
                </a:lnTo>
                <a:lnTo>
                  <a:pt x="0" y="23113"/>
                </a:lnTo>
                <a:lnTo>
                  <a:pt x="0" y="25907"/>
                </a:lnTo>
                <a:lnTo>
                  <a:pt x="142494" y="25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57400" y="4084320"/>
            <a:ext cx="292226" cy="26162"/>
          </a:xfrm>
          <a:custGeom>
            <a:avLst/>
            <a:gdLst/>
            <a:ahLst/>
            <a:cxnLst/>
            <a:rect l="l" t="t" r="r" b="b"/>
            <a:pathLst>
              <a:path w="292226" h="26162">
                <a:moveTo>
                  <a:pt x="291845" y="0"/>
                </a:moveTo>
                <a:lnTo>
                  <a:pt x="762" y="0"/>
                </a:lnTo>
                <a:lnTo>
                  <a:pt x="0" y="1650"/>
                </a:lnTo>
                <a:lnTo>
                  <a:pt x="0" y="26161"/>
                </a:lnTo>
                <a:lnTo>
                  <a:pt x="2412" y="26161"/>
                </a:lnTo>
                <a:lnTo>
                  <a:pt x="2412" y="2793"/>
                </a:lnTo>
                <a:lnTo>
                  <a:pt x="149479" y="2793"/>
                </a:lnTo>
                <a:lnTo>
                  <a:pt x="149479" y="26161"/>
                </a:lnTo>
                <a:lnTo>
                  <a:pt x="151892" y="26161"/>
                </a:lnTo>
                <a:lnTo>
                  <a:pt x="151892" y="2793"/>
                </a:lnTo>
                <a:lnTo>
                  <a:pt x="291845" y="2793"/>
                </a:lnTo>
                <a:lnTo>
                  <a:pt x="292226" y="2412"/>
                </a:lnTo>
                <a:lnTo>
                  <a:pt x="2918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81072" y="3893820"/>
            <a:ext cx="338327" cy="7833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28800" y="3288792"/>
            <a:ext cx="664463" cy="13883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86127" y="3262884"/>
            <a:ext cx="1109472" cy="1566671"/>
          </a:xfrm>
          <a:custGeom>
            <a:avLst/>
            <a:gdLst/>
            <a:ahLst/>
            <a:cxnLst/>
            <a:rect l="l" t="t" r="r" b="b"/>
            <a:pathLst>
              <a:path w="1109472" h="1566671">
                <a:moveTo>
                  <a:pt x="0" y="105917"/>
                </a:moveTo>
                <a:lnTo>
                  <a:pt x="8598" y="64007"/>
                </a:lnTo>
                <a:lnTo>
                  <a:pt x="32011" y="30009"/>
                </a:lnTo>
                <a:lnTo>
                  <a:pt x="66666" y="7496"/>
                </a:lnTo>
                <a:lnTo>
                  <a:pt x="105918" y="0"/>
                </a:lnTo>
                <a:lnTo>
                  <a:pt x="1003554" y="0"/>
                </a:lnTo>
                <a:lnTo>
                  <a:pt x="1045464" y="8598"/>
                </a:lnTo>
                <a:lnTo>
                  <a:pt x="1079462" y="32011"/>
                </a:lnTo>
                <a:lnTo>
                  <a:pt x="1101975" y="66666"/>
                </a:lnTo>
                <a:lnTo>
                  <a:pt x="1109472" y="105917"/>
                </a:lnTo>
                <a:lnTo>
                  <a:pt x="1109472" y="1460753"/>
                </a:lnTo>
                <a:lnTo>
                  <a:pt x="1100873" y="1502664"/>
                </a:lnTo>
                <a:lnTo>
                  <a:pt x="1077460" y="1536662"/>
                </a:lnTo>
                <a:lnTo>
                  <a:pt x="1042805" y="1559175"/>
                </a:lnTo>
                <a:lnTo>
                  <a:pt x="1003554" y="1566671"/>
                </a:lnTo>
                <a:lnTo>
                  <a:pt x="105918" y="1566671"/>
                </a:lnTo>
                <a:lnTo>
                  <a:pt x="64007" y="1558073"/>
                </a:lnTo>
                <a:lnTo>
                  <a:pt x="30009" y="1534660"/>
                </a:lnTo>
                <a:lnTo>
                  <a:pt x="7496" y="1500005"/>
                </a:lnTo>
                <a:lnTo>
                  <a:pt x="0" y="1460753"/>
                </a:lnTo>
                <a:lnTo>
                  <a:pt x="0" y="105917"/>
                </a:lnTo>
                <a:close/>
              </a:path>
            </a:pathLst>
          </a:custGeom>
          <a:ln w="12192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98904" y="5196840"/>
            <a:ext cx="381000" cy="38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98776" y="5196840"/>
            <a:ext cx="381000" cy="38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09572" y="5806440"/>
            <a:ext cx="381000" cy="38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09444" y="5806440"/>
            <a:ext cx="381000" cy="38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86127" y="4972812"/>
            <a:ext cx="1109472" cy="1566672"/>
          </a:xfrm>
          <a:custGeom>
            <a:avLst/>
            <a:gdLst/>
            <a:ahLst/>
            <a:cxnLst/>
            <a:rect l="l" t="t" r="r" b="b"/>
            <a:pathLst>
              <a:path w="1109472" h="1566671">
                <a:moveTo>
                  <a:pt x="0" y="105918"/>
                </a:moveTo>
                <a:lnTo>
                  <a:pt x="8598" y="64007"/>
                </a:lnTo>
                <a:lnTo>
                  <a:pt x="32011" y="30009"/>
                </a:lnTo>
                <a:lnTo>
                  <a:pt x="66666" y="7496"/>
                </a:lnTo>
                <a:lnTo>
                  <a:pt x="105918" y="0"/>
                </a:lnTo>
                <a:lnTo>
                  <a:pt x="1003554" y="0"/>
                </a:lnTo>
                <a:lnTo>
                  <a:pt x="1045464" y="8598"/>
                </a:lnTo>
                <a:lnTo>
                  <a:pt x="1079462" y="32011"/>
                </a:lnTo>
                <a:lnTo>
                  <a:pt x="1101975" y="66666"/>
                </a:lnTo>
                <a:lnTo>
                  <a:pt x="1109472" y="105918"/>
                </a:lnTo>
                <a:lnTo>
                  <a:pt x="1109472" y="1460804"/>
                </a:lnTo>
                <a:lnTo>
                  <a:pt x="1100869" y="1502683"/>
                </a:lnTo>
                <a:lnTo>
                  <a:pt x="1077445" y="1536673"/>
                </a:lnTo>
                <a:lnTo>
                  <a:pt x="1042777" y="1559184"/>
                </a:lnTo>
                <a:lnTo>
                  <a:pt x="1003554" y="1566672"/>
                </a:lnTo>
                <a:lnTo>
                  <a:pt x="105918" y="1566672"/>
                </a:lnTo>
                <a:lnTo>
                  <a:pt x="63998" y="1558066"/>
                </a:lnTo>
                <a:lnTo>
                  <a:pt x="29995" y="1534642"/>
                </a:lnTo>
                <a:lnTo>
                  <a:pt x="7485" y="1499989"/>
                </a:lnTo>
                <a:lnTo>
                  <a:pt x="0" y="1460804"/>
                </a:lnTo>
                <a:lnTo>
                  <a:pt x="0" y="105918"/>
                </a:lnTo>
                <a:close/>
              </a:path>
            </a:pathLst>
          </a:custGeom>
          <a:ln w="12192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40636" y="4722876"/>
            <a:ext cx="640080" cy="169163"/>
          </a:xfrm>
          <a:custGeom>
            <a:avLst/>
            <a:gdLst/>
            <a:ahLst/>
            <a:cxnLst/>
            <a:rect l="l" t="t" r="r" b="b"/>
            <a:pathLst>
              <a:path w="640080" h="169163">
                <a:moveTo>
                  <a:pt x="0" y="169163"/>
                </a:moveTo>
                <a:lnTo>
                  <a:pt x="640080" y="169163"/>
                </a:lnTo>
                <a:lnTo>
                  <a:pt x="640080" y="0"/>
                </a:lnTo>
                <a:lnTo>
                  <a:pt x="0" y="0"/>
                </a:lnTo>
                <a:lnTo>
                  <a:pt x="0" y="1691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03120" y="3011424"/>
            <a:ext cx="498348" cy="170687"/>
          </a:xfrm>
          <a:custGeom>
            <a:avLst/>
            <a:gdLst/>
            <a:ahLst/>
            <a:cxnLst/>
            <a:rect l="l" t="t" r="r" b="b"/>
            <a:pathLst>
              <a:path w="498348" h="170687">
                <a:moveTo>
                  <a:pt x="0" y="170687"/>
                </a:moveTo>
                <a:lnTo>
                  <a:pt x="498348" y="170687"/>
                </a:lnTo>
                <a:lnTo>
                  <a:pt x="498348" y="0"/>
                </a:lnTo>
                <a:lnTo>
                  <a:pt x="0" y="0"/>
                </a:lnTo>
                <a:lnTo>
                  <a:pt x="0" y="1706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28444" y="6446520"/>
            <a:ext cx="673607" cy="169164"/>
          </a:xfrm>
          <a:custGeom>
            <a:avLst/>
            <a:gdLst/>
            <a:ahLst/>
            <a:cxnLst/>
            <a:rect l="l" t="t" r="r" b="b"/>
            <a:pathLst>
              <a:path w="673607" h="169164">
                <a:moveTo>
                  <a:pt x="0" y="169163"/>
                </a:moveTo>
                <a:lnTo>
                  <a:pt x="673607" y="169163"/>
                </a:lnTo>
                <a:lnTo>
                  <a:pt x="673607" y="0"/>
                </a:lnTo>
                <a:lnTo>
                  <a:pt x="0" y="0"/>
                </a:lnTo>
                <a:lnTo>
                  <a:pt x="0" y="1691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88228" y="4459224"/>
            <a:ext cx="232156" cy="157733"/>
          </a:xfrm>
          <a:custGeom>
            <a:avLst/>
            <a:gdLst/>
            <a:ahLst/>
            <a:cxnLst/>
            <a:rect l="l" t="t" r="r" b="b"/>
            <a:pathLst>
              <a:path w="232156" h="157733">
                <a:moveTo>
                  <a:pt x="0" y="147065"/>
                </a:moveTo>
                <a:lnTo>
                  <a:pt x="7112" y="157733"/>
                </a:lnTo>
                <a:lnTo>
                  <a:pt x="189864" y="35774"/>
                </a:lnTo>
                <a:lnTo>
                  <a:pt x="193421" y="33400"/>
                </a:lnTo>
                <a:lnTo>
                  <a:pt x="232156" y="0"/>
                </a:lnTo>
                <a:lnTo>
                  <a:pt x="147574" y="10540"/>
                </a:lnTo>
                <a:lnTo>
                  <a:pt x="186309" y="22859"/>
                </a:lnTo>
                <a:lnTo>
                  <a:pt x="189864" y="28193"/>
                </a:lnTo>
                <a:lnTo>
                  <a:pt x="182757" y="25227"/>
                </a:lnTo>
                <a:lnTo>
                  <a:pt x="0" y="147065"/>
                </a:lnTo>
                <a:close/>
              </a:path>
              <a:path w="232156" h="157733">
                <a:moveTo>
                  <a:pt x="186309" y="22859"/>
                </a:moveTo>
                <a:lnTo>
                  <a:pt x="147574" y="10540"/>
                </a:lnTo>
                <a:lnTo>
                  <a:pt x="182757" y="25227"/>
                </a:lnTo>
                <a:lnTo>
                  <a:pt x="189864" y="28193"/>
                </a:lnTo>
                <a:lnTo>
                  <a:pt x="186309" y="22859"/>
                </a:lnTo>
                <a:close/>
              </a:path>
              <a:path w="232156" h="157733">
                <a:moveTo>
                  <a:pt x="193421" y="33400"/>
                </a:moveTo>
                <a:lnTo>
                  <a:pt x="189864" y="35774"/>
                </a:lnTo>
                <a:lnTo>
                  <a:pt x="189864" y="73913"/>
                </a:lnTo>
                <a:lnTo>
                  <a:pt x="232156" y="0"/>
                </a:lnTo>
                <a:lnTo>
                  <a:pt x="193421" y="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11087" y="3950207"/>
            <a:ext cx="232156" cy="157734"/>
          </a:xfrm>
          <a:custGeom>
            <a:avLst/>
            <a:gdLst/>
            <a:ahLst/>
            <a:cxnLst/>
            <a:rect l="l" t="t" r="r" b="b"/>
            <a:pathLst>
              <a:path w="232156" h="157734">
                <a:moveTo>
                  <a:pt x="0" y="147066"/>
                </a:moveTo>
                <a:lnTo>
                  <a:pt x="7112" y="157734"/>
                </a:lnTo>
                <a:lnTo>
                  <a:pt x="189864" y="35774"/>
                </a:lnTo>
                <a:lnTo>
                  <a:pt x="193421" y="33401"/>
                </a:lnTo>
                <a:lnTo>
                  <a:pt x="232156" y="0"/>
                </a:lnTo>
                <a:lnTo>
                  <a:pt x="147574" y="10541"/>
                </a:lnTo>
                <a:lnTo>
                  <a:pt x="186309" y="22860"/>
                </a:lnTo>
                <a:lnTo>
                  <a:pt x="189864" y="28194"/>
                </a:lnTo>
                <a:lnTo>
                  <a:pt x="182757" y="25227"/>
                </a:lnTo>
                <a:lnTo>
                  <a:pt x="0" y="147066"/>
                </a:lnTo>
                <a:close/>
              </a:path>
              <a:path w="232156" h="157734">
                <a:moveTo>
                  <a:pt x="186309" y="22860"/>
                </a:moveTo>
                <a:lnTo>
                  <a:pt x="147574" y="10541"/>
                </a:lnTo>
                <a:lnTo>
                  <a:pt x="182757" y="25227"/>
                </a:lnTo>
                <a:lnTo>
                  <a:pt x="189864" y="28194"/>
                </a:lnTo>
                <a:lnTo>
                  <a:pt x="186309" y="22860"/>
                </a:lnTo>
                <a:close/>
              </a:path>
              <a:path w="232156" h="157734">
                <a:moveTo>
                  <a:pt x="193421" y="33401"/>
                </a:moveTo>
                <a:lnTo>
                  <a:pt x="189864" y="35774"/>
                </a:lnTo>
                <a:lnTo>
                  <a:pt x="189864" y="73914"/>
                </a:lnTo>
                <a:lnTo>
                  <a:pt x="232156" y="0"/>
                </a:lnTo>
                <a:lnTo>
                  <a:pt x="193421" y="33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11087" y="3486912"/>
            <a:ext cx="232156" cy="157733"/>
          </a:xfrm>
          <a:custGeom>
            <a:avLst/>
            <a:gdLst/>
            <a:ahLst/>
            <a:cxnLst/>
            <a:rect l="l" t="t" r="r" b="b"/>
            <a:pathLst>
              <a:path w="232156" h="157734">
                <a:moveTo>
                  <a:pt x="0" y="147065"/>
                </a:moveTo>
                <a:lnTo>
                  <a:pt x="7112" y="157733"/>
                </a:lnTo>
                <a:lnTo>
                  <a:pt x="189864" y="35774"/>
                </a:lnTo>
                <a:lnTo>
                  <a:pt x="193421" y="33400"/>
                </a:lnTo>
                <a:lnTo>
                  <a:pt x="232156" y="0"/>
                </a:lnTo>
                <a:lnTo>
                  <a:pt x="147574" y="10540"/>
                </a:lnTo>
                <a:lnTo>
                  <a:pt x="186309" y="22860"/>
                </a:lnTo>
                <a:lnTo>
                  <a:pt x="189864" y="28193"/>
                </a:lnTo>
                <a:lnTo>
                  <a:pt x="182757" y="25227"/>
                </a:lnTo>
                <a:lnTo>
                  <a:pt x="0" y="147065"/>
                </a:lnTo>
                <a:close/>
              </a:path>
              <a:path w="232156" h="157734">
                <a:moveTo>
                  <a:pt x="186309" y="22860"/>
                </a:moveTo>
                <a:lnTo>
                  <a:pt x="147574" y="10540"/>
                </a:lnTo>
                <a:lnTo>
                  <a:pt x="182757" y="25227"/>
                </a:lnTo>
                <a:lnTo>
                  <a:pt x="189864" y="28193"/>
                </a:lnTo>
                <a:lnTo>
                  <a:pt x="186309" y="22860"/>
                </a:lnTo>
                <a:close/>
              </a:path>
              <a:path w="232156" h="157734">
                <a:moveTo>
                  <a:pt x="193421" y="33400"/>
                </a:moveTo>
                <a:lnTo>
                  <a:pt x="189864" y="35774"/>
                </a:lnTo>
                <a:lnTo>
                  <a:pt x="189864" y="73913"/>
                </a:lnTo>
                <a:lnTo>
                  <a:pt x="232156" y="0"/>
                </a:lnTo>
                <a:lnTo>
                  <a:pt x="193421" y="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779751" y="339763"/>
            <a:ext cx="293524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585"/>
              </a:lnSpc>
              <a:spcBef>
                <a:spcPts val="229"/>
              </a:spcBef>
            </a:pP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Unified</a:t>
            </a:r>
            <a:r>
              <a:rPr lang="en-US"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NAS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39311" y="2152929"/>
            <a:ext cx="1081332" cy="1659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b="1" spc="0" baseline="2482" dirty="0">
                <a:latin typeface="Calibri"/>
                <a:cs typeface="Calibri"/>
              </a:rPr>
              <a:t>B</a:t>
            </a:r>
            <a:r>
              <a:rPr sz="1650" b="1" spc="4" baseline="2482" dirty="0">
                <a:latin typeface="Calibri"/>
                <a:cs typeface="Calibri"/>
              </a:rPr>
              <a:t>l</a:t>
            </a:r>
            <a:r>
              <a:rPr sz="1650" b="1" spc="-4" baseline="2482" dirty="0">
                <a:latin typeface="Calibri"/>
                <a:cs typeface="Calibri"/>
              </a:rPr>
              <a:t>o</a:t>
            </a:r>
            <a:r>
              <a:rPr sz="1650" b="1" spc="4" baseline="2482" dirty="0">
                <a:latin typeface="Calibri"/>
                <a:cs typeface="Calibri"/>
              </a:rPr>
              <a:t>c</a:t>
            </a:r>
            <a:r>
              <a:rPr sz="1650" b="1" spc="0" baseline="2482" dirty="0">
                <a:latin typeface="Calibri"/>
                <a:cs typeface="Calibri"/>
              </a:rPr>
              <a:t>k</a:t>
            </a:r>
            <a:r>
              <a:rPr sz="1650" b="1" spc="-24" baseline="2482" dirty="0">
                <a:latin typeface="Calibri"/>
                <a:cs typeface="Calibri"/>
              </a:rPr>
              <a:t> </a:t>
            </a:r>
            <a:r>
              <a:rPr sz="1650" b="1" spc="0" baseline="2482" dirty="0">
                <a:latin typeface="Calibri"/>
                <a:cs typeface="Calibri"/>
              </a:rPr>
              <a:t>D</a:t>
            </a:r>
            <a:r>
              <a:rPr sz="1650" b="1" spc="-9" baseline="2482" dirty="0">
                <a:latin typeface="Calibri"/>
                <a:cs typeface="Calibri"/>
              </a:rPr>
              <a:t>a</a:t>
            </a:r>
            <a:r>
              <a:rPr sz="1650" b="1" spc="0" baseline="2482" dirty="0">
                <a:latin typeface="Calibri"/>
                <a:cs typeface="Calibri"/>
              </a:rPr>
              <a:t>ta</a:t>
            </a:r>
            <a:r>
              <a:rPr sz="1650" b="1" spc="-14" baseline="2482" dirty="0">
                <a:latin typeface="Calibri"/>
                <a:cs typeface="Calibri"/>
              </a:rPr>
              <a:t> </a:t>
            </a:r>
            <a:r>
              <a:rPr sz="1650" b="1" spc="0" baseline="2482" dirty="0">
                <a:latin typeface="Calibri"/>
                <a:cs typeface="Calibri"/>
              </a:rPr>
              <a:t>A</a:t>
            </a:r>
            <a:r>
              <a:rPr sz="1650" b="1" spc="4" baseline="2482" dirty="0">
                <a:latin typeface="Calibri"/>
                <a:cs typeface="Calibri"/>
              </a:rPr>
              <a:t>cc</a:t>
            </a:r>
            <a:r>
              <a:rPr sz="1650" b="1" spc="-4" baseline="2482" dirty="0">
                <a:latin typeface="Calibri"/>
                <a:cs typeface="Calibri"/>
              </a:rPr>
              <a:t>e</a:t>
            </a:r>
            <a:r>
              <a:rPr sz="1650" b="1" spc="0" baseline="2482" dirty="0">
                <a:latin typeface="Calibri"/>
                <a:cs typeface="Calibri"/>
              </a:rPr>
              <a:t>ss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27857" y="2265934"/>
            <a:ext cx="49581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-9" baseline="2275" dirty="0">
                <a:latin typeface="Calibri"/>
                <a:cs typeface="Calibri"/>
              </a:rPr>
              <a:t>F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4" baseline="2275" dirty="0">
                <a:latin typeface="Calibri"/>
                <a:cs typeface="Calibri"/>
              </a:rPr>
              <a:t> </a:t>
            </a:r>
            <a:r>
              <a:rPr sz="1800" b="1" spc="-14" baseline="2275" dirty="0">
                <a:latin typeface="Calibri"/>
                <a:cs typeface="Calibri"/>
              </a:rPr>
              <a:t>S</a:t>
            </a:r>
            <a:r>
              <a:rPr sz="1800" b="1" spc="4" baseline="2275" dirty="0">
                <a:latin typeface="Calibri"/>
                <a:cs typeface="Calibri"/>
              </a:rPr>
              <a:t>A</a:t>
            </a:r>
            <a:r>
              <a:rPr sz="1800" b="1" spc="0" baseline="2275" dirty="0"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90166" y="3025902"/>
            <a:ext cx="539487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b="1" spc="0" baseline="2482" dirty="0">
                <a:latin typeface="Calibri"/>
                <a:cs typeface="Calibri"/>
              </a:rPr>
              <a:t>FC</a:t>
            </a:r>
            <a:r>
              <a:rPr sz="1650" b="1" spc="-4" baseline="2482" dirty="0">
                <a:latin typeface="Calibri"/>
                <a:cs typeface="Calibri"/>
              </a:rPr>
              <a:t> </a:t>
            </a:r>
            <a:r>
              <a:rPr sz="1650" b="1" spc="0" baseline="2482" dirty="0">
                <a:latin typeface="Calibri"/>
                <a:cs typeface="Calibri"/>
              </a:rPr>
              <a:t>H</a:t>
            </a:r>
            <a:r>
              <a:rPr sz="1650" b="1" spc="-4" baseline="2482" dirty="0">
                <a:latin typeface="Calibri"/>
                <a:cs typeface="Calibri"/>
              </a:rPr>
              <a:t>o</a:t>
            </a:r>
            <a:r>
              <a:rPr sz="1650" b="1" spc="0" baseline="2482" dirty="0">
                <a:latin typeface="Calibri"/>
                <a:cs typeface="Calibri"/>
              </a:rPr>
              <a:t>sts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86476" y="3643122"/>
            <a:ext cx="463785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b="1" spc="0" baseline="2482" dirty="0">
                <a:latin typeface="Calibri"/>
                <a:cs typeface="Calibri"/>
              </a:rPr>
              <a:t>FC</a:t>
            </a:r>
            <a:r>
              <a:rPr sz="1650" b="1" spc="-4" baseline="2482" dirty="0">
                <a:latin typeface="Calibri"/>
                <a:cs typeface="Calibri"/>
              </a:rPr>
              <a:t> </a:t>
            </a:r>
            <a:r>
              <a:rPr sz="1650" b="1" spc="0" baseline="2482" dirty="0">
                <a:latin typeface="Calibri"/>
                <a:cs typeface="Calibri"/>
              </a:rPr>
              <a:t>P</a:t>
            </a:r>
            <a:r>
              <a:rPr sz="1650" b="1" spc="-4" baseline="2482" dirty="0">
                <a:latin typeface="Calibri"/>
                <a:cs typeface="Calibri"/>
              </a:rPr>
              <a:t>o</a:t>
            </a:r>
            <a:r>
              <a:rPr sz="1650" b="1" spc="4" baseline="2482" dirty="0">
                <a:latin typeface="Calibri"/>
                <a:cs typeface="Calibri"/>
              </a:rPr>
              <a:t>r</a:t>
            </a:r>
            <a:r>
              <a:rPr sz="1650" b="1" spc="0" baseline="2482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37405" y="3716274"/>
            <a:ext cx="1081576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b="1" spc="4" baseline="2482" dirty="0">
                <a:latin typeface="Calibri"/>
                <a:cs typeface="Calibri"/>
              </a:rPr>
              <a:t>Bl</a:t>
            </a:r>
            <a:r>
              <a:rPr sz="1650" b="1" spc="-4" baseline="2482" dirty="0">
                <a:latin typeface="Calibri"/>
                <a:cs typeface="Calibri"/>
              </a:rPr>
              <a:t>o</a:t>
            </a:r>
            <a:r>
              <a:rPr sz="1650" b="1" spc="4" baseline="2482" dirty="0">
                <a:latin typeface="Calibri"/>
                <a:cs typeface="Calibri"/>
              </a:rPr>
              <a:t>c</a:t>
            </a:r>
            <a:r>
              <a:rPr sz="1650" b="1" spc="0" baseline="2482" dirty="0">
                <a:latin typeface="Calibri"/>
                <a:cs typeface="Calibri"/>
              </a:rPr>
              <a:t>k</a:t>
            </a:r>
            <a:r>
              <a:rPr sz="1650" b="1" spc="-19" baseline="2482" dirty="0">
                <a:latin typeface="Calibri"/>
                <a:cs typeface="Calibri"/>
              </a:rPr>
              <a:t> </a:t>
            </a:r>
            <a:r>
              <a:rPr sz="1650" b="1" spc="0" baseline="2482" dirty="0">
                <a:latin typeface="Calibri"/>
                <a:cs typeface="Calibri"/>
              </a:rPr>
              <a:t>D</a:t>
            </a:r>
            <a:r>
              <a:rPr sz="1650" b="1" spc="-4" baseline="2482" dirty="0">
                <a:latin typeface="Calibri"/>
                <a:cs typeface="Calibri"/>
              </a:rPr>
              <a:t>a</a:t>
            </a:r>
            <a:r>
              <a:rPr sz="1650" b="1" spc="0" baseline="2482" dirty="0">
                <a:latin typeface="Calibri"/>
                <a:cs typeface="Calibri"/>
              </a:rPr>
              <a:t>ta</a:t>
            </a:r>
            <a:r>
              <a:rPr sz="1650" b="1" spc="-14" baseline="2482" dirty="0">
                <a:latin typeface="Calibri"/>
                <a:cs typeface="Calibri"/>
              </a:rPr>
              <a:t> </a:t>
            </a:r>
            <a:r>
              <a:rPr sz="1650" b="1" spc="0" baseline="2482" dirty="0">
                <a:latin typeface="Calibri"/>
                <a:cs typeface="Calibri"/>
              </a:rPr>
              <a:t>A</a:t>
            </a:r>
            <a:r>
              <a:rPr sz="1650" b="1" spc="9" baseline="2482" dirty="0">
                <a:latin typeface="Calibri"/>
                <a:cs typeface="Calibri"/>
              </a:rPr>
              <a:t>c</a:t>
            </a:r>
            <a:r>
              <a:rPr sz="1650" b="1" spc="4" baseline="2482" dirty="0">
                <a:latin typeface="Calibri"/>
                <a:cs typeface="Calibri"/>
              </a:rPr>
              <a:t>c</a:t>
            </a:r>
            <a:r>
              <a:rPr sz="1650" b="1" spc="-4" baseline="2482" dirty="0">
                <a:latin typeface="Calibri"/>
                <a:cs typeface="Calibri"/>
              </a:rPr>
              <a:t>e</a:t>
            </a:r>
            <a:r>
              <a:rPr sz="1650" b="1" spc="0" baseline="2482" dirty="0">
                <a:latin typeface="Calibri"/>
                <a:cs typeface="Calibri"/>
              </a:rPr>
              <a:t>ss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83407" y="3854323"/>
            <a:ext cx="64988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i</a:t>
            </a:r>
            <a:r>
              <a:rPr sz="1800" b="1" spc="0" baseline="2275" dirty="0">
                <a:latin typeface="Calibri"/>
                <a:cs typeface="Calibri"/>
              </a:rPr>
              <a:t>SC</a:t>
            </a:r>
            <a:r>
              <a:rPr sz="1800" b="1" spc="-4" baseline="2275" dirty="0">
                <a:latin typeface="Calibri"/>
                <a:cs typeface="Calibri"/>
              </a:rPr>
              <a:t>S</a:t>
            </a:r>
            <a:r>
              <a:rPr sz="1800" b="1" spc="0" baseline="2275" dirty="0">
                <a:latin typeface="Calibri"/>
                <a:cs typeface="Calibri"/>
              </a:rPr>
              <a:t>I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-14" baseline="2275" dirty="0">
                <a:latin typeface="Calibri"/>
                <a:cs typeface="Calibri"/>
              </a:rPr>
              <a:t>S</a:t>
            </a:r>
            <a:r>
              <a:rPr sz="1800" b="1" spc="4" baseline="2275" dirty="0">
                <a:latin typeface="Calibri"/>
                <a:cs typeface="Calibri"/>
              </a:rPr>
              <a:t>A</a:t>
            </a:r>
            <a:r>
              <a:rPr sz="1800" b="1" spc="0" baseline="2275" dirty="0"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2143" y="4100576"/>
            <a:ext cx="605450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b="1" spc="4" baseline="2482" dirty="0">
                <a:latin typeface="Calibri"/>
                <a:cs typeface="Calibri"/>
              </a:rPr>
              <a:t>i</a:t>
            </a:r>
            <a:r>
              <a:rPr sz="1650" b="1" spc="-4" baseline="2482" dirty="0">
                <a:latin typeface="Calibri"/>
                <a:cs typeface="Calibri"/>
              </a:rPr>
              <a:t>S</a:t>
            </a:r>
            <a:r>
              <a:rPr sz="1650" b="1" spc="4" baseline="2482" dirty="0">
                <a:latin typeface="Calibri"/>
                <a:cs typeface="Calibri"/>
              </a:rPr>
              <a:t>C</a:t>
            </a:r>
            <a:r>
              <a:rPr sz="1650" b="1" spc="-4" baseline="2482" dirty="0">
                <a:latin typeface="Calibri"/>
                <a:cs typeface="Calibri"/>
              </a:rPr>
              <a:t>S</a:t>
            </a:r>
            <a:r>
              <a:rPr sz="1650" b="1" spc="0" baseline="2482" dirty="0">
                <a:latin typeface="Calibri"/>
                <a:cs typeface="Calibri"/>
              </a:rPr>
              <a:t>I</a:t>
            </a:r>
            <a:r>
              <a:rPr sz="1650" b="1" spc="9" baseline="2482" dirty="0">
                <a:latin typeface="Calibri"/>
                <a:cs typeface="Calibri"/>
              </a:rPr>
              <a:t> </a:t>
            </a:r>
            <a:r>
              <a:rPr sz="1650" b="1" spc="0" baseline="2482" dirty="0">
                <a:latin typeface="Calibri"/>
                <a:cs typeface="Calibri"/>
              </a:rPr>
              <a:t>P</a:t>
            </a:r>
            <a:r>
              <a:rPr sz="1650" b="1" spc="-4" baseline="2482" dirty="0">
                <a:latin typeface="Calibri"/>
                <a:cs typeface="Calibri"/>
              </a:rPr>
              <a:t>o</a:t>
            </a:r>
            <a:r>
              <a:rPr sz="1650" b="1" spc="4" baseline="2482" dirty="0">
                <a:latin typeface="Calibri"/>
                <a:cs typeface="Calibri"/>
              </a:rPr>
              <a:t>r</a:t>
            </a:r>
            <a:r>
              <a:rPr sz="1650" b="1" spc="0" baseline="2482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71641" y="4663186"/>
            <a:ext cx="745874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b="1" spc="0" baseline="2482" dirty="0">
                <a:latin typeface="Calibri"/>
                <a:cs typeface="Calibri"/>
              </a:rPr>
              <a:t>U</a:t>
            </a:r>
            <a:r>
              <a:rPr sz="1650" b="1" spc="-4" baseline="2482" dirty="0">
                <a:latin typeface="Calibri"/>
                <a:cs typeface="Calibri"/>
              </a:rPr>
              <a:t>n</a:t>
            </a:r>
            <a:r>
              <a:rPr sz="1650" b="1" spc="4" baseline="2482" dirty="0">
                <a:latin typeface="Calibri"/>
                <a:cs typeface="Calibri"/>
              </a:rPr>
              <a:t>i</a:t>
            </a:r>
            <a:r>
              <a:rPr sz="1650" b="1" spc="0" baseline="2482" dirty="0">
                <a:latin typeface="Calibri"/>
                <a:cs typeface="Calibri"/>
              </a:rPr>
              <a:t>fi</a:t>
            </a:r>
            <a:r>
              <a:rPr sz="1650" b="1" spc="-4" baseline="2482" dirty="0">
                <a:latin typeface="Calibri"/>
                <a:cs typeface="Calibri"/>
              </a:rPr>
              <a:t>e</a:t>
            </a:r>
            <a:r>
              <a:rPr sz="1650" b="1" spc="0" baseline="2482" dirty="0">
                <a:latin typeface="Calibri"/>
                <a:cs typeface="Calibri"/>
              </a:rPr>
              <a:t>d</a:t>
            </a:r>
            <a:r>
              <a:rPr sz="1650" b="1" spc="-14" baseline="2482" dirty="0">
                <a:latin typeface="Calibri"/>
                <a:cs typeface="Calibri"/>
              </a:rPr>
              <a:t> </a:t>
            </a:r>
            <a:r>
              <a:rPr sz="1650" b="1" spc="4" baseline="2482" dirty="0">
                <a:latin typeface="Calibri"/>
                <a:cs typeface="Calibri"/>
              </a:rPr>
              <a:t>N</a:t>
            </a:r>
            <a:r>
              <a:rPr sz="1650" b="1" spc="0" baseline="2482" dirty="0">
                <a:latin typeface="Calibri"/>
                <a:cs typeface="Calibri"/>
              </a:rPr>
              <a:t>AS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27682" y="4737608"/>
            <a:ext cx="681152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b="1" spc="4" baseline="2482" dirty="0">
                <a:latin typeface="Calibri"/>
                <a:cs typeface="Calibri"/>
              </a:rPr>
              <a:t>i</a:t>
            </a:r>
            <a:r>
              <a:rPr sz="1650" b="1" spc="-4" baseline="2482" dirty="0">
                <a:latin typeface="Calibri"/>
                <a:cs typeface="Calibri"/>
              </a:rPr>
              <a:t>S</a:t>
            </a:r>
            <a:r>
              <a:rPr sz="1650" b="1" spc="4" baseline="2482" dirty="0">
                <a:latin typeface="Calibri"/>
                <a:cs typeface="Calibri"/>
              </a:rPr>
              <a:t>C</a:t>
            </a:r>
            <a:r>
              <a:rPr sz="1650" b="1" spc="-4" baseline="2482" dirty="0">
                <a:latin typeface="Calibri"/>
                <a:cs typeface="Calibri"/>
              </a:rPr>
              <a:t>S</a:t>
            </a:r>
            <a:r>
              <a:rPr sz="1650" b="1" spc="0" baseline="2482" dirty="0">
                <a:latin typeface="Calibri"/>
                <a:cs typeface="Calibri"/>
              </a:rPr>
              <a:t>I</a:t>
            </a:r>
            <a:r>
              <a:rPr sz="1650" b="1" spc="9" baseline="2482" dirty="0">
                <a:latin typeface="Calibri"/>
                <a:cs typeface="Calibri"/>
              </a:rPr>
              <a:t> </a:t>
            </a:r>
            <a:r>
              <a:rPr sz="1650" b="1" spc="0" baseline="2482" dirty="0">
                <a:latin typeface="Calibri"/>
                <a:cs typeface="Calibri"/>
              </a:rPr>
              <a:t>H</a:t>
            </a:r>
            <a:r>
              <a:rPr sz="1650" b="1" spc="-4" baseline="2482" dirty="0">
                <a:latin typeface="Calibri"/>
                <a:cs typeface="Calibri"/>
              </a:rPr>
              <a:t>o</a:t>
            </a:r>
            <a:r>
              <a:rPr sz="1650" b="1" spc="0" baseline="2482" dirty="0">
                <a:latin typeface="Calibri"/>
                <a:cs typeface="Calibri"/>
              </a:rPr>
              <a:t>sts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6967" y="5666943"/>
            <a:ext cx="59746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-9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h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4" baseline="2275" dirty="0">
                <a:latin typeface="Calibri"/>
                <a:cs typeface="Calibri"/>
              </a:rPr>
              <a:t>rn</a:t>
            </a:r>
            <a:r>
              <a:rPr sz="1800" b="1" spc="-1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5489" y="6460642"/>
            <a:ext cx="714326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b="1" spc="4" baseline="2482" dirty="0">
                <a:latin typeface="Calibri"/>
                <a:cs typeface="Calibri"/>
              </a:rPr>
              <a:t>N</a:t>
            </a:r>
            <a:r>
              <a:rPr sz="1650" b="1" spc="0" baseline="2482" dirty="0">
                <a:latin typeface="Calibri"/>
                <a:cs typeface="Calibri"/>
              </a:rPr>
              <a:t>AS</a:t>
            </a:r>
            <a:r>
              <a:rPr sz="1650" b="1" spc="-9" baseline="2482" dirty="0">
                <a:latin typeface="Calibri"/>
                <a:cs typeface="Calibri"/>
              </a:rPr>
              <a:t> </a:t>
            </a:r>
            <a:r>
              <a:rPr sz="1650" b="1" spc="4" baseline="2482" dirty="0">
                <a:latin typeface="Calibri"/>
                <a:cs typeface="Calibri"/>
              </a:rPr>
              <a:t>Cli</a:t>
            </a:r>
            <a:r>
              <a:rPr sz="1650" b="1" spc="-4" baseline="2482" dirty="0">
                <a:latin typeface="Calibri"/>
                <a:cs typeface="Calibri"/>
              </a:rPr>
              <a:t>en</a:t>
            </a:r>
            <a:r>
              <a:rPr sz="1650" b="1" spc="0" baseline="2482" dirty="0">
                <a:latin typeface="Calibri"/>
                <a:cs typeface="Calibri"/>
              </a:rPr>
              <a:t>ts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6991" y="4899507"/>
            <a:ext cx="1331214" cy="844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72517">
              <a:lnSpc>
                <a:spcPct val="101725"/>
              </a:lnSpc>
              <a:spcBef>
                <a:spcPts val="4004"/>
              </a:spcBef>
            </a:pPr>
            <a:r>
              <a:rPr sz="1100" b="1" spc="0" dirty="0">
                <a:latin typeface="Calibri"/>
                <a:cs typeface="Calibri"/>
              </a:rPr>
              <a:t>Fi</a:t>
            </a:r>
            <a:r>
              <a:rPr sz="1100" b="1" spc="4" dirty="0">
                <a:latin typeface="Calibri"/>
                <a:cs typeface="Calibri"/>
              </a:rPr>
              <a:t>l</a:t>
            </a:r>
            <a:r>
              <a:rPr sz="1100" b="1" spc="0" dirty="0">
                <a:latin typeface="Calibri"/>
                <a:cs typeface="Calibri"/>
              </a:rPr>
              <a:t>e</a:t>
            </a:r>
            <a:r>
              <a:rPr sz="1100" b="1" spc="-14" dirty="0">
                <a:latin typeface="Calibri"/>
                <a:cs typeface="Calibri"/>
              </a:rPr>
              <a:t> </a:t>
            </a:r>
            <a:r>
              <a:rPr sz="1100" b="1" spc="0" dirty="0">
                <a:latin typeface="Calibri"/>
                <a:cs typeface="Calibri"/>
              </a:rPr>
              <a:t>A</a:t>
            </a:r>
            <a:r>
              <a:rPr sz="1100" b="1" spc="9" dirty="0">
                <a:latin typeface="Calibri"/>
                <a:cs typeface="Calibri"/>
              </a:rPr>
              <a:t>c</a:t>
            </a:r>
            <a:r>
              <a:rPr sz="1100" b="1" spc="4" dirty="0">
                <a:latin typeface="Calibri"/>
                <a:cs typeface="Calibri"/>
              </a:rPr>
              <a:t>c</a:t>
            </a:r>
            <a:r>
              <a:rPr sz="1100" b="1" spc="-4" dirty="0">
                <a:latin typeface="Calibri"/>
                <a:cs typeface="Calibri"/>
              </a:rPr>
              <a:t>e</a:t>
            </a:r>
            <a:r>
              <a:rPr sz="1100" b="1" spc="0" dirty="0">
                <a:latin typeface="Calibri"/>
                <a:cs typeface="Calibri"/>
              </a:rPr>
              <a:t>ss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58206" y="4437888"/>
            <a:ext cx="727710" cy="461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73"/>
              </a:spcBef>
            </a:pPr>
            <a:endParaRPr sz="1200"/>
          </a:p>
          <a:p>
            <a:pPr marL="43852" marR="127052" algn="ctr">
              <a:lnSpc>
                <a:spcPct val="101725"/>
              </a:lnSpc>
            </a:pPr>
            <a:r>
              <a:rPr sz="1100" b="1" spc="0" dirty="0">
                <a:latin typeface="Calibri"/>
                <a:cs typeface="Calibri"/>
              </a:rPr>
              <a:t>Eth</a:t>
            </a:r>
            <a:r>
              <a:rPr sz="1100" b="1" spc="-4" dirty="0">
                <a:latin typeface="Calibri"/>
                <a:cs typeface="Calibri"/>
              </a:rPr>
              <a:t>e</a:t>
            </a:r>
            <a:r>
              <a:rPr sz="1100" b="1" spc="4" dirty="0">
                <a:latin typeface="Calibri"/>
                <a:cs typeface="Calibri"/>
              </a:rPr>
              <a:t>r</a:t>
            </a:r>
            <a:r>
              <a:rPr sz="1100" b="1" spc="-4" dirty="0">
                <a:latin typeface="Calibri"/>
                <a:cs typeface="Calibri"/>
              </a:rPr>
              <a:t>ne</a:t>
            </a:r>
            <a:r>
              <a:rPr sz="1100" b="1" spc="0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  <a:p>
            <a:pPr marL="190906" marR="241688" algn="ctr">
              <a:lnSpc>
                <a:spcPts val="1019"/>
              </a:lnSpc>
              <a:spcBef>
                <a:spcPts val="51"/>
              </a:spcBef>
            </a:pPr>
            <a:r>
              <a:rPr sz="1650" b="1" spc="0" baseline="-9929" dirty="0">
                <a:latin typeface="Calibri"/>
                <a:cs typeface="Calibri"/>
              </a:rPr>
              <a:t>Port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20134" y="2352294"/>
            <a:ext cx="1339341" cy="10957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459476" y="2352294"/>
            <a:ext cx="727201" cy="10957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6888" y="3454907"/>
            <a:ext cx="2095500" cy="1572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5468" y="5218176"/>
            <a:ext cx="1905000" cy="1427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00528" y="3479292"/>
            <a:ext cx="1905000" cy="16184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34412" y="5117592"/>
            <a:ext cx="1993391" cy="15941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06696" y="3715512"/>
            <a:ext cx="3686555" cy="27660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82676" y="759841"/>
            <a:ext cx="7949471" cy="2488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831" indent="-228600">
              <a:lnSpc>
                <a:spcPts val="3020"/>
              </a:lnSpc>
              <a:spcBef>
                <a:spcPts val="1638"/>
              </a:spcBef>
            </a:pPr>
            <a:endParaRPr lang="en-US" sz="2800" spc="0" dirty="0">
              <a:solidFill>
                <a:srgbClr val="6F2F9F"/>
              </a:solidFill>
              <a:latin typeface="Arial"/>
              <a:cs typeface="Arial"/>
            </a:endParaRPr>
          </a:p>
          <a:p>
            <a:pPr marL="452831" indent="-228600">
              <a:lnSpc>
                <a:spcPts val="3020"/>
              </a:lnSpc>
              <a:spcBef>
                <a:spcPts val="1638"/>
              </a:spcBef>
            </a:pPr>
            <a:r>
              <a:rPr sz="2800" spc="0" dirty="0">
                <a:solidFill>
                  <a:srgbClr val="6F2F9F"/>
                </a:solidFill>
                <a:latin typeface="Arial"/>
                <a:cs typeface="Arial"/>
              </a:rPr>
              <a:t>•</a:t>
            </a:r>
            <a:r>
              <a:rPr sz="2800" spc="3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800" b="1" spc="0" dirty="0">
                <a:solidFill>
                  <a:srgbClr val="6F2F9F"/>
                </a:solidFill>
                <a:latin typeface="Calibri"/>
                <a:cs typeface="Calibri"/>
              </a:rPr>
              <a:t>Serial</a:t>
            </a:r>
            <a:r>
              <a:rPr sz="2800" b="1" spc="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spc="-84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sz="2800" b="1" spc="-34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2800" b="1" spc="-19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2800" b="1" spc="0" dirty="0">
                <a:solidFill>
                  <a:srgbClr val="6F2F9F"/>
                </a:solidFill>
                <a:latin typeface="Calibri"/>
                <a:cs typeface="Calibri"/>
              </a:rPr>
              <a:t>ached</a:t>
            </a:r>
            <a:r>
              <a:rPr sz="2800" b="1" spc="-44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spc="0" dirty="0">
                <a:solidFill>
                  <a:srgbClr val="6F2F9F"/>
                </a:solidFill>
                <a:latin typeface="Calibri"/>
                <a:cs typeface="Calibri"/>
              </a:rPr>
              <a:t>SCSI</a:t>
            </a:r>
            <a:r>
              <a:rPr sz="2800" b="1" spc="-3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4" dirty="0">
                <a:solidFill>
                  <a:srgbClr val="6F2F9F"/>
                </a:solidFill>
                <a:latin typeface="Calibri"/>
                <a:cs typeface="Calibri"/>
              </a:rPr>
              <a:t>(</a:t>
            </a:r>
            <a:r>
              <a:rPr sz="2800" b="1" spc="-39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sz="2800" b="1" spc="0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sz="2800" b="1" spc="-4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)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is</a:t>
            </a:r>
            <a:r>
              <a:rPr sz="2800" spc="-17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poi</a:t>
            </a:r>
            <a:r>
              <a:rPr sz="2800" spc="-34" dirty="0">
                <a:latin typeface="Calibri"/>
                <a:cs typeface="Calibri"/>
              </a:rPr>
              <a:t>n</a:t>
            </a:r>
            <a:r>
              <a:rPr sz="2800" spc="4" dirty="0">
                <a:latin typeface="Calibri"/>
                <a:cs typeface="Calibri"/>
              </a:rPr>
              <a:t>t</a:t>
            </a:r>
            <a:r>
              <a:rPr sz="2800" spc="-4" dirty="0">
                <a:latin typeface="Calibri"/>
                <a:cs typeface="Calibri"/>
              </a:rPr>
              <a:t>-</a:t>
            </a:r>
            <a:r>
              <a:rPr sz="2800" spc="-2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o</a:t>
            </a:r>
            <a:r>
              <a:rPr sz="2800" spc="-4" dirty="0">
                <a:latin typeface="Calibri"/>
                <a:cs typeface="Calibri"/>
              </a:rPr>
              <a:t>-</a:t>
            </a:r>
            <a:r>
              <a:rPr sz="2800" spc="0" dirty="0">
                <a:latin typeface="Calibri"/>
                <a:cs typeface="Calibri"/>
              </a:rPr>
              <a:t>po</a:t>
            </a:r>
            <a:r>
              <a:rPr sz="2800" spc="-9" dirty="0">
                <a:latin typeface="Calibri"/>
                <a:cs typeface="Calibri"/>
              </a:rPr>
              <a:t>i</a:t>
            </a:r>
            <a:r>
              <a:rPr sz="2800" spc="-29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t</a:t>
            </a:r>
            <a:r>
              <a:rPr sz="2800" spc="-58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ser</a:t>
            </a:r>
            <a:r>
              <a:rPr sz="2800" spc="-9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al p</a:t>
            </a:r>
            <a:r>
              <a:rPr sz="2800" spc="-54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o</a:t>
            </a:r>
            <a:r>
              <a:rPr sz="2800" spc="-14" dirty="0">
                <a:latin typeface="Calibri"/>
                <a:cs typeface="Calibri"/>
              </a:rPr>
              <a:t>c</a:t>
            </a:r>
            <a:r>
              <a:rPr sz="2800" spc="0" dirty="0">
                <a:latin typeface="Calibri"/>
                <a:cs typeface="Calibri"/>
              </a:rPr>
              <a:t>ol</a:t>
            </a:r>
            <a:r>
              <a:rPr sz="2800" spc="-62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th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t</a:t>
            </a:r>
            <a:r>
              <a:rPr sz="2800" spc="-22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m</a:t>
            </a:r>
            <a:r>
              <a:rPr sz="2800" spc="-9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v</a:t>
            </a:r>
            <a:r>
              <a:rPr sz="2800" spc="0" dirty="0">
                <a:latin typeface="Calibri"/>
                <a:cs typeface="Calibri"/>
              </a:rPr>
              <a:t>es</a:t>
            </a:r>
            <a:r>
              <a:rPr sz="2800" spc="-51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34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-41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o</a:t>
            </a:r>
            <a:r>
              <a:rPr sz="2800" spc="-14" dirty="0">
                <a:latin typeface="Calibri"/>
                <a:cs typeface="Calibri"/>
              </a:rPr>
              <a:t> </a:t>
            </a:r>
            <a:r>
              <a:rPr sz="2800" spc="9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nd</a:t>
            </a:r>
            <a:r>
              <a:rPr sz="2800" spc="-42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f</a:t>
            </a:r>
            <a:r>
              <a:rPr sz="2800" spc="-44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om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9" dirty="0">
                <a:latin typeface="Calibri"/>
                <a:cs typeface="Calibri"/>
              </a:rPr>
              <a:t>c</a:t>
            </a:r>
            <a:r>
              <a:rPr sz="2800" spc="0" dirty="0">
                <a:latin typeface="Calibri"/>
                <a:cs typeface="Calibri"/>
              </a:rPr>
              <a:t>ompu</a:t>
            </a:r>
            <a:r>
              <a:rPr sz="2800" spc="-34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er </a:t>
            </a:r>
            <a:r>
              <a:rPr sz="2800" spc="-34" dirty="0">
                <a:latin typeface="Calibri"/>
                <a:cs typeface="Calibri"/>
              </a:rPr>
              <a:t>s</a:t>
            </a:r>
            <a:r>
              <a:rPr sz="2800" spc="-2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o</a:t>
            </a:r>
            <a:r>
              <a:rPr sz="2800" spc="-59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-14" dirty="0">
                <a:latin typeface="Calibri"/>
                <a:cs typeface="Calibri"/>
              </a:rPr>
              <a:t>g</a:t>
            </a:r>
            <a:r>
              <a:rPr sz="2800" spc="0" dirty="0">
                <a:latin typeface="Calibri"/>
                <a:cs typeface="Calibri"/>
              </a:rPr>
              <a:t>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-14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v</a:t>
            </a:r>
            <a:r>
              <a:rPr sz="2800" spc="-9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ces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such</a:t>
            </a:r>
            <a:r>
              <a:rPr sz="2800" spc="-22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as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ha</a:t>
            </a:r>
            <a:r>
              <a:rPr sz="2800" spc="-39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-47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dr</a:t>
            </a:r>
            <a:r>
              <a:rPr sz="2800" spc="-14" dirty="0">
                <a:latin typeface="Calibri"/>
                <a:cs typeface="Calibri"/>
              </a:rPr>
              <a:t>i</a:t>
            </a:r>
            <a:r>
              <a:rPr sz="2800" spc="-25" dirty="0">
                <a:latin typeface="Calibri"/>
                <a:cs typeface="Calibri"/>
              </a:rPr>
              <a:t>v</a:t>
            </a:r>
            <a:r>
              <a:rPr sz="2800" spc="0" dirty="0">
                <a:latin typeface="Calibri"/>
                <a:cs typeface="Calibri"/>
              </a:rPr>
              <a:t>es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and</a:t>
            </a:r>
            <a:r>
              <a:rPr sz="2800" spc="-32" dirty="0">
                <a:latin typeface="Calibri"/>
                <a:cs typeface="Calibri"/>
              </a:rPr>
              <a:t> </a:t>
            </a:r>
            <a:r>
              <a:rPr sz="2800" spc="-34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ape</a:t>
            </a:r>
            <a:r>
              <a:rPr sz="2800" spc="-27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dr</a:t>
            </a:r>
            <a:r>
              <a:rPr sz="2800" spc="-14" dirty="0">
                <a:latin typeface="Calibri"/>
                <a:cs typeface="Calibri"/>
              </a:rPr>
              <a:t>i</a:t>
            </a:r>
            <a:r>
              <a:rPr sz="2800" spc="-25" dirty="0">
                <a:latin typeface="Calibri"/>
                <a:cs typeface="Calibri"/>
              </a:rPr>
              <a:t>v</a:t>
            </a:r>
            <a:r>
              <a:rPr sz="2800" spc="0" dirty="0">
                <a:latin typeface="Calibri"/>
                <a:cs typeface="Calibri"/>
              </a:rPr>
              <a:t>es.</a:t>
            </a:r>
            <a:endParaRPr sz="2800" dirty="0">
              <a:latin typeface="Calibri"/>
              <a:cs typeface="Calibri"/>
            </a:endParaRPr>
          </a:p>
          <a:p>
            <a:pPr marL="224231" marR="52412">
              <a:lnSpc>
                <a:spcPct val="101725"/>
              </a:lnSpc>
              <a:spcBef>
                <a:spcPts val="610"/>
              </a:spcBef>
            </a:pPr>
            <a:r>
              <a:rPr sz="2800" spc="0"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r>
              <a:rPr sz="2800" spc="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AS</a:t>
            </a:r>
            <a:r>
              <a:rPr sz="2800" spc="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39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ep</a:t>
            </a:r>
            <a:r>
              <a:rPr sz="2800" spc="-9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aces</a:t>
            </a:r>
            <a:r>
              <a:rPr sz="2800" spc="1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800" spc="4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800" spc="-14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er</a:t>
            </a:r>
            <a:r>
              <a:rPr sz="2800" spc="2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64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spc="-59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al</a:t>
            </a:r>
            <a:r>
              <a:rPr sz="2800" spc="-9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el SCSI bus</a:t>
            </a:r>
            <a:r>
              <a:rPr sz="2800" spc="2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echno</a:t>
            </a:r>
            <a:r>
              <a:rPr sz="2800" spc="-14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og</a:t>
            </a:r>
            <a:r>
              <a:rPr sz="2800" spc="-184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987623-581F-465E-CD81-51430B99A91C}"/>
              </a:ext>
            </a:extLst>
          </p:cNvPr>
          <p:cNvSpPr txBox="1"/>
          <p:nvPr/>
        </p:nvSpPr>
        <p:spPr>
          <a:xfrm>
            <a:off x="2077973" y="103968"/>
            <a:ext cx="4572000" cy="609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2412" algn="ctr">
              <a:lnSpc>
                <a:spcPts val="4585"/>
              </a:lnSpc>
              <a:spcBef>
                <a:spcPts val="229"/>
              </a:spcBef>
            </a:pPr>
            <a:r>
              <a:rPr lang="en-IN"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Serial </a:t>
            </a:r>
            <a:r>
              <a:rPr lang="en-IN" sz="2800" b="1" spc="-9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</a:t>
            </a:r>
            <a:r>
              <a:rPr lang="en-IN" sz="2800" b="1" spc="-5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tt</a:t>
            </a:r>
            <a:r>
              <a:rPr lang="en-IN"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ached</a:t>
            </a:r>
            <a:r>
              <a:rPr lang="en-IN" sz="2800" b="1" spc="-19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lang="en-IN"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SCSI</a:t>
            </a:r>
            <a:r>
              <a:rPr lang="en-IN" sz="2800" b="1" spc="-1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lang="en-IN"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(</a:t>
            </a:r>
            <a:r>
              <a:rPr lang="en-IN" sz="2800" b="1" spc="-19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S</a:t>
            </a:r>
            <a:r>
              <a:rPr lang="en-IN"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AS)</a:t>
            </a:r>
            <a:endParaRPr lang="en-IN"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0747" y="304800"/>
            <a:ext cx="7524399" cy="533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175"/>
              </a:lnSpc>
              <a:spcBef>
                <a:spcPts val="208"/>
              </a:spcBef>
            </a:pP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NAS I</a:t>
            </a:r>
            <a:r>
              <a:rPr sz="2800" b="1" spc="-14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m</a:t>
            </a: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pleme</a:t>
            </a:r>
            <a:r>
              <a:rPr sz="2800" b="1" spc="-29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n</a:t>
            </a:r>
            <a:r>
              <a:rPr sz="2800" b="1" spc="-64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sz="2800" b="1" spc="-34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</a:t>
            </a: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tion</a:t>
            </a:r>
            <a:r>
              <a:rPr sz="2800" b="1" spc="-26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–</a:t>
            </a:r>
            <a:r>
              <a:rPr sz="2800" b="1" spc="-29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G</a:t>
            </a:r>
            <a:r>
              <a:rPr sz="2800" b="1" spc="-34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</a:t>
            </a:r>
            <a:r>
              <a:rPr sz="2800" b="1" spc="-39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sz="2800" b="1" spc="-19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</a:t>
            </a:r>
            <a:r>
              <a:rPr sz="2800" b="1" spc="-44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w</a:t>
            </a:r>
            <a:r>
              <a:rPr sz="2800" b="1" spc="-69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</a:t>
            </a: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y</a:t>
            </a:r>
            <a:r>
              <a:rPr sz="2800" b="1" spc="-19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9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N</a:t>
            </a: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AS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534459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555877"/>
            <a:ext cx="8021615" cy="28942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412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Uses</a:t>
            </a:r>
            <a:r>
              <a:rPr sz="4200" spc="-33" baseline="29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200" spc="-44" baseline="292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4200" spc="9" baseline="2925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sz="4200" spc="-25" baseline="292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ernal</a:t>
            </a:r>
            <a:r>
              <a:rPr sz="4200" spc="-94" baseline="29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200" spc="4" baseline="292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nd</a:t>
            </a:r>
            <a:r>
              <a:rPr sz="4200" spc="-42" baseline="29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inde</a:t>
            </a:r>
            <a:r>
              <a:rPr sz="4200" spc="-9" baseline="2925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end</a:t>
            </a:r>
            <a:r>
              <a:rPr sz="4200" spc="-9" baseline="292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4200" spc="-29" baseline="2925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tl</a:t>
            </a:r>
            <a:r>
              <a:rPr sz="4200" spc="14" baseline="2925" dirty="0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sz="4200" spc="9" baseline="2925" dirty="0">
                <a:solidFill>
                  <a:srgbClr val="006FC0"/>
                </a:solidFill>
                <a:latin typeface="Calibri"/>
                <a:cs typeface="Calibri"/>
              </a:rPr>
              <a:t>-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mana</a:t>
            </a:r>
            <a:r>
              <a:rPr sz="4200" spc="-14" baseline="2925" dirty="0">
                <a:solidFill>
                  <a:srgbClr val="006FC0"/>
                </a:solidFill>
                <a:latin typeface="Calibri"/>
                <a:cs typeface="Calibri"/>
              </a:rPr>
              <a:t>g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ed</a:t>
            </a:r>
            <a:r>
              <a:rPr sz="4200" spc="-195" baseline="29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200" spc="-34" baseline="292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4200" spc="-25" baseline="292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4200" spc="-59" baseline="292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4200" spc="-14" baseline="2925" dirty="0">
                <a:solidFill>
                  <a:srgbClr val="006FC0"/>
                </a:solidFill>
                <a:latin typeface="Calibri"/>
                <a:cs typeface="Calibri"/>
              </a:rPr>
              <a:t>g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241300" marR="52412">
              <a:lnSpc>
                <a:spcPct val="101725"/>
              </a:lnSpc>
              <a:spcBef>
                <a:spcPts val="1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r>
              <a:rPr sz="2400" spc="299" dirty="0">
                <a:latin typeface="Arial"/>
                <a:cs typeface="Arial"/>
              </a:rPr>
              <a:t> </a:t>
            </a:r>
            <a:r>
              <a:rPr sz="2400" spc="0" dirty="0">
                <a:latin typeface="Calibri"/>
                <a:cs typeface="Calibri"/>
              </a:rPr>
              <a:t>NAS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he</a:t>
            </a:r>
            <a:r>
              <a:rPr sz="2400" spc="4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ds ac</a:t>
            </a:r>
            <a:r>
              <a:rPr sz="2400" spc="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ess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-9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9" dirty="0">
                <a:latin typeface="Calibri"/>
                <a:cs typeface="Calibri"/>
              </a:rPr>
              <a:t>N</a:t>
            </a:r>
            <a:r>
              <a:rPr sz="2400" spc="-4" dirty="0">
                <a:latin typeface="Calibri"/>
                <a:cs typeface="Calibri"/>
              </a:rPr>
              <a:t>-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-34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ach</a:t>
            </a:r>
            <a:r>
              <a:rPr sz="2400" spc="9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or di</a:t>
            </a:r>
            <a:r>
              <a:rPr sz="2400" spc="-3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9" dirty="0">
                <a:latin typeface="Calibri"/>
                <a:cs typeface="Calibri"/>
              </a:rPr>
              <a:t>c</a:t>
            </a:r>
            <a:r>
              <a:rPr sz="2400" spc="4" dirty="0">
                <a:latin typeface="Calibri"/>
                <a:cs typeface="Calibri"/>
              </a:rPr>
              <a:t>t</a:t>
            </a:r>
            <a:r>
              <a:rPr sz="2400" spc="-4" dirty="0">
                <a:latin typeface="Calibri"/>
                <a:cs typeface="Calibri"/>
              </a:rPr>
              <a:t>-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-34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ach</a:t>
            </a:r>
            <a:r>
              <a:rPr sz="2400" spc="9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 st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spc="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470204" marR="52412">
              <a:lnSpc>
                <a:spcPts val="2590"/>
              </a:lnSpc>
              <a:spcBef>
                <a:spcPts val="129"/>
              </a:spcBef>
            </a:pPr>
            <a:r>
              <a:rPr sz="3600" spc="0" baseline="3413" dirty="0">
                <a:latin typeface="Calibri"/>
                <a:cs typeface="Calibri"/>
              </a:rPr>
              <a:t>ar</a:t>
            </a:r>
            <a:r>
              <a:rPr sz="3600" spc="-39" baseline="3413" dirty="0">
                <a:latin typeface="Calibri"/>
                <a:cs typeface="Calibri"/>
              </a:rPr>
              <a:t>r</a:t>
            </a:r>
            <a:r>
              <a:rPr sz="3600" spc="-44" baseline="3413" dirty="0">
                <a:latin typeface="Calibri"/>
                <a:cs typeface="Calibri"/>
              </a:rPr>
              <a:t>a</a:t>
            </a:r>
            <a:r>
              <a:rPr sz="3600" spc="-19" baseline="3413" dirty="0">
                <a:latin typeface="Calibri"/>
                <a:cs typeface="Calibri"/>
              </a:rPr>
              <a:t>y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3020"/>
              </a:lnSpc>
              <a:spcBef>
                <a:spcPts val="874"/>
              </a:spcBef>
            </a:pP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NAS</a:t>
            </a:r>
            <a:r>
              <a:rPr sz="2800" spc="-2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heads</a:t>
            </a:r>
            <a:r>
              <a:rPr sz="2800" spc="-52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sha</a:t>
            </a:r>
            <a:r>
              <a:rPr sz="2800" spc="-39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spc="-4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34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800" spc="-59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spc="-14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2800" spc="-9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th</a:t>
            </a:r>
            <a:r>
              <a:rPr sz="2800" spc="-2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other</a:t>
            </a:r>
            <a:r>
              <a:rPr sz="2800" spc="-52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app</a:t>
            </a:r>
            <a:r>
              <a:rPr sz="2800" spc="-9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800" spc="-19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tion</a:t>
            </a:r>
            <a:r>
              <a:rPr sz="2800" spc="-92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se</a:t>
            </a:r>
            <a:r>
              <a:rPr sz="2800" spc="19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s th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spc="-22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per</a:t>
            </a:r>
            <a:r>
              <a:rPr sz="2800" spc="-69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orm</a:t>
            </a:r>
            <a:r>
              <a:rPr sz="2800" spc="-83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2800" spc="-9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ock</a:t>
            </a:r>
            <a:r>
              <a:rPr sz="28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I/O</a:t>
            </a:r>
            <a:endParaRPr sz="2800">
              <a:latin typeface="Calibri"/>
              <a:cs typeface="Calibri"/>
            </a:endParaRPr>
          </a:p>
          <a:p>
            <a:pPr marL="12700" marR="52412">
              <a:lnSpc>
                <a:spcPct val="101725"/>
              </a:lnSpc>
              <a:spcBef>
                <a:spcPts val="610"/>
              </a:spcBef>
            </a:pPr>
            <a:r>
              <a:rPr sz="2800" spc="-44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eq</a:t>
            </a:r>
            <a:r>
              <a:rPr sz="2800" spc="-9" dirty="0">
                <a:solidFill>
                  <a:srgbClr val="00AF50"/>
                </a:solidFill>
                <a:latin typeface="Calibri"/>
                <a:cs typeface="Calibri"/>
              </a:rPr>
              <a:t>u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2800" spc="-44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es</a:t>
            </a:r>
            <a:r>
              <a:rPr sz="2800" spc="19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se</a:t>
            </a:r>
            <a:r>
              <a:rPr sz="2800" spc="-9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-59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-19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spc="-13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mana</a:t>
            </a:r>
            <a:r>
              <a:rPr sz="2800" spc="-19" dirty="0">
                <a:solidFill>
                  <a:srgbClr val="00AF50"/>
                </a:solidFill>
                <a:latin typeface="Calibri"/>
                <a:cs typeface="Calibri"/>
              </a:rPr>
              <a:t>g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eme</a:t>
            </a:r>
            <a:r>
              <a:rPr sz="2800" spc="-34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t of NAS</a:t>
            </a:r>
            <a:r>
              <a:rPr sz="2800" spc="2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head </a:t>
            </a:r>
            <a:r>
              <a:rPr sz="2800" spc="9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0" dirty="0">
                <a:solidFill>
                  <a:srgbClr val="00AF50"/>
                </a:solidFill>
                <a:latin typeface="Calibri"/>
                <a:cs typeface="Calibri"/>
              </a:rPr>
              <a:t>nd</a:t>
            </a:r>
            <a:endParaRPr sz="2800">
              <a:latin typeface="Calibri"/>
              <a:cs typeface="Calibri"/>
            </a:endParaRPr>
          </a:p>
          <a:p>
            <a:pPr marL="12700" marR="52412">
              <a:lnSpc>
                <a:spcPts val="3025"/>
              </a:lnSpc>
              <a:spcBef>
                <a:spcPts val="151"/>
              </a:spcBef>
            </a:pPr>
            <a:r>
              <a:rPr sz="4200" spc="-34" baseline="292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4200" spc="-25" baseline="292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4200" spc="-59" baseline="292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4200" spc="-14" baseline="2925" dirty="0">
                <a:solidFill>
                  <a:srgbClr val="00AF50"/>
                </a:solidFill>
                <a:latin typeface="Calibri"/>
                <a:cs typeface="Calibri"/>
              </a:rPr>
              <a:t>g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2767629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3540" y="3663494"/>
            <a:ext cx="20309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solidFill>
                  <a:srgbClr val="00AF5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3102864" y="4628388"/>
            <a:ext cx="1063752" cy="0"/>
          </a:xfrm>
          <a:custGeom>
            <a:avLst/>
            <a:gdLst/>
            <a:ahLst/>
            <a:cxnLst/>
            <a:rect l="l" t="t" r="r" b="b"/>
            <a:pathLst>
              <a:path w="1063752">
                <a:moveTo>
                  <a:pt x="0" y="0"/>
                </a:moveTo>
                <a:lnTo>
                  <a:pt x="1063752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74264" y="4780788"/>
            <a:ext cx="1303020" cy="1293876"/>
          </a:xfrm>
          <a:custGeom>
            <a:avLst/>
            <a:gdLst/>
            <a:ahLst/>
            <a:cxnLst/>
            <a:rect l="l" t="t" r="r" b="b"/>
            <a:pathLst>
              <a:path w="1303020" h="1293876">
                <a:moveTo>
                  <a:pt x="1303020" y="1293876"/>
                </a:moveTo>
                <a:lnTo>
                  <a:pt x="0" y="1293876"/>
                </a:lnTo>
                <a:lnTo>
                  <a:pt x="0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74264" y="3372612"/>
            <a:ext cx="1303020" cy="1080515"/>
          </a:xfrm>
          <a:custGeom>
            <a:avLst/>
            <a:gdLst/>
            <a:ahLst/>
            <a:cxnLst/>
            <a:rect l="l" t="t" r="r" b="b"/>
            <a:pathLst>
              <a:path w="1303020" h="1080515">
                <a:moveTo>
                  <a:pt x="1303020" y="0"/>
                </a:moveTo>
                <a:lnTo>
                  <a:pt x="0" y="0"/>
                </a:lnTo>
                <a:lnTo>
                  <a:pt x="0" y="1080515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29868" y="3372612"/>
            <a:ext cx="1339595" cy="1080515"/>
          </a:xfrm>
          <a:custGeom>
            <a:avLst/>
            <a:gdLst/>
            <a:ahLst/>
            <a:cxnLst/>
            <a:rect l="l" t="t" r="r" b="b"/>
            <a:pathLst>
              <a:path w="1339595" h="1080515">
                <a:moveTo>
                  <a:pt x="0" y="0"/>
                </a:moveTo>
                <a:lnTo>
                  <a:pt x="1339595" y="0"/>
                </a:lnTo>
                <a:lnTo>
                  <a:pt x="1339595" y="1080515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35380" y="4681728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1219200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08532" y="4800600"/>
            <a:ext cx="1360932" cy="1293876"/>
          </a:xfrm>
          <a:custGeom>
            <a:avLst/>
            <a:gdLst/>
            <a:ahLst/>
            <a:cxnLst/>
            <a:rect l="l" t="t" r="r" b="b"/>
            <a:pathLst>
              <a:path w="1360932" h="1293876">
                <a:moveTo>
                  <a:pt x="0" y="1293876"/>
                </a:moveTo>
                <a:lnTo>
                  <a:pt x="1360932" y="1293876"/>
                </a:lnTo>
                <a:lnTo>
                  <a:pt x="1360932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64664" y="4358640"/>
            <a:ext cx="914400" cy="592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54830" y="4735830"/>
            <a:ext cx="1062228" cy="0"/>
          </a:xfrm>
          <a:custGeom>
            <a:avLst/>
            <a:gdLst/>
            <a:ahLst/>
            <a:cxnLst/>
            <a:rect l="l" t="t" r="r" b="b"/>
            <a:pathLst>
              <a:path w="1062228">
                <a:moveTo>
                  <a:pt x="1062228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32198" y="3393186"/>
            <a:ext cx="1168907" cy="1078991"/>
          </a:xfrm>
          <a:custGeom>
            <a:avLst/>
            <a:gdLst/>
            <a:ahLst/>
            <a:cxnLst/>
            <a:rect l="l" t="t" r="r" b="b"/>
            <a:pathLst>
              <a:path w="1168907" h="1078991">
                <a:moveTo>
                  <a:pt x="0" y="0"/>
                </a:moveTo>
                <a:lnTo>
                  <a:pt x="1168907" y="0"/>
                </a:lnTo>
                <a:lnTo>
                  <a:pt x="1168907" y="1078991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72962" y="4705350"/>
            <a:ext cx="1502664" cy="0"/>
          </a:xfrm>
          <a:custGeom>
            <a:avLst/>
            <a:gdLst/>
            <a:ahLst/>
            <a:cxnLst/>
            <a:rect l="l" t="t" r="r" b="b"/>
            <a:pathLst>
              <a:path w="1502664">
                <a:moveTo>
                  <a:pt x="1502664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32198" y="4965954"/>
            <a:ext cx="1168907" cy="1082039"/>
          </a:xfrm>
          <a:custGeom>
            <a:avLst/>
            <a:gdLst/>
            <a:ahLst/>
            <a:cxnLst/>
            <a:rect l="l" t="t" r="r" b="b"/>
            <a:pathLst>
              <a:path w="1168907" h="1082039">
                <a:moveTo>
                  <a:pt x="0" y="1082040"/>
                </a:moveTo>
                <a:lnTo>
                  <a:pt x="1168907" y="1082040"/>
                </a:lnTo>
                <a:lnTo>
                  <a:pt x="1168907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55336" y="4434840"/>
            <a:ext cx="917448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46804" y="4130040"/>
            <a:ext cx="544068" cy="1257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64864" y="1725168"/>
            <a:ext cx="1066800" cy="22296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9600" y="2889504"/>
            <a:ext cx="685800" cy="685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9600" y="4197096"/>
            <a:ext cx="685800" cy="685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9600" y="5602224"/>
            <a:ext cx="685800" cy="6857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22464" y="3672840"/>
            <a:ext cx="969264" cy="16459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41064" y="5832348"/>
            <a:ext cx="987551" cy="4312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2676" y="759841"/>
            <a:ext cx="2052286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endParaRPr sz="4400" dirty="0">
              <a:latin typeface="Calibri Light"/>
              <a:cs typeface="Calibri Ligh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53235" y="759841"/>
            <a:ext cx="103455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endParaRPr sz="4400" dirty="0">
              <a:latin typeface="Calibri Light"/>
              <a:cs typeface="Calibri Ligh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78361" y="1448603"/>
            <a:ext cx="2900507" cy="957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2210" marR="83896">
              <a:lnSpc>
                <a:spcPct val="101725"/>
              </a:lnSpc>
              <a:spcBef>
                <a:spcPts val="706"/>
              </a:spcBef>
            </a:pPr>
            <a:r>
              <a:rPr sz="1600" b="1" spc="4" dirty="0">
                <a:latin typeface="Calibri"/>
                <a:cs typeface="Calibri"/>
              </a:rPr>
              <a:t>A</a:t>
            </a:r>
            <a:r>
              <a:rPr sz="1600" b="1" spc="-4" dirty="0">
                <a:latin typeface="Calibri"/>
                <a:cs typeface="Calibri"/>
              </a:rPr>
              <a:t>pp</a:t>
            </a:r>
            <a:r>
              <a:rPr sz="1600" b="1" spc="0" dirty="0">
                <a:latin typeface="Calibri"/>
                <a:cs typeface="Calibri"/>
              </a:rPr>
              <a:t>l</a:t>
            </a:r>
            <a:r>
              <a:rPr sz="1600" b="1" spc="4" dirty="0">
                <a:latin typeface="Calibri"/>
                <a:cs typeface="Calibri"/>
              </a:rPr>
              <a:t>i</a:t>
            </a:r>
            <a:r>
              <a:rPr sz="1600" b="1" spc="-4" dirty="0">
                <a:latin typeface="Calibri"/>
                <a:cs typeface="Calibri"/>
              </a:rPr>
              <a:t>ca</a:t>
            </a:r>
            <a:r>
              <a:rPr sz="1600" b="1" spc="0" dirty="0">
                <a:latin typeface="Calibri"/>
                <a:cs typeface="Calibri"/>
              </a:rPr>
              <a:t>ti</a:t>
            </a:r>
            <a:r>
              <a:rPr sz="1600" b="1" spc="4" dirty="0">
                <a:latin typeface="Calibri"/>
                <a:cs typeface="Calibri"/>
              </a:rPr>
              <a:t>o</a:t>
            </a:r>
            <a:r>
              <a:rPr sz="1600" b="1" spc="0" dirty="0">
                <a:latin typeface="Calibri"/>
                <a:cs typeface="Calibri"/>
              </a:rPr>
              <a:t>n</a:t>
            </a:r>
            <a:r>
              <a:rPr sz="1600" b="1" spc="-80" dirty="0">
                <a:latin typeface="Calibri"/>
                <a:cs typeface="Calibri"/>
              </a:rPr>
              <a:t> </a:t>
            </a:r>
            <a:r>
              <a:rPr sz="1600" b="1" spc="0" dirty="0">
                <a:latin typeface="Calibri"/>
                <a:cs typeface="Calibri"/>
              </a:rPr>
              <a:t>Se</a:t>
            </a:r>
            <a:r>
              <a:rPr sz="1600" b="1" spc="9" dirty="0">
                <a:latin typeface="Calibri"/>
                <a:cs typeface="Calibri"/>
              </a:rPr>
              <a:t>r</a:t>
            </a:r>
            <a:r>
              <a:rPr sz="1600" b="1" spc="-9" dirty="0">
                <a:latin typeface="Calibri"/>
                <a:cs typeface="Calibri"/>
              </a:rPr>
              <a:t>v</a:t>
            </a:r>
            <a:r>
              <a:rPr sz="1600" b="1" spc="0" dirty="0">
                <a:latin typeface="Calibri"/>
                <a:cs typeface="Calibri"/>
              </a:rPr>
              <a:t>e</a:t>
            </a:r>
            <a:r>
              <a:rPr sz="1600" b="1" spc="-25" dirty="0">
                <a:latin typeface="Calibri"/>
                <a:cs typeface="Calibri"/>
              </a:rPr>
              <a:t>r</a:t>
            </a:r>
            <a:r>
              <a:rPr sz="1600" b="1" spc="0" dirty="0">
                <a:latin typeface="Calibri"/>
                <a:cs typeface="Calibri"/>
              </a:rPr>
              <a:t>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6686" y="3617595"/>
            <a:ext cx="48109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Cl</a:t>
            </a:r>
            <a:r>
              <a:rPr sz="2100" b="1" spc="4" baseline="1950" dirty="0">
                <a:latin typeface="Calibri"/>
                <a:cs typeface="Calibri"/>
              </a:rPr>
              <a:t>i</a:t>
            </a:r>
            <a:r>
              <a:rPr sz="2100" b="1" spc="0" baseline="1950" dirty="0">
                <a:latin typeface="Calibri"/>
                <a:cs typeface="Calibri"/>
              </a:rPr>
              <a:t>e</a:t>
            </a:r>
            <a:r>
              <a:rPr sz="2100" b="1" spc="-9" baseline="1950" dirty="0">
                <a:latin typeface="Calibri"/>
                <a:cs typeface="Calibri"/>
              </a:rPr>
              <a:t>n</a:t>
            </a:r>
            <a:r>
              <a:rPr sz="2100" b="1" spc="0" baseline="1950" dirty="0"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32964" y="4548784"/>
            <a:ext cx="216289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2400" b="1" spc="-4" baseline="3413" dirty="0">
                <a:latin typeface="Calibri"/>
                <a:cs typeface="Calibri"/>
              </a:rPr>
              <a:t>IP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96306" y="4647183"/>
            <a:ext cx="652263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2400" b="1" spc="-14" baseline="3413" dirty="0">
                <a:latin typeface="Calibri"/>
                <a:cs typeface="Calibri"/>
              </a:rPr>
              <a:t>F</a:t>
            </a:r>
            <a:r>
              <a:rPr sz="2400" b="1" spc="0" baseline="3413" dirty="0">
                <a:latin typeface="Calibri"/>
                <a:cs typeface="Calibri"/>
              </a:rPr>
              <a:t>C </a:t>
            </a:r>
            <a:r>
              <a:rPr sz="2400" b="1" spc="-19" baseline="3413" dirty="0">
                <a:latin typeface="Calibri"/>
                <a:cs typeface="Calibri"/>
              </a:rPr>
              <a:t>S</a:t>
            </a:r>
            <a:r>
              <a:rPr sz="2400" b="1" spc="4" baseline="3413" dirty="0">
                <a:latin typeface="Calibri"/>
                <a:cs typeface="Calibri"/>
              </a:rPr>
              <a:t>A</a:t>
            </a:r>
            <a:r>
              <a:rPr sz="2400" b="1" spc="0" baseline="3413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6686" y="4926076"/>
            <a:ext cx="48109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Cl</a:t>
            </a:r>
            <a:r>
              <a:rPr sz="2100" b="1" spc="4" baseline="1950" dirty="0">
                <a:latin typeface="Calibri"/>
                <a:cs typeface="Calibri"/>
              </a:rPr>
              <a:t>i</a:t>
            </a:r>
            <a:r>
              <a:rPr sz="2100" b="1" spc="0" baseline="1950" dirty="0">
                <a:latin typeface="Calibri"/>
                <a:cs typeface="Calibri"/>
              </a:rPr>
              <a:t>e</a:t>
            </a:r>
            <a:r>
              <a:rPr sz="2100" b="1" spc="-9" baseline="1950" dirty="0">
                <a:latin typeface="Calibri"/>
                <a:cs typeface="Calibri"/>
              </a:rPr>
              <a:t>n</a:t>
            </a:r>
            <a:r>
              <a:rPr sz="2100" b="1" spc="0" baseline="1950" dirty="0"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37501" y="5349113"/>
            <a:ext cx="119647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2400" b="1" spc="0" baseline="3413" dirty="0">
                <a:latin typeface="Calibri"/>
                <a:cs typeface="Calibri"/>
              </a:rPr>
              <a:t>S</a:t>
            </a:r>
            <a:r>
              <a:rPr sz="2400" b="1" spc="-9" baseline="3413" dirty="0">
                <a:latin typeface="Calibri"/>
                <a:cs typeface="Calibri"/>
              </a:rPr>
              <a:t>t</a:t>
            </a:r>
            <a:r>
              <a:rPr sz="2400" b="1" spc="4" baseline="3413" dirty="0">
                <a:latin typeface="Calibri"/>
                <a:cs typeface="Calibri"/>
              </a:rPr>
              <a:t>o</a:t>
            </a:r>
            <a:r>
              <a:rPr sz="2400" b="1" spc="-39" baseline="3413" dirty="0">
                <a:latin typeface="Calibri"/>
                <a:cs typeface="Calibri"/>
              </a:rPr>
              <a:t>r</a:t>
            </a:r>
            <a:r>
              <a:rPr sz="2400" b="1" spc="0" baseline="3413" dirty="0">
                <a:latin typeface="Calibri"/>
                <a:cs typeface="Calibri"/>
              </a:rPr>
              <a:t>a</a:t>
            </a:r>
            <a:r>
              <a:rPr sz="2400" b="1" spc="-9" baseline="3413" dirty="0">
                <a:latin typeface="Calibri"/>
                <a:cs typeface="Calibri"/>
              </a:rPr>
              <a:t>g</a:t>
            </a:r>
            <a:r>
              <a:rPr sz="2400" b="1" spc="0" baseline="3413" dirty="0">
                <a:latin typeface="Calibri"/>
                <a:cs typeface="Calibri"/>
              </a:rPr>
              <a:t>e</a:t>
            </a:r>
            <a:r>
              <a:rPr sz="2400" b="1" spc="-40" baseline="3413" dirty="0">
                <a:latin typeface="Calibri"/>
                <a:cs typeface="Calibri"/>
              </a:rPr>
              <a:t> </a:t>
            </a:r>
            <a:r>
              <a:rPr sz="2400" b="1" spc="4" baseline="3413" dirty="0">
                <a:latin typeface="Calibri"/>
                <a:cs typeface="Calibri"/>
              </a:rPr>
              <a:t>A</a:t>
            </a:r>
            <a:r>
              <a:rPr sz="2400" b="1" spc="0" baseline="3413" dirty="0">
                <a:latin typeface="Calibri"/>
                <a:cs typeface="Calibri"/>
              </a:rPr>
              <a:t>r</a:t>
            </a:r>
            <a:r>
              <a:rPr sz="2400" b="1" spc="-44" baseline="3413" dirty="0">
                <a:latin typeface="Calibri"/>
                <a:cs typeface="Calibri"/>
              </a:rPr>
              <a:t>r</a:t>
            </a:r>
            <a:r>
              <a:rPr sz="2400" b="1" spc="-19" baseline="3413" dirty="0">
                <a:latin typeface="Calibri"/>
                <a:cs typeface="Calibri"/>
              </a:rPr>
              <a:t>a</a:t>
            </a:r>
            <a:r>
              <a:rPr sz="2400" b="1" spc="0" baseline="3413" dirty="0"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78098" y="5387467"/>
            <a:ext cx="160232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2400" b="1" spc="4" baseline="3413" dirty="0">
                <a:latin typeface="Calibri"/>
                <a:cs typeface="Calibri"/>
              </a:rPr>
              <a:t>A</a:t>
            </a:r>
            <a:r>
              <a:rPr sz="2400" b="1" spc="-4" baseline="3413" dirty="0">
                <a:latin typeface="Calibri"/>
                <a:cs typeface="Calibri"/>
              </a:rPr>
              <a:t>pp</a:t>
            </a:r>
            <a:r>
              <a:rPr sz="2400" b="1" spc="0" baseline="3413" dirty="0">
                <a:latin typeface="Calibri"/>
                <a:cs typeface="Calibri"/>
              </a:rPr>
              <a:t>l</a:t>
            </a:r>
            <a:r>
              <a:rPr sz="2400" b="1" spc="4" baseline="3413" dirty="0">
                <a:latin typeface="Calibri"/>
                <a:cs typeface="Calibri"/>
              </a:rPr>
              <a:t>i</a:t>
            </a:r>
            <a:r>
              <a:rPr sz="2400" b="1" spc="-4" baseline="3413" dirty="0">
                <a:latin typeface="Calibri"/>
                <a:cs typeface="Calibri"/>
              </a:rPr>
              <a:t>ca</a:t>
            </a:r>
            <a:r>
              <a:rPr sz="2400" b="1" spc="0" baseline="3413" dirty="0">
                <a:latin typeface="Calibri"/>
                <a:cs typeface="Calibri"/>
              </a:rPr>
              <a:t>ti</a:t>
            </a:r>
            <a:r>
              <a:rPr sz="2400" b="1" spc="4" baseline="3413" dirty="0">
                <a:latin typeface="Calibri"/>
                <a:cs typeface="Calibri"/>
              </a:rPr>
              <a:t>o</a:t>
            </a:r>
            <a:r>
              <a:rPr sz="2400" b="1" spc="0" baseline="3413" dirty="0">
                <a:latin typeface="Calibri"/>
                <a:cs typeface="Calibri"/>
              </a:rPr>
              <a:t>n</a:t>
            </a:r>
            <a:r>
              <a:rPr sz="2400" b="1" spc="-80" baseline="3413" dirty="0">
                <a:latin typeface="Calibri"/>
                <a:cs typeface="Calibri"/>
              </a:rPr>
              <a:t> </a:t>
            </a:r>
            <a:r>
              <a:rPr sz="2400" b="1" spc="0" baseline="3413" dirty="0">
                <a:latin typeface="Calibri"/>
                <a:cs typeface="Calibri"/>
              </a:rPr>
              <a:t>Se</a:t>
            </a:r>
            <a:r>
              <a:rPr sz="2400" b="1" spc="9" baseline="3413" dirty="0">
                <a:latin typeface="Calibri"/>
                <a:cs typeface="Calibri"/>
              </a:rPr>
              <a:t>r</a:t>
            </a:r>
            <a:r>
              <a:rPr sz="2400" b="1" spc="-9" baseline="3413" dirty="0">
                <a:latin typeface="Calibri"/>
                <a:cs typeface="Calibri"/>
              </a:rPr>
              <a:t>v</a:t>
            </a:r>
            <a:r>
              <a:rPr sz="2400" b="1" spc="0" baseline="3413" dirty="0">
                <a:latin typeface="Calibri"/>
                <a:cs typeface="Calibri"/>
              </a:rPr>
              <a:t>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27145" y="6319901"/>
            <a:ext cx="1192430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2400" b="1" spc="0" baseline="3413" dirty="0">
                <a:latin typeface="Calibri"/>
                <a:cs typeface="Calibri"/>
              </a:rPr>
              <a:t>G</a:t>
            </a:r>
            <a:r>
              <a:rPr sz="2400" b="1" spc="-4" baseline="3413" dirty="0">
                <a:latin typeface="Calibri"/>
                <a:cs typeface="Calibri"/>
              </a:rPr>
              <a:t>a</a:t>
            </a:r>
            <a:r>
              <a:rPr sz="2400" b="1" spc="-25" baseline="3413" dirty="0">
                <a:latin typeface="Calibri"/>
                <a:cs typeface="Calibri"/>
              </a:rPr>
              <a:t>t</a:t>
            </a:r>
            <a:r>
              <a:rPr sz="2400" b="1" spc="-9" baseline="3413" dirty="0">
                <a:latin typeface="Calibri"/>
                <a:cs typeface="Calibri"/>
              </a:rPr>
              <a:t>e</a:t>
            </a:r>
            <a:r>
              <a:rPr sz="2400" b="1" spc="-14" baseline="3413" dirty="0">
                <a:latin typeface="Calibri"/>
                <a:cs typeface="Calibri"/>
              </a:rPr>
              <a:t>w</a:t>
            </a:r>
            <a:r>
              <a:rPr sz="2400" b="1" spc="-19" baseline="3413" dirty="0">
                <a:latin typeface="Calibri"/>
                <a:cs typeface="Calibri"/>
              </a:rPr>
              <a:t>a</a:t>
            </a:r>
            <a:r>
              <a:rPr sz="2400" b="1" spc="0" baseline="3413" dirty="0">
                <a:latin typeface="Calibri"/>
                <a:cs typeface="Calibri"/>
              </a:rPr>
              <a:t>y</a:t>
            </a:r>
            <a:r>
              <a:rPr sz="2400" b="1" spc="-73" baseline="3413" dirty="0">
                <a:latin typeface="Calibri"/>
                <a:cs typeface="Calibri"/>
              </a:rPr>
              <a:t> </a:t>
            </a:r>
            <a:r>
              <a:rPr sz="2400" b="1" spc="0" baseline="3413" dirty="0">
                <a:latin typeface="Calibri"/>
                <a:cs typeface="Calibri"/>
              </a:rPr>
              <a:t>N</a:t>
            </a:r>
            <a:r>
              <a:rPr sz="2400" b="1" spc="9" baseline="3413" dirty="0">
                <a:latin typeface="Calibri"/>
                <a:cs typeface="Calibri"/>
              </a:rPr>
              <a:t>A</a:t>
            </a:r>
            <a:r>
              <a:rPr sz="2400" b="1" spc="0" baseline="3413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6686" y="6330569"/>
            <a:ext cx="48109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Cl</a:t>
            </a:r>
            <a:r>
              <a:rPr sz="2100" b="1" spc="4" baseline="1950" dirty="0">
                <a:latin typeface="Calibri"/>
                <a:cs typeface="Calibri"/>
              </a:rPr>
              <a:t>i</a:t>
            </a:r>
            <a:r>
              <a:rPr sz="2100" b="1" spc="0" baseline="1950" dirty="0">
                <a:latin typeface="Calibri"/>
                <a:cs typeface="Calibri"/>
              </a:rPr>
              <a:t>e</a:t>
            </a:r>
            <a:r>
              <a:rPr sz="2100" b="1" spc="-9" baseline="1950" dirty="0">
                <a:latin typeface="Calibri"/>
                <a:cs typeface="Calibri"/>
              </a:rPr>
              <a:t>n</a:t>
            </a:r>
            <a:r>
              <a:rPr sz="2100" b="1" spc="0" baseline="1950" dirty="0"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2198" y="4965954"/>
            <a:ext cx="1168907" cy="1082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2874264" y="4780788"/>
            <a:ext cx="1303020" cy="12938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0"/>
              </a:spcBef>
            </a:pPr>
            <a:endParaRPr sz="550"/>
          </a:p>
          <a:p>
            <a:pPr marL="716534">
              <a:lnSpc>
                <a:spcPct val="101725"/>
              </a:lnSpc>
              <a:spcBef>
                <a:spcPts val="4000"/>
              </a:spcBef>
            </a:pPr>
            <a:r>
              <a:rPr sz="1600" b="1" spc="4" dirty="0">
                <a:latin typeface="Calibri"/>
                <a:cs typeface="Calibri"/>
              </a:rPr>
              <a:t>A</a:t>
            </a:r>
            <a:r>
              <a:rPr sz="1600" b="1" spc="-4" dirty="0">
                <a:latin typeface="Calibri"/>
                <a:cs typeface="Calibri"/>
              </a:rPr>
              <a:t>pp</a:t>
            </a:r>
            <a:r>
              <a:rPr sz="1600" b="1" spc="0" dirty="0">
                <a:latin typeface="Calibri"/>
                <a:cs typeface="Calibri"/>
              </a:rPr>
              <a:t>l</a:t>
            </a:r>
            <a:r>
              <a:rPr sz="1600" b="1" spc="4" dirty="0">
                <a:latin typeface="Calibri"/>
                <a:cs typeface="Calibri"/>
              </a:rPr>
              <a:t>i</a:t>
            </a:r>
            <a:r>
              <a:rPr sz="1600" b="1" spc="0" dirty="0">
                <a:latin typeface="Calibri"/>
                <a:cs typeface="Calibri"/>
              </a:rPr>
              <a:t>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8532" y="4800600"/>
            <a:ext cx="1360932" cy="12938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632198" y="3393186"/>
            <a:ext cx="1168907" cy="1078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874264" y="3372612"/>
            <a:ext cx="1303020" cy="10805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229868" y="3372612"/>
            <a:ext cx="1339595" cy="10805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030E06-059F-B7AC-7DD6-DEEE8DD143E4}"/>
              </a:ext>
            </a:extLst>
          </p:cNvPr>
          <p:cNvSpPr txBox="1"/>
          <p:nvPr/>
        </p:nvSpPr>
        <p:spPr>
          <a:xfrm>
            <a:off x="952500" y="304800"/>
            <a:ext cx="720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Gateway NAS connectivity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2057401" y="355257"/>
            <a:ext cx="4724400" cy="533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NAS I</a:t>
            </a:r>
            <a:r>
              <a:rPr sz="2800" b="1" spc="-14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m</a:t>
            </a: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pleme</a:t>
            </a:r>
            <a:r>
              <a:rPr sz="2800" b="1" spc="-29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n</a:t>
            </a:r>
            <a:r>
              <a:rPr sz="2800" b="1" spc="-64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sz="2800" b="1" spc="-34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</a:t>
            </a: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tion</a:t>
            </a:r>
            <a:r>
              <a:rPr sz="2800" b="1" spc="-26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–</a:t>
            </a:r>
            <a:r>
              <a:rPr sz="2800" b="1" spc="-29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S</a:t>
            </a:r>
            <a:r>
              <a:rPr sz="2800" b="1" spc="-29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c</a:t>
            </a: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al</a:t>
            </a:r>
            <a:r>
              <a:rPr sz="2800" b="1" spc="14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</a:t>
            </a: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-out NAS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1502455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solidFill>
                  <a:srgbClr val="00AF5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1523873"/>
            <a:ext cx="7678383" cy="2052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-64" baseline="2925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ools</a:t>
            </a:r>
            <a:r>
              <a:rPr sz="4200" spc="-41" baseline="29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mu</a:t>
            </a:r>
            <a:r>
              <a:rPr sz="4200" spc="-14" baseline="2925" dirty="0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ti</a:t>
            </a:r>
            <a:r>
              <a:rPr sz="4200" spc="-9" baseline="2925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le</a:t>
            </a:r>
            <a:r>
              <a:rPr sz="4200" spc="-23" baseline="29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nodes</a:t>
            </a:r>
            <a:r>
              <a:rPr sz="4200" spc="-38" baseline="29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200" spc="-25" baseline="292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4200" spc="-19" baseline="2925" dirty="0">
                <a:solidFill>
                  <a:srgbClr val="00AF50"/>
                </a:solidFill>
                <a:latin typeface="Calibri"/>
                <a:cs typeface="Calibri"/>
              </a:rPr>
              <a:t>g</a:t>
            </a:r>
            <a:r>
              <a:rPr sz="4200" spc="-9" baseline="292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ther</a:t>
            </a:r>
            <a:r>
              <a:rPr sz="4200" spc="-51" baseline="29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200" spc="-14" baseline="2925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4200" spc="-9" baseline="29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4200" spc="-13" baseline="29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clu</a:t>
            </a:r>
            <a:r>
              <a:rPr sz="4200" spc="-39" baseline="292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4200" spc="-25" baseline="292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er</a:t>
            </a:r>
            <a:r>
              <a:rPr sz="4200" spc="-42" baseline="29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th</a:t>
            </a:r>
            <a:r>
              <a:rPr sz="4200" spc="-25" baseline="292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4200" spc="-37" baseline="29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200" spc="-14" baseline="2925" dirty="0">
                <a:solidFill>
                  <a:srgbClr val="00AF50"/>
                </a:solidFill>
                <a:latin typeface="Calibri"/>
                <a:cs typeface="Calibri"/>
              </a:rPr>
              <a:t>w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or</a:t>
            </a:r>
            <a:r>
              <a:rPr sz="4200" spc="-25" baseline="2925" dirty="0">
                <a:solidFill>
                  <a:srgbClr val="00AF50"/>
                </a:solidFill>
                <a:latin typeface="Calibri"/>
                <a:cs typeface="Calibri"/>
              </a:rPr>
              <a:t>k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12700" marR="53263">
              <a:lnSpc>
                <a:spcPts val="3025"/>
              </a:lnSpc>
              <a:spcBef>
                <a:spcPts val="3"/>
              </a:spcBef>
            </a:pP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4200" spc="-13" baseline="29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sing</a:t>
            </a:r>
            <a:r>
              <a:rPr sz="4200" spc="-9" baseline="2925" dirty="0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4200" spc="9" baseline="29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NAS</a:t>
            </a:r>
            <a:r>
              <a:rPr sz="4200" spc="4" baseline="29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d</a:t>
            </a:r>
            <a:r>
              <a:rPr sz="4200" spc="-19" baseline="292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v</a:t>
            </a:r>
            <a:r>
              <a:rPr sz="4200" spc="-9" baseline="2925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ce</a:t>
            </a:r>
            <a:endParaRPr sz="2800">
              <a:latin typeface="Calibri"/>
              <a:cs typeface="Calibri"/>
            </a:endParaRPr>
          </a:p>
          <a:p>
            <a:pPr marL="241300" marR="53263">
              <a:lnSpc>
                <a:spcPct val="101725"/>
              </a:lnSpc>
              <a:spcBef>
                <a:spcPts val="13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r>
              <a:rPr sz="2400" spc="299" dirty="0">
                <a:latin typeface="Arial"/>
                <a:cs typeface="Arial"/>
              </a:rPr>
              <a:t> </a:t>
            </a:r>
            <a:r>
              <a:rPr sz="2400" spc="-50" dirty="0">
                <a:latin typeface="Calibri"/>
                <a:cs typeface="Calibri"/>
              </a:rPr>
              <a:t>P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9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l is mana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spc="0" dirty="0">
                <a:latin typeface="Calibri"/>
                <a:cs typeface="Calibri"/>
              </a:rPr>
              <a:t>ed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c</a:t>
            </a:r>
            <a:r>
              <a:rPr sz="2400" spc="9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4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ally</a:t>
            </a:r>
            <a:endParaRPr sz="2400">
              <a:latin typeface="Calibri"/>
              <a:cs typeface="Calibri"/>
            </a:endParaRPr>
          </a:p>
          <a:p>
            <a:pPr marL="12700" marR="53263">
              <a:lnSpc>
                <a:spcPct val="101725"/>
              </a:lnSpc>
              <a:spcBef>
                <a:spcPts val="601"/>
              </a:spcBef>
            </a:pP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800" spc="-19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ales</a:t>
            </a:r>
            <a:r>
              <a:rPr sz="2800" spc="-4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per</a:t>
            </a:r>
            <a:r>
              <a:rPr sz="2800" spc="-69" dirty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ormance</a:t>
            </a:r>
            <a:r>
              <a:rPr sz="2800" spc="-117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54" dirty="0">
                <a:solidFill>
                  <a:srgbClr val="006FC0"/>
                </a:solidFill>
                <a:latin typeface="Calibri"/>
                <a:cs typeface="Calibri"/>
              </a:rPr>
              <a:t>/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or</a:t>
            </a:r>
            <a:r>
              <a:rPr sz="2800" spc="-53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9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apa</a:t>
            </a:r>
            <a:r>
              <a:rPr sz="2800" spc="9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ity</a:t>
            </a:r>
            <a:r>
              <a:rPr sz="2800" spc="-63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4" dirty="0">
                <a:solidFill>
                  <a:srgbClr val="006FC0"/>
                </a:solidFill>
                <a:latin typeface="Calibri"/>
                <a:cs typeface="Calibri"/>
              </a:rPr>
              <a:t>w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ith</a:t>
            </a:r>
            <a:r>
              <a:rPr sz="2800" spc="-19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add</a:t>
            </a:r>
            <a:r>
              <a:rPr sz="2800" spc="-9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tion</a:t>
            </a:r>
            <a:r>
              <a:rPr sz="2800" spc="-69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endParaRPr sz="2800">
              <a:latin typeface="Calibri"/>
              <a:cs typeface="Calibri"/>
            </a:endParaRPr>
          </a:p>
          <a:p>
            <a:pPr marL="12700" marR="53263">
              <a:lnSpc>
                <a:spcPts val="3025"/>
              </a:lnSpc>
              <a:spcBef>
                <a:spcPts val="151"/>
              </a:spcBef>
            </a:pP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no</a:t>
            </a:r>
            <a:r>
              <a:rPr sz="4200" spc="-9" baseline="2925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es</a:t>
            </a:r>
            <a:r>
              <a:rPr sz="4200" spc="19" baseline="29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200" spc="-25" baseline="292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o the</a:t>
            </a:r>
            <a:r>
              <a:rPr sz="4200" spc="9" baseline="29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pool non</a:t>
            </a:r>
            <a:r>
              <a:rPr sz="4200" spc="-4" baseline="2925" dirty="0">
                <a:solidFill>
                  <a:srgbClr val="006FC0"/>
                </a:solidFill>
                <a:latin typeface="Calibri"/>
                <a:cs typeface="Calibri"/>
              </a:rPr>
              <a:t>-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4200" spc="-14" baseline="2925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sru</a:t>
            </a:r>
            <a:r>
              <a:rPr sz="4200" spc="-19" baseline="2925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4200" spc="-4" baseline="2925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4200" spc="-25" baseline="2925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4200" spc="-4" baseline="2925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93490" y="1523873"/>
            <a:ext cx="38763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2790489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3686982"/>
            <a:ext cx="20294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3708400"/>
            <a:ext cx="8062520" cy="2444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4200" spc="-39" baseline="292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200" spc="-19" baseline="29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4200" spc="-25" baseline="292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es</a:t>
            </a:r>
            <a:r>
              <a:rPr sz="4200" spc="-86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4200" spc="-13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si</a:t>
            </a:r>
            <a:r>
              <a:rPr sz="4200" spc="-9" baseline="292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gle</a:t>
            </a:r>
            <a:r>
              <a:rPr sz="4200" spc="-22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fi</a:t>
            </a:r>
            <a:r>
              <a:rPr sz="4200" spc="-9" baseline="2925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200" spc="-13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-59" baseline="292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4200" spc="-29" baseline="292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4200" spc="-34" baseline="292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4200" spc="-25" baseline="292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em</a:t>
            </a:r>
            <a:r>
              <a:rPr sz="4200" spc="-45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th</a:t>
            </a:r>
            <a:r>
              <a:rPr sz="4200" spc="-25" baseline="29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4200" spc="-37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runs</a:t>
            </a:r>
            <a:r>
              <a:rPr sz="4200" spc="-25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4200" spc="-19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all</a:t>
            </a:r>
            <a:r>
              <a:rPr sz="4200" spc="-31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nodes</a:t>
            </a:r>
            <a:r>
              <a:rPr sz="4200" spc="-49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4200" spc="-21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  <a:p>
            <a:pPr marL="12700" marR="53263">
              <a:lnSpc>
                <a:spcPts val="3025"/>
              </a:lnSpc>
              <a:spcBef>
                <a:spcPts val="3"/>
              </a:spcBef>
            </a:pP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clu</a:t>
            </a:r>
            <a:r>
              <a:rPr sz="4200" spc="-39" baseline="292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4200" spc="-25" baseline="292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er</a:t>
            </a:r>
            <a:endParaRPr sz="2800">
              <a:latin typeface="Calibri"/>
              <a:cs typeface="Calibri"/>
            </a:endParaRPr>
          </a:p>
          <a:p>
            <a:pPr marL="241300" marR="53263">
              <a:lnSpc>
                <a:spcPct val="101725"/>
              </a:lnSpc>
              <a:spcBef>
                <a:spcPts val="3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r>
              <a:rPr sz="2400" spc="299" dirty="0">
                <a:latin typeface="Arial"/>
                <a:cs typeface="Arial"/>
              </a:rPr>
              <a:t> </a:t>
            </a:r>
            <a:r>
              <a:rPr sz="2400" spc="0" dirty="0">
                <a:latin typeface="Calibri"/>
                <a:cs typeface="Calibri"/>
              </a:rPr>
              <a:t>Cli</a:t>
            </a:r>
            <a:r>
              <a:rPr sz="2400" spc="9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ts,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onnec</a:t>
            </a:r>
            <a:r>
              <a:rPr sz="2400" spc="-19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ed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44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y node,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an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ac</a:t>
            </a:r>
            <a:r>
              <a:rPr sz="2400" spc="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ess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19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ti</a:t>
            </a:r>
            <a:r>
              <a:rPr sz="2400" spc="-2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 file </a:t>
            </a:r>
            <a:r>
              <a:rPr sz="2400" spc="-44" dirty="0">
                <a:latin typeface="Calibri"/>
                <a:cs typeface="Calibri"/>
              </a:rPr>
              <a:t>s</a:t>
            </a:r>
            <a:r>
              <a:rPr sz="2400" spc="-19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st</a:t>
            </a:r>
            <a:r>
              <a:rPr sz="2400" spc="0" dirty="0">
                <a:latin typeface="Calibri"/>
                <a:cs typeface="Calibri"/>
              </a:rPr>
              <a:t>em</a:t>
            </a:r>
            <a:endParaRPr sz="2400">
              <a:latin typeface="Calibri"/>
              <a:cs typeface="Calibri"/>
            </a:endParaRPr>
          </a:p>
          <a:p>
            <a:pPr marL="241300" marR="53263">
              <a:lnSpc>
                <a:spcPct val="101725"/>
              </a:lnSpc>
              <a:spcBef>
                <a:spcPts val="165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r>
              <a:rPr sz="2400" spc="294" dirty="0">
                <a:latin typeface="Arial"/>
                <a:cs typeface="Arial"/>
              </a:rPr>
              <a:t> </a:t>
            </a:r>
            <a:r>
              <a:rPr sz="2400" spc="0" dirty="0">
                <a:latin typeface="Calibri"/>
                <a:cs typeface="Calibri"/>
              </a:rPr>
              <a:t>File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s</a:t>
            </a:r>
            <a:r>
              <a:rPr sz="2400" spc="-19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st</a:t>
            </a:r>
            <a:r>
              <a:rPr sz="2400" spc="0" dirty="0">
                <a:latin typeface="Calibri"/>
                <a:cs typeface="Calibri"/>
              </a:rPr>
              <a:t>em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g</a:t>
            </a:r>
            <a:r>
              <a:rPr sz="2400" spc="-34" dirty="0">
                <a:latin typeface="Calibri"/>
                <a:cs typeface="Calibri"/>
              </a:rPr>
              <a:t>r</a:t>
            </a:r>
            <a:r>
              <a:rPr sz="2400" spc="-19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0" dirty="0">
                <a:latin typeface="Calibri"/>
                <a:cs typeface="Calibri"/>
              </a:rPr>
              <a:t>s </a:t>
            </a:r>
            <a:r>
              <a:rPr sz="2400" spc="-9" dirty="0">
                <a:latin typeface="Calibri"/>
                <a:cs typeface="Calibri"/>
              </a:rPr>
              <a:t>d</a:t>
            </a:r>
            <a:r>
              <a:rPr sz="2400" spc="0" dirty="0">
                <a:latin typeface="Calibri"/>
                <a:cs typeface="Calibri"/>
              </a:rPr>
              <a:t>ynami</a:t>
            </a:r>
            <a:r>
              <a:rPr sz="2400" spc="-1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ally</a:t>
            </a:r>
            <a:r>
              <a:rPr sz="2400" spc="-2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as n</a:t>
            </a:r>
            <a:r>
              <a:rPr sz="2400" spc="-14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des a</a:t>
            </a:r>
            <a:r>
              <a:rPr sz="2400" spc="-3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added</a:t>
            </a:r>
            <a:endParaRPr sz="2400">
              <a:latin typeface="Calibri"/>
              <a:cs typeface="Calibri"/>
            </a:endParaRPr>
          </a:p>
          <a:p>
            <a:pPr marL="12700" marR="2603">
              <a:lnSpc>
                <a:spcPts val="3020"/>
              </a:lnSpc>
              <a:spcBef>
                <a:spcPts val="1004"/>
              </a:spcBef>
            </a:pP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Str</a:t>
            </a:r>
            <a:r>
              <a:rPr sz="2800" spc="-9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pes</a:t>
            </a:r>
            <a:r>
              <a:rPr sz="2800" spc="-19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d</a:t>
            </a:r>
            <a:r>
              <a:rPr sz="2800" spc="-25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sz="2800" spc="-34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sz="2800" spc="-41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sz="2800" spc="9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2800" spc="-50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oss</a:t>
            </a:r>
            <a:r>
              <a:rPr sz="2800" spc="-36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all</a:t>
            </a:r>
            <a:r>
              <a:rPr sz="2800" spc="-31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-9" dirty="0">
                <a:solidFill>
                  <a:srgbClr val="6F2F9F"/>
                </a:solidFill>
                <a:latin typeface="Calibri"/>
                <a:cs typeface="Calibri"/>
              </a:rPr>
              <a:t>n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odes</a:t>
            </a:r>
            <a:r>
              <a:rPr sz="2800" spc="-38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in</a:t>
            </a:r>
            <a:r>
              <a:rPr sz="2800" spc="-21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sz="2800" spc="-13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pool</a:t>
            </a:r>
            <a:r>
              <a:rPr sz="2800" spc="-5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along</a:t>
            </a:r>
            <a:r>
              <a:rPr sz="2800" spc="-62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with</a:t>
            </a:r>
            <a:r>
              <a:rPr sz="2800" spc="9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m</a:t>
            </a:r>
            <a:r>
              <a:rPr sz="2800" spc="-4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sz="2800" spc="-54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or or</a:t>
            </a:r>
            <a:r>
              <a:rPr sz="2800" spc="-24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parity</a:t>
            </a:r>
            <a:r>
              <a:rPr sz="2800" spc="-66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p</a:t>
            </a:r>
            <a:r>
              <a:rPr sz="2800" spc="-54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o</a:t>
            </a:r>
            <a:r>
              <a:rPr sz="2800" spc="-2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2800" spc="0" dirty="0">
                <a:solidFill>
                  <a:srgbClr val="6F2F9F"/>
                </a:solidFill>
                <a:latin typeface="Calibri"/>
                <a:cs typeface="Calibri"/>
              </a:rPr>
              <a:t>ection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3540" y="5366710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solidFill>
                  <a:srgbClr val="6F2F9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48962" y="4354830"/>
            <a:ext cx="685800" cy="914400"/>
          </a:xfrm>
          <a:custGeom>
            <a:avLst/>
            <a:gdLst/>
            <a:ahLst/>
            <a:cxnLst/>
            <a:rect l="l" t="t" r="r" b="b"/>
            <a:pathLst>
              <a:path w="685800" h="914400">
                <a:moveTo>
                  <a:pt x="0" y="0"/>
                </a:moveTo>
                <a:lnTo>
                  <a:pt x="685800" y="914400"/>
                </a:lnTo>
              </a:path>
            </a:pathLst>
          </a:custGeom>
          <a:ln w="3810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82162" y="4344162"/>
            <a:ext cx="685800" cy="914400"/>
          </a:xfrm>
          <a:custGeom>
            <a:avLst/>
            <a:gdLst/>
            <a:ahLst/>
            <a:cxnLst/>
            <a:rect l="l" t="t" r="r" b="b"/>
            <a:pathLst>
              <a:path w="685800" h="914400">
                <a:moveTo>
                  <a:pt x="685800" y="0"/>
                </a:moveTo>
                <a:lnTo>
                  <a:pt x="0" y="914400"/>
                </a:lnTo>
              </a:path>
            </a:pathLst>
          </a:custGeom>
          <a:ln w="3810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54958" y="4399026"/>
            <a:ext cx="1905000" cy="762000"/>
          </a:xfrm>
          <a:custGeom>
            <a:avLst/>
            <a:gdLst/>
            <a:ahLst/>
            <a:cxnLst/>
            <a:rect l="l" t="t" r="r" b="b"/>
            <a:pathLst>
              <a:path w="1905000" h="762000">
                <a:moveTo>
                  <a:pt x="1905000" y="0"/>
                </a:moveTo>
                <a:lnTo>
                  <a:pt x="0" y="762000"/>
                </a:lnTo>
              </a:path>
            </a:pathLst>
          </a:custGeom>
          <a:ln w="3810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35630" y="4409694"/>
            <a:ext cx="1904999" cy="762000"/>
          </a:xfrm>
          <a:custGeom>
            <a:avLst/>
            <a:gdLst/>
            <a:ahLst/>
            <a:cxnLst/>
            <a:rect l="l" t="t" r="r" b="b"/>
            <a:pathLst>
              <a:path w="1904999" h="762000">
                <a:moveTo>
                  <a:pt x="0" y="0"/>
                </a:moveTo>
                <a:lnTo>
                  <a:pt x="1904999" y="761999"/>
                </a:lnTo>
              </a:path>
            </a:pathLst>
          </a:custGeom>
          <a:ln w="3810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65826" y="4299966"/>
            <a:ext cx="533400" cy="914400"/>
          </a:xfrm>
          <a:custGeom>
            <a:avLst/>
            <a:gdLst/>
            <a:ahLst/>
            <a:cxnLst/>
            <a:rect l="l" t="t" r="r" b="b"/>
            <a:pathLst>
              <a:path w="533400" h="914400">
                <a:moveTo>
                  <a:pt x="533400" y="0"/>
                </a:moveTo>
                <a:lnTo>
                  <a:pt x="0" y="914399"/>
                </a:lnTo>
              </a:path>
            </a:pathLst>
          </a:custGeom>
          <a:ln w="3810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20162" y="4344162"/>
            <a:ext cx="533400" cy="914400"/>
          </a:xfrm>
          <a:custGeom>
            <a:avLst/>
            <a:gdLst/>
            <a:ahLst/>
            <a:cxnLst/>
            <a:rect l="l" t="t" r="r" b="b"/>
            <a:pathLst>
              <a:path w="533400" h="914400">
                <a:moveTo>
                  <a:pt x="0" y="0"/>
                </a:moveTo>
                <a:lnTo>
                  <a:pt x="533400" y="914400"/>
                </a:lnTo>
              </a:path>
            </a:pathLst>
          </a:custGeom>
          <a:ln w="3810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4932" y="3156204"/>
            <a:ext cx="1466088" cy="259080"/>
          </a:xfrm>
          <a:custGeom>
            <a:avLst/>
            <a:gdLst/>
            <a:ahLst/>
            <a:cxnLst/>
            <a:rect l="l" t="t" r="r" b="b"/>
            <a:pathLst>
              <a:path w="1466088" h="259080">
                <a:moveTo>
                  <a:pt x="0" y="259080"/>
                </a:moveTo>
                <a:lnTo>
                  <a:pt x="1466088" y="259080"/>
                </a:lnTo>
                <a:lnTo>
                  <a:pt x="1466088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81884" y="3415284"/>
            <a:ext cx="1524" cy="406907"/>
          </a:xfrm>
          <a:custGeom>
            <a:avLst/>
            <a:gdLst/>
            <a:ahLst/>
            <a:cxnLst/>
            <a:rect l="l" t="t" r="r" b="b"/>
            <a:pathLst>
              <a:path w="1524" h="406908">
                <a:moveTo>
                  <a:pt x="0" y="406907"/>
                </a:moveTo>
                <a:lnTo>
                  <a:pt x="1524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53128" y="3162300"/>
            <a:ext cx="1524" cy="667512"/>
          </a:xfrm>
          <a:custGeom>
            <a:avLst/>
            <a:gdLst/>
            <a:ahLst/>
            <a:cxnLst/>
            <a:rect l="l" t="t" r="r" b="b"/>
            <a:pathLst>
              <a:path w="1524" h="667512">
                <a:moveTo>
                  <a:pt x="0" y="667512"/>
                </a:moveTo>
                <a:lnTo>
                  <a:pt x="1524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67428" y="3156204"/>
            <a:ext cx="1473708" cy="665988"/>
          </a:xfrm>
          <a:custGeom>
            <a:avLst/>
            <a:gdLst/>
            <a:ahLst/>
            <a:cxnLst/>
            <a:rect l="l" t="t" r="r" b="b"/>
            <a:pathLst>
              <a:path w="1473708" h="665988">
                <a:moveTo>
                  <a:pt x="1473708" y="665988"/>
                </a:moveTo>
                <a:lnTo>
                  <a:pt x="1473708" y="259334"/>
                </a:lnTo>
                <a:lnTo>
                  <a:pt x="0" y="259334"/>
                </a:lnTo>
                <a:lnTo>
                  <a:pt x="0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30396" y="2743200"/>
            <a:ext cx="1043939" cy="431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70404" y="3733800"/>
            <a:ext cx="851916" cy="710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05328" y="5131308"/>
            <a:ext cx="1130808" cy="4663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35068" y="5131308"/>
            <a:ext cx="1132332" cy="4663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7076" y="3733800"/>
            <a:ext cx="850391" cy="710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17464" y="3733800"/>
            <a:ext cx="850391" cy="710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38376" y="471147"/>
            <a:ext cx="3909446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S</a:t>
            </a:r>
            <a:r>
              <a:rPr sz="2800" b="1" spc="-5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c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al</a:t>
            </a:r>
            <a:r>
              <a:rPr sz="2800" b="1" spc="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</a:t>
            </a:r>
            <a:r>
              <a:rPr sz="2800" b="1" spc="-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-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out</a:t>
            </a:r>
            <a:r>
              <a:rPr lang="en-US"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lang="en-IN"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NAS </a:t>
            </a:r>
            <a:r>
              <a:rPr lang="en-IN" sz="2800" b="1" spc="-19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C</a:t>
            </a:r>
            <a:r>
              <a:rPr lang="en-IN"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onnectivity</a:t>
            </a:r>
            <a:endParaRPr lang="en-IN"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  <a:p>
            <a:pPr marL="12700">
              <a:lnSpc>
                <a:spcPts val="4585"/>
              </a:lnSpc>
              <a:spcBef>
                <a:spcPts val="229"/>
              </a:spcBef>
            </a:pPr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  <a:p>
            <a:pPr marL="12700">
              <a:lnSpc>
                <a:spcPts val="4585"/>
              </a:lnSpc>
              <a:spcBef>
                <a:spcPts val="229"/>
              </a:spcBef>
            </a:pPr>
            <a:endParaRPr sz="2800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70423" y="379532"/>
            <a:ext cx="103455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endParaRPr sz="2800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21922" y="379532"/>
            <a:ext cx="290050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endParaRPr sz="2800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47591" y="2505964"/>
            <a:ext cx="1188695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Ex</a:t>
            </a:r>
            <a:r>
              <a:rPr sz="2100" b="1" spc="-4" baseline="1950" dirty="0">
                <a:latin typeface="Calibri"/>
                <a:cs typeface="Calibri"/>
              </a:rPr>
              <a:t>t</a:t>
            </a:r>
            <a:r>
              <a:rPr sz="2100" b="1" spc="0" baseline="1950" dirty="0">
                <a:latin typeface="Calibri"/>
                <a:cs typeface="Calibri"/>
              </a:rPr>
              <a:t>e</a:t>
            </a:r>
            <a:r>
              <a:rPr sz="2100" b="1" spc="4" baseline="1950" dirty="0">
                <a:latin typeface="Calibri"/>
                <a:cs typeface="Calibri"/>
              </a:rPr>
              <a:t>r</a:t>
            </a:r>
            <a:r>
              <a:rPr sz="2100" b="1" spc="0" baseline="1950" dirty="0">
                <a:latin typeface="Calibri"/>
                <a:cs typeface="Calibri"/>
              </a:rPr>
              <a:t>n</a:t>
            </a:r>
            <a:r>
              <a:rPr sz="2100" b="1" spc="-4" baseline="1950" dirty="0">
                <a:latin typeface="Calibri"/>
                <a:cs typeface="Calibri"/>
              </a:rPr>
              <a:t>a</a:t>
            </a:r>
            <a:r>
              <a:rPr sz="2100" b="1" spc="0" baseline="1950" dirty="0">
                <a:latin typeface="Calibri"/>
                <a:cs typeface="Calibri"/>
              </a:rPr>
              <a:t>l</a:t>
            </a:r>
            <a:r>
              <a:rPr sz="2100" b="1" spc="-24" baseline="1950" dirty="0">
                <a:latin typeface="Calibri"/>
                <a:cs typeface="Calibri"/>
              </a:rPr>
              <a:t> </a:t>
            </a:r>
            <a:r>
              <a:rPr sz="2100" b="1" spc="-14" baseline="1950" dirty="0">
                <a:latin typeface="Calibri"/>
                <a:cs typeface="Calibri"/>
              </a:rPr>
              <a:t>S</a:t>
            </a:r>
            <a:r>
              <a:rPr sz="2100" b="1" spc="0" baseline="1950" dirty="0">
                <a:latin typeface="Calibri"/>
                <a:cs typeface="Calibri"/>
              </a:rPr>
              <a:t>wi</a:t>
            </a:r>
            <a:r>
              <a:rPr sz="2100" b="1" spc="-14" baseline="1950" dirty="0">
                <a:latin typeface="Calibri"/>
                <a:cs typeface="Calibri"/>
              </a:rPr>
              <a:t>t</a:t>
            </a:r>
            <a:r>
              <a:rPr sz="2100" b="1" spc="0" baseline="1950" dirty="0">
                <a:latin typeface="Calibri"/>
                <a:cs typeface="Calibri"/>
              </a:rPr>
              <a:t>ch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93824" y="3982974"/>
            <a:ext cx="57830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Node</a:t>
            </a:r>
            <a:r>
              <a:rPr sz="2100" b="1" spc="-24" baseline="1950" dirty="0">
                <a:latin typeface="Calibri"/>
                <a:cs typeface="Calibri"/>
              </a:rPr>
              <a:t> </a:t>
            </a:r>
            <a:r>
              <a:rPr sz="2100" b="1" spc="0" baseline="195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434" y="3982974"/>
            <a:ext cx="57830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Node</a:t>
            </a:r>
            <a:r>
              <a:rPr sz="2100" b="1" spc="-24" baseline="1950" dirty="0">
                <a:latin typeface="Calibri"/>
                <a:cs typeface="Calibri"/>
              </a:rPr>
              <a:t> </a:t>
            </a:r>
            <a:r>
              <a:rPr sz="2100" b="1" spc="0" baseline="1950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1298" y="3982974"/>
            <a:ext cx="57830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Node</a:t>
            </a:r>
            <a:r>
              <a:rPr sz="2100" b="1" spc="-24" baseline="1950" dirty="0">
                <a:latin typeface="Calibri"/>
                <a:cs typeface="Calibri"/>
              </a:rPr>
              <a:t> </a:t>
            </a:r>
            <a:r>
              <a:rPr sz="2100" b="1" spc="0" baseline="1950" dirty="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76874" y="5385943"/>
            <a:ext cx="1289752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I</a:t>
            </a:r>
            <a:r>
              <a:rPr sz="2100" b="1" spc="-9" baseline="1950" dirty="0">
                <a:latin typeface="Calibri"/>
                <a:cs typeface="Calibri"/>
              </a:rPr>
              <a:t>n</a:t>
            </a:r>
            <a:r>
              <a:rPr sz="2100" b="1" spc="-4" baseline="1950" dirty="0">
                <a:latin typeface="Calibri"/>
                <a:cs typeface="Calibri"/>
              </a:rPr>
              <a:t>t</a:t>
            </a:r>
            <a:r>
              <a:rPr sz="2100" b="1" spc="0" baseline="1950" dirty="0">
                <a:latin typeface="Calibri"/>
                <a:cs typeface="Calibri"/>
              </a:rPr>
              <a:t>e</a:t>
            </a:r>
            <a:r>
              <a:rPr sz="2100" b="1" spc="4" baseline="1950" dirty="0">
                <a:latin typeface="Calibri"/>
                <a:cs typeface="Calibri"/>
              </a:rPr>
              <a:t>r</a:t>
            </a:r>
            <a:r>
              <a:rPr sz="2100" b="1" spc="0" baseline="1950" dirty="0">
                <a:latin typeface="Calibri"/>
                <a:cs typeface="Calibri"/>
              </a:rPr>
              <a:t>n</a:t>
            </a:r>
            <a:r>
              <a:rPr sz="2100" b="1" spc="4" baseline="1950" dirty="0">
                <a:latin typeface="Calibri"/>
                <a:cs typeface="Calibri"/>
              </a:rPr>
              <a:t>a</a:t>
            </a:r>
            <a:r>
              <a:rPr sz="2100" b="1" spc="0" baseline="1950" dirty="0">
                <a:latin typeface="Calibri"/>
                <a:cs typeface="Calibri"/>
              </a:rPr>
              <a:t>l</a:t>
            </a:r>
            <a:r>
              <a:rPr sz="2100" b="1" spc="-39" baseline="1950" dirty="0">
                <a:latin typeface="Calibri"/>
                <a:cs typeface="Calibri"/>
              </a:rPr>
              <a:t> </a:t>
            </a:r>
            <a:r>
              <a:rPr sz="2100" b="1" spc="-14" baseline="1950" dirty="0">
                <a:latin typeface="Calibri"/>
                <a:cs typeface="Calibri"/>
              </a:rPr>
              <a:t>S</a:t>
            </a:r>
            <a:r>
              <a:rPr sz="2100" b="1" spc="0" baseline="1950" dirty="0">
                <a:latin typeface="Calibri"/>
                <a:cs typeface="Calibri"/>
              </a:rPr>
              <a:t>wi</a:t>
            </a:r>
            <a:r>
              <a:rPr sz="2100" b="1" spc="-14" baseline="1950" dirty="0">
                <a:latin typeface="Calibri"/>
                <a:cs typeface="Calibri"/>
              </a:rPr>
              <a:t>t</a:t>
            </a:r>
            <a:r>
              <a:rPr sz="2100" b="1" spc="0" baseline="1950" dirty="0">
                <a:latin typeface="Calibri"/>
                <a:cs typeface="Calibri"/>
              </a:rPr>
              <a:t>ch</a:t>
            </a:r>
            <a:r>
              <a:rPr sz="2100" b="1" spc="-14" baseline="1950" dirty="0">
                <a:latin typeface="Calibri"/>
                <a:cs typeface="Calibri"/>
              </a:rPr>
              <a:t> </a:t>
            </a:r>
            <a:r>
              <a:rPr sz="2100" b="1" spc="0" baseline="1950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2585" y="5397881"/>
            <a:ext cx="1289752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I</a:t>
            </a:r>
            <a:r>
              <a:rPr sz="2100" b="1" spc="-9" baseline="1950" dirty="0">
                <a:latin typeface="Calibri"/>
                <a:cs typeface="Calibri"/>
              </a:rPr>
              <a:t>n</a:t>
            </a:r>
            <a:r>
              <a:rPr sz="2100" b="1" spc="-4" baseline="1950" dirty="0">
                <a:latin typeface="Calibri"/>
                <a:cs typeface="Calibri"/>
              </a:rPr>
              <a:t>t</a:t>
            </a:r>
            <a:r>
              <a:rPr sz="2100" b="1" spc="0" baseline="1950" dirty="0">
                <a:latin typeface="Calibri"/>
                <a:cs typeface="Calibri"/>
              </a:rPr>
              <a:t>e</a:t>
            </a:r>
            <a:r>
              <a:rPr sz="2100" b="1" spc="4" baseline="1950" dirty="0">
                <a:latin typeface="Calibri"/>
                <a:cs typeface="Calibri"/>
              </a:rPr>
              <a:t>r</a:t>
            </a:r>
            <a:r>
              <a:rPr sz="2100" b="1" spc="0" baseline="1950" dirty="0">
                <a:latin typeface="Calibri"/>
                <a:cs typeface="Calibri"/>
              </a:rPr>
              <a:t>n</a:t>
            </a:r>
            <a:r>
              <a:rPr sz="2100" b="1" spc="4" baseline="1950" dirty="0">
                <a:latin typeface="Calibri"/>
                <a:cs typeface="Calibri"/>
              </a:rPr>
              <a:t>a</a:t>
            </a:r>
            <a:r>
              <a:rPr sz="2100" b="1" spc="0" baseline="1950" dirty="0">
                <a:latin typeface="Calibri"/>
                <a:cs typeface="Calibri"/>
              </a:rPr>
              <a:t>l</a:t>
            </a:r>
            <a:r>
              <a:rPr sz="2100" b="1" spc="-39" baseline="1950" dirty="0">
                <a:latin typeface="Calibri"/>
                <a:cs typeface="Calibri"/>
              </a:rPr>
              <a:t> </a:t>
            </a:r>
            <a:r>
              <a:rPr sz="2100" b="1" spc="-14" baseline="1950" dirty="0">
                <a:latin typeface="Calibri"/>
                <a:cs typeface="Calibri"/>
              </a:rPr>
              <a:t>S</a:t>
            </a:r>
            <a:r>
              <a:rPr sz="2100" b="1" spc="0" baseline="1950" dirty="0">
                <a:latin typeface="Calibri"/>
                <a:cs typeface="Calibri"/>
              </a:rPr>
              <a:t>wi</a:t>
            </a:r>
            <a:r>
              <a:rPr sz="2100" b="1" spc="-14" baseline="1950" dirty="0">
                <a:latin typeface="Calibri"/>
                <a:cs typeface="Calibri"/>
              </a:rPr>
              <a:t>t</a:t>
            </a:r>
            <a:r>
              <a:rPr sz="2100" b="1" spc="0" baseline="1950" dirty="0">
                <a:latin typeface="Calibri"/>
                <a:cs typeface="Calibri"/>
              </a:rPr>
              <a:t>ch</a:t>
            </a:r>
            <a:r>
              <a:rPr sz="2100" b="1" spc="-14" baseline="1950" dirty="0">
                <a:latin typeface="Calibri"/>
                <a:cs typeface="Calibri"/>
              </a:rPr>
              <a:t> </a:t>
            </a:r>
            <a:r>
              <a:rPr sz="2100" b="1" spc="0" baseline="195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50310" y="5729503"/>
            <a:ext cx="150099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I</a:t>
            </a:r>
            <a:r>
              <a:rPr sz="2100" b="1" spc="-9" baseline="1950" dirty="0">
                <a:latin typeface="Calibri"/>
                <a:cs typeface="Calibri"/>
              </a:rPr>
              <a:t>n</a:t>
            </a:r>
            <a:r>
              <a:rPr sz="2100" b="1" spc="0" baseline="1950" dirty="0">
                <a:latin typeface="Calibri"/>
                <a:cs typeface="Calibri"/>
              </a:rPr>
              <a:t>fi</a:t>
            </a:r>
            <a:r>
              <a:rPr sz="2100" b="1" spc="4" baseline="1950" dirty="0">
                <a:latin typeface="Calibri"/>
                <a:cs typeface="Calibri"/>
              </a:rPr>
              <a:t>n</a:t>
            </a:r>
            <a:r>
              <a:rPr sz="2100" b="1" spc="0" baseline="1950" dirty="0">
                <a:latin typeface="Calibri"/>
                <a:cs typeface="Calibri"/>
              </a:rPr>
              <a:t>i</a:t>
            </a:r>
            <a:r>
              <a:rPr sz="2100" b="1" spc="4" baseline="1950" dirty="0">
                <a:latin typeface="Calibri"/>
                <a:cs typeface="Calibri"/>
              </a:rPr>
              <a:t>B</a:t>
            </a:r>
            <a:r>
              <a:rPr sz="2100" b="1" spc="0" baseline="1950" dirty="0">
                <a:latin typeface="Calibri"/>
                <a:cs typeface="Calibri"/>
              </a:rPr>
              <a:t>a</a:t>
            </a:r>
            <a:r>
              <a:rPr sz="2100" b="1" spc="4" baseline="1950" dirty="0">
                <a:latin typeface="Calibri"/>
                <a:cs typeface="Calibri"/>
              </a:rPr>
              <a:t>n</a:t>
            </a:r>
            <a:r>
              <a:rPr sz="2100" b="1" spc="0" baseline="1950" dirty="0">
                <a:latin typeface="Calibri"/>
                <a:cs typeface="Calibri"/>
              </a:rPr>
              <a:t>d</a:t>
            </a:r>
            <a:r>
              <a:rPr sz="2100" b="1" spc="-34" baseline="1950" dirty="0">
                <a:latin typeface="Calibri"/>
                <a:cs typeface="Calibri"/>
              </a:rPr>
              <a:t> </a:t>
            </a:r>
            <a:r>
              <a:rPr sz="2100" b="1" spc="-14" baseline="1950" dirty="0">
                <a:latin typeface="Calibri"/>
                <a:cs typeface="Calibri"/>
              </a:rPr>
              <a:t>S</a:t>
            </a:r>
            <a:r>
              <a:rPr sz="2100" b="1" spc="0" baseline="1950" dirty="0">
                <a:latin typeface="Calibri"/>
                <a:cs typeface="Calibri"/>
              </a:rPr>
              <a:t>wi</a:t>
            </a:r>
            <a:r>
              <a:rPr sz="2100" b="1" spc="-14" baseline="1950" dirty="0">
                <a:latin typeface="Calibri"/>
                <a:cs typeface="Calibri"/>
              </a:rPr>
              <a:t>t</a:t>
            </a:r>
            <a:r>
              <a:rPr sz="2100" b="1" spc="0" baseline="1950" dirty="0">
                <a:latin typeface="Calibri"/>
                <a:cs typeface="Calibri"/>
              </a:rPr>
              <a:t>ch</a:t>
            </a:r>
            <a:r>
              <a:rPr sz="2100" b="1" spc="4" baseline="1950" dirty="0">
                <a:latin typeface="Calibri"/>
                <a:cs typeface="Calibri"/>
              </a:rPr>
              <a:t>e</a:t>
            </a:r>
            <a:r>
              <a:rPr sz="2100" b="1" spc="0" baseline="195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41286" y="3415538"/>
            <a:ext cx="899849" cy="406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567428" y="3156204"/>
            <a:ext cx="573858" cy="2593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884932" y="3156204"/>
            <a:ext cx="1466088" cy="259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2257044" y="4613148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19784" y="4924044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>
                <a:moveTo>
                  <a:pt x="0" y="0"/>
                </a:moveTo>
                <a:lnTo>
                  <a:pt x="1905000" y="0"/>
                </a:lnTo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24356" y="4924044"/>
            <a:ext cx="0" cy="629412"/>
          </a:xfrm>
          <a:custGeom>
            <a:avLst/>
            <a:gdLst/>
            <a:ahLst/>
            <a:cxnLst/>
            <a:rect l="l" t="t" r="r" b="b"/>
            <a:pathLst>
              <a:path h="629412">
                <a:moveTo>
                  <a:pt x="0" y="0"/>
                </a:moveTo>
                <a:lnTo>
                  <a:pt x="0" y="629411"/>
                </a:lnTo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29356" y="4924044"/>
            <a:ext cx="0" cy="629412"/>
          </a:xfrm>
          <a:custGeom>
            <a:avLst/>
            <a:gdLst/>
            <a:ahLst/>
            <a:cxnLst/>
            <a:rect l="l" t="t" r="r" b="b"/>
            <a:pathLst>
              <a:path h="629412">
                <a:moveTo>
                  <a:pt x="0" y="0"/>
                </a:moveTo>
                <a:lnTo>
                  <a:pt x="0" y="629411"/>
                </a:lnTo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57044" y="3944112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29284" y="3314700"/>
            <a:ext cx="0" cy="629412"/>
          </a:xfrm>
          <a:custGeom>
            <a:avLst/>
            <a:gdLst/>
            <a:ahLst/>
            <a:cxnLst/>
            <a:rect l="l" t="t" r="r" b="b"/>
            <a:pathLst>
              <a:path h="629412">
                <a:moveTo>
                  <a:pt x="0" y="0"/>
                </a:moveTo>
                <a:lnTo>
                  <a:pt x="0" y="629412"/>
                </a:lnTo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29284" y="3944112"/>
            <a:ext cx="856488" cy="0"/>
          </a:xfrm>
          <a:custGeom>
            <a:avLst/>
            <a:gdLst/>
            <a:ahLst/>
            <a:cxnLst/>
            <a:rect l="l" t="t" r="r" b="b"/>
            <a:pathLst>
              <a:path w="856488">
                <a:moveTo>
                  <a:pt x="0" y="0"/>
                </a:moveTo>
                <a:lnTo>
                  <a:pt x="856488" y="0"/>
                </a:lnTo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53384" y="3305555"/>
            <a:ext cx="0" cy="627888"/>
          </a:xfrm>
          <a:custGeom>
            <a:avLst/>
            <a:gdLst/>
            <a:ahLst/>
            <a:cxnLst/>
            <a:rect l="l" t="t" r="r" b="b"/>
            <a:pathLst>
              <a:path h="627888">
                <a:moveTo>
                  <a:pt x="0" y="0"/>
                </a:moveTo>
                <a:lnTo>
                  <a:pt x="0" y="627888"/>
                </a:lnTo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15184" y="3944112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6627" y="3944112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2148" y="2008632"/>
            <a:ext cx="4114800" cy="4572000"/>
          </a:xfrm>
          <a:custGeom>
            <a:avLst/>
            <a:gdLst/>
            <a:ahLst/>
            <a:cxnLst/>
            <a:rect l="l" t="t" r="r" b="b"/>
            <a:pathLst>
              <a:path w="4114800" h="4572000">
                <a:moveTo>
                  <a:pt x="0" y="4572000"/>
                </a:moveTo>
                <a:lnTo>
                  <a:pt x="4114800" y="4572000"/>
                </a:lnTo>
                <a:lnTo>
                  <a:pt x="4114800" y="0"/>
                </a:lnTo>
                <a:lnTo>
                  <a:pt x="0" y="0"/>
                </a:lnTo>
                <a:lnTo>
                  <a:pt x="0" y="4572000"/>
                </a:lnTo>
                <a:close/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3356" y="1885188"/>
            <a:ext cx="3069336" cy="245363"/>
          </a:xfrm>
          <a:custGeom>
            <a:avLst/>
            <a:gdLst/>
            <a:ahLst/>
            <a:cxnLst/>
            <a:rect l="l" t="t" r="r" b="b"/>
            <a:pathLst>
              <a:path w="3069336" h="245363">
                <a:moveTo>
                  <a:pt x="0" y="245363"/>
                </a:moveTo>
                <a:lnTo>
                  <a:pt x="3069336" y="245363"/>
                </a:lnTo>
                <a:lnTo>
                  <a:pt x="3069336" y="0"/>
                </a:lnTo>
                <a:lnTo>
                  <a:pt x="0" y="0"/>
                </a:lnTo>
                <a:lnTo>
                  <a:pt x="0" y="2453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5632" y="2191512"/>
            <a:ext cx="544068" cy="125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52500" y="2891028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29284" y="2891028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93647" y="5468112"/>
            <a:ext cx="685800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77540" y="2191512"/>
            <a:ext cx="542543" cy="125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62884" y="2891028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41191" y="2891028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80032" y="4096512"/>
            <a:ext cx="914400" cy="594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94076" y="5468112"/>
            <a:ext cx="685800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07380" y="4924044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>
                <a:moveTo>
                  <a:pt x="0" y="0"/>
                </a:moveTo>
                <a:lnTo>
                  <a:pt x="1905000" y="0"/>
                </a:lnTo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46164" y="4613148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13476" y="4924044"/>
            <a:ext cx="0" cy="629412"/>
          </a:xfrm>
          <a:custGeom>
            <a:avLst/>
            <a:gdLst/>
            <a:ahLst/>
            <a:cxnLst/>
            <a:rect l="l" t="t" r="r" b="b"/>
            <a:pathLst>
              <a:path h="629412">
                <a:moveTo>
                  <a:pt x="0" y="0"/>
                </a:moveTo>
                <a:lnTo>
                  <a:pt x="0" y="629411"/>
                </a:lnTo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18476" y="4924044"/>
            <a:ext cx="0" cy="629412"/>
          </a:xfrm>
          <a:custGeom>
            <a:avLst/>
            <a:gdLst/>
            <a:ahLst/>
            <a:cxnLst/>
            <a:rect l="l" t="t" r="r" b="b"/>
            <a:pathLst>
              <a:path h="629412">
                <a:moveTo>
                  <a:pt x="0" y="0"/>
                </a:moveTo>
                <a:lnTo>
                  <a:pt x="0" y="629411"/>
                </a:lnTo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46164" y="3867912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41748" y="2008632"/>
            <a:ext cx="4114800" cy="4572000"/>
          </a:xfrm>
          <a:custGeom>
            <a:avLst/>
            <a:gdLst/>
            <a:ahLst/>
            <a:cxnLst/>
            <a:rect l="l" t="t" r="r" b="b"/>
            <a:pathLst>
              <a:path w="4114800" h="4572000">
                <a:moveTo>
                  <a:pt x="0" y="4572000"/>
                </a:moveTo>
                <a:lnTo>
                  <a:pt x="4114800" y="4572000"/>
                </a:lnTo>
                <a:lnTo>
                  <a:pt x="4114800" y="0"/>
                </a:lnTo>
                <a:lnTo>
                  <a:pt x="0" y="0"/>
                </a:lnTo>
                <a:lnTo>
                  <a:pt x="0" y="4572000"/>
                </a:lnTo>
                <a:close/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83808" y="1883664"/>
            <a:ext cx="1523999" cy="246887"/>
          </a:xfrm>
          <a:custGeom>
            <a:avLst/>
            <a:gdLst/>
            <a:ahLst/>
            <a:cxnLst/>
            <a:rect l="l" t="t" r="r" b="b"/>
            <a:pathLst>
              <a:path w="1523999" h="246887">
                <a:moveTo>
                  <a:pt x="0" y="246887"/>
                </a:moveTo>
                <a:lnTo>
                  <a:pt x="1523999" y="246887"/>
                </a:lnTo>
                <a:lnTo>
                  <a:pt x="152399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49340" y="2282952"/>
            <a:ext cx="990600" cy="16367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87440" y="4096512"/>
            <a:ext cx="914400" cy="594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72100" y="5468112"/>
            <a:ext cx="685800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77100" y="5468112"/>
            <a:ext cx="685800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1888" y="413043"/>
            <a:ext cx="7780224" cy="59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175"/>
              </a:lnSpc>
              <a:spcBef>
                <a:spcPts val="208"/>
              </a:spcBef>
            </a:pP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Se</a:t>
            </a:r>
            <a:r>
              <a:rPr sz="2800" b="1" spc="39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r</a:t>
            </a:r>
            <a:r>
              <a:rPr sz="2800" b="1" spc="-29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v</a:t>
            </a: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er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lang="en-IN" sz="2800" b="1" spc="0" baseline="2730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with </a:t>
            </a:r>
            <a:r>
              <a:rPr lang="en-IN" sz="2800" b="1" spc="9" baseline="2730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N</a:t>
            </a:r>
            <a:r>
              <a:rPr lang="en-IN" sz="2800" b="1" spc="0" baseline="2730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AS </a:t>
            </a:r>
            <a:r>
              <a:rPr lang="en-IN"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Consol</a:t>
            </a:r>
            <a:r>
              <a:rPr lang="en-IN" sz="2800" b="1" spc="9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i</a:t>
            </a:r>
            <a:r>
              <a:rPr lang="en-IN"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d</a:t>
            </a:r>
            <a:r>
              <a:rPr lang="en-IN" sz="2800" b="1" spc="-34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</a:t>
            </a:r>
            <a:r>
              <a:rPr lang="en-IN"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tion</a:t>
            </a:r>
            <a:endParaRPr lang="en-IN"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  <a:p>
            <a:pPr marL="12700" marR="76169">
              <a:lnSpc>
                <a:spcPts val="4320"/>
              </a:lnSpc>
              <a:spcBef>
                <a:spcPts val="7"/>
              </a:spcBef>
            </a:pPr>
            <a:endParaRPr sz="4000" dirty="0">
              <a:latin typeface="Calibri Light"/>
              <a:cs typeface="Calibri Ligh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41748" y="1041575"/>
            <a:ext cx="2894112" cy="533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endParaRPr sz="4000" dirty="0">
              <a:latin typeface="Calibri Light"/>
              <a:cs typeface="Calibri 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6434" y="1911222"/>
            <a:ext cx="3014231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2400" b="1" spc="-79" baseline="3413" dirty="0">
                <a:latin typeface="Calibri"/>
                <a:cs typeface="Calibri"/>
              </a:rPr>
              <a:t>T</a:t>
            </a:r>
            <a:r>
              <a:rPr sz="2400" b="1" spc="-39" baseline="3413" dirty="0">
                <a:latin typeface="Calibri"/>
                <a:cs typeface="Calibri"/>
              </a:rPr>
              <a:t>r</a:t>
            </a:r>
            <a:r>
              <a:rPr sz="2400" b="1" spc="0" baseline="3413" dirty="0">
                <a:latin typeface="Calibri"/>
                <a:cs typeface="Calibri"/>
              </a:rPr>
              <a:t>aditi</a:t>
            </a:r>
            <a:r>
              <a:rPr sz="2400" b="1" spc="9" baseline="3413" dirty="0">
                <a:latin typeface="Calibri"/>
                <a:cs typeface="Calibri"/>
              </a:rPr>
              <a:t>o</a:t>
            </a:r>
            <a:r>
              <a:rPr sz="2400" b="1" spc="-4" baseline="3413" dirty="0">
                <a:latin typeface="Calibri"/>
                <a:cs typeface="Calibri"/>
              </a:rPr>
              <a:t>n</a:t>
            </a:r>
            <a:r>
              <a:rPr sz="2400" b="1" spc="0" baseline="3413" dirty="0">
                <a:latin typeface="Calibri"/>
                <a:cs typeface="Calibri"/>
              </a:rPr>
              <a:t>al</a:t>
            </a:r>
            <a:r>
              <a:rPr sz="2400" b="1" spc="-67" baseline="3413" dirty="0">
                <a:latin typeface="Calibri"/>
                <a:cs typeface="Calibri"/>
              </a:rPr>
              <a:t> </a:t>
            </a:r>
            <a:r>
              <a:rPr sz="2400" b="1" spc="0" baseline="3413" dirty="0">
                <a:latin typeface="Calibri"/>
                <a:cs typeface="Calibri"/>
              </a:rPr>
              <a:t>Fi</a:t>
            </a:r>
            <a:r>
              <a:rPr sz="2400" b="1" spc="4" baseline="3413" dirty="0">
                <a:latin typeface="Calibri"/>
                <a:cs typeface="Calibri"/>
              </a:rPr>
              <a:t>l</a:t>
            </a:r>
            <a:r>
              <a:rPr sz="2400" b="1" spc="0" baseline="3413" dirty="0">
                <a:latin typeface="Calibri"/>
                <a:cs typeface="Calibri"/>
              </a:rPr>
              <a:t>e</a:t>
            </a:r>
            <a:r>
              <a:rPr sz="2400" b="1" spc="-48" baseline="3413" dirty="0">
                <a:latin typeface="Calibri"/>
                <a:cs typeface="Calibri"/>
              </a:rPr>
              <a:t> </a:t>
            </a:r>
            <a:r>
              <a:rPr sz="2400" b="1" spc="0" baseline="3413" dirty="0">
                <a:latin typeface="Calibri"/>
                <a:cs typeface="Calibri"/>
              </a:rPr>
              <a:t>Se</a:t>
            </a:r>
            <a:r>
              <a:rPr sz="2400" b="1" spc="9" baseline="3413" dirty="0">
                <a:latin typeface="Calibri"/>
                <a:cs typeface="Calibri"/>
              </a:rPr>
              <a:t>r</a:t>
            </a:r>
            <a:r>
              <a:rPr sz="2400" b="1" spc="-9" baseline="3413" dirty="0">
                <a:latin typeface="Calibri"/>
                <a:cs typeface="Calibri"/>
              </a:rPr>
              <a:t>v</a:t>
            </a:r>
            <a:r>
              <a:rPr sz="2400" b="1" spc="0" baseline="3413" dirty="0">
                <a:latin typeface="Calibri"/>
                <a:cs typeface="Calibri"/>
              </a:rPr>
              <a:t>er</a:t>
            </a:r>
            <a:r>
              <a:rPr sz="2400" b="1" spc="-12" baseline="3413" dirty="0">
                <a:latin typeface="Calibri"/>
                <a:cs typeface="Calibri"/>
              </a:rPr>
              <a:t> </a:t>
            </a:r>
            <a:r>
              <a:rPr sz="2400" b="1" spc="0" baseline="3413" dirty="0">
                <a:latin typeface="Calibri"/>
                <a:cs typeface="Calibri"/>
              </a:rPr>
              <a:t>E</a:t>
            </a:r>
            <a:r>
              <a:rPr sz="2400" b="1" spc="-25" baseline="3413" dirty="0">
                <a:latin typeface="Calibri"/>
                <a:cs typeface="Calibri"/>
              </a:rPr>
              <a:t>n</a:t>
            </a:r>
            <a:r>
              <a:rPr sz="2400" b="1" spc="0" baseline="3413" dirty="0">
                <a:latin typeface="Calibri"/>
                <a:cs typeface="Calibri"/>
              </a:rPr>
              <a:t>vi</a:t>
            </a:r>
            <a:r>
              <a:rPr sz="2400" b="1" spc="-25" baseline="3413" dirty="0">
                <a:latin typeface="Calibri"/>
                <a:cs typeface="Calibri"/>
              </a:rPr>
              <a:t>r</a:t>
            </a:r>
            <a:r>
              <a:rPr sz="2400" b="1" spc="4" baseline="3413" dirty="0">
                <a:latin typeface="Calibri"/>
                <a:cs typeface="Calibri"/>
              </a:rPr>
              <a:t>o</a:t>
            </a:r>
            <a:r>
              <a:rPr sz="2400" b="1" spc="-4" baseline="3413" dirty="0">
                <a:latin typeface="Calibri"/>
                <a:cs typeface="Calibri"/>
              </a:rPr>
              <a:t>n</a:t>
            </a:r>
            <a:r>
              <a:rPr sz="2400" b="1" spc="0" baseline="3413" dirty="0">
                <a:latin typeface="Calibri"/>
                <a:cs typeface="Calibri"/>
              </a:rPr>
              <a:t>me</a:t>
            </a:r>
            <a:r>
              <a:rPr sz="2400" b="1" spc="-19" baseline="3413" dirty="0">
                <a:latin typeface="Calibri"/>
                <a:cs typeface="Calibri"/>
              </a:rPr>
              <a:t>n</a:t>
            </a:r>
            <a:r>
              <a:rPr sz="2400" b="1" spc="0" baseline="3413" dirty="0"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92698" y="1910714"/>
            <a:ext cx="1535390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2400" b="1" spc="0" baseline="3413" dirty="0">
                <a:latin typeface="Calibri"/>
                <a:cs typeface="Calibri"/>
              </a:rPr>
              <a:t>N</a:t>
            </a:r>
            <a:r>
              <a:rPr sz="2400" b="1" spc="9" baseline="3413" dirty="0">
                <a:latin typeface="Calibri"/>
                <a:cs typeface="Calibri"/>
              </a:rPr>
              <a:t>A</a:t>
            </a:r>
            <a:r>
              <a:rPr sz="2400" b="1" spc="0" baseline="3413" dirty="0">
                <a:latin typeface="Calibri"/>
                <a:cs typeface="Calibri"/>
              </a:rPr>
              <a:t>S</a:t>
            </a:r>
            <a:r>
              <a:rPr sz="2400" b="1" spc="-27" baseline="3413" dirty="0">
                <a:latin typeface="Calibri"/>
                <a:cs typeface="Calibri"/>
              </a:rPr>
              <a:t> </a:t>
            </a:r>
            <a:r>
              <a:rPr sz="2400" b="1" spc="0" baseline="3413" dirty="0">
                <a:latin typeface="Calibri"/>
                <a:cs typeface="Calibri"/>
              </a:rPr>
              <a:t>E</a:t>
            </a:r>
            <a:r>
              <a:rPr sz="2400" b="1" spc="-25" baseline="3413" dirty="0">
                <a:latin typeface="Calibri"/>
                <a:cs typeface="Calibri"/>
              </a:rPr>
              <a:t>n</a:t>
            </a:r>
            <a:r>
              <a:rPr sz="2400" b="1" spc="0" baseline="3413" dirty="0">
                <a:latin typeface="Calibri"/>
                <a:cs typeface="Calibri"/>
              </a:rPr>
              <a:t>vi</a:t>
            </a:r>
            <a:r>
              <a:rPr sz="2400" b="1" spc="-25" baseline="3413" dirty="0">
                <a:latin typeface="Calibri"/>
                <a:cs typeface="Calibri"/>
              </a:rPr>
              <a:t>r</a:t>
            </a:r>
            <a:r>
              <a:rPr sz="2400" b="1" spc="4" baseline="3413" dirty="0">
                <a:latin typeface="Calibri"/>
                <a:cs typeface="Calibri"/>
              </a:rPr>
              <a:t>o</a:t>
            </a:r>
            <a:r>
              <a:rPr sz="2400" b="1" spc="-4" baseline="3413" dirty="0">
                <a:latin typeface="Calibri"/>
                <a:cs typeface="Calibri"/>
              </a:rPr>
              <a:t>n</a:t>
            </a:r>
            <a:r>
              <a:rPr sz="2400" b="1" spc="0" baseline="3413" dirty="0">
                <a:latin typeface="Calibri"/>
                <a:cs typeface="Calibri"/>
              </a:rPr>
              <a:t>me</a:t>
            </a:r>
            <a:r>
              <a:rPr sz="2400" b="1" spc="-19" baseline="3413" dirty="0">
                <a:latin typeface="Calibri"/>
                <a:cs typeface="Calibri"/>
              </a:rPr>
              <a:t>n</a:t>
            </a:r>
            <a:r>
              <a:rPr sz="2400" b="1" spc="0" baseline="3413" dirty="0"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86683" y="3638550"/>
            <a:ext cx="419029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b="1" spc="-4" baseline="2482" dirty="0">
                <a:latin typeface="Calibri"/>
                <a:cs typeface="Calibri"/>
              </a:rPr>
              <a:t>Se</a:t>
            </a:r>
            <a:r>
              <a:rPr sz="1650" b="1" spc="4" baseline="2482" dirty="0">
                <a:latin typeface="Calibri"/>
                <a:cs typeface="Calibri"/>
              </a:rPr>
              <a:t>rv</a:t>
            </a:r>
            <a:r>
              <a:rPr sz="1650" b="1" spc="-4" baseline="2482" dirty="0">
                <a:latin typeface="Calibri"/>
                <a:cs typeface="Calibri"/>
              </a:rPr>
              <a:t>e</a:t>
            </a:r>
            <a:r>
              <a:rPr sz="1650" b="1" spc="0" baseline="2482" dirty="0">
                <a:latin typeface="Calibri"/>
                <a:cs typeface="Calibri"/>
              </a:rPr>
              <a:t>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13476" y="4613148"/>
            <a:ext cx="932688" cy="310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6646164" y="4613148"/>
            <a:ext cx="966215" cy="310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5713476" y="4924044"/>
            <a:ext cx="1898903" cy="6294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1324356" y="4613148"/>
            <a:ext cx="932688" cy="310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257044" y="4613148"/>
            <a:ext cx="967739" cy="310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324356" y="4924044"/>
            <a:ext cx="1900428" cy="6294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1129284" y="3305555"/>
            <a:ext cx="2324100" cy="6385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6"/>
              </a:spcBef>
            </a:pPr>
            <a:endParaRPr sz="850"/>
          </a:p>
          <a:p>
            <a:pPr marL="62179">
              <a:lnSpc>
                <a:spcPct val="101725"/>
              </a:lnSpc>
              <a:spcBef>
                <a:spcPts val="2000"/>
              </a:spcBef>
            </a:pPr>
            <a:r>
              <a:rPr sz="1100" b="1" spc="-4" dirty="0">
                <a:latin typeface="Calibri"/>
                <a:cs typeface="Calibri"/>
              </a:rPr>
              <a:t>F</a:t>
            </a:r>
            <a:r>
              <a:rPr sz="1100" b="1" spc="4" dirty="0">
                <a:latin typeface="Calibri"/>
                <a:cs typeface="Calibri"/>
              </a:rPr>
              <a:t>il</a:t>
            </a:r>
            <a:r>
              <a:rPr sz="1100" b="1" spc="0" dirty="0">
                <a:latin typeface="Calibri"/>
                <a:cs typeface="Calibri"/>
              </a:rPr>
              <a:t>e</a:t>
            </a:r>
            <a:r>
              <a:rPr sz="1100" b="1" spc="-14" dirty="0">
                <a:latin typeface="Calibri"/>
                <a:cs typeface="Calibri"/>
              </a:rPr>
              <a:t> </a:t>
            </a:r>
            <a:r>
              <a:rPr sz="1100" b="1" spc="-4" dirty="0">
                <a:latin typeface="Calibri"/>
                <a:cs typeface="Calibri"/>
              </a:rPr>
              <a:t>Se</a:t>
            </a:r>
            <a:r>
              <a:rPr sz="1100" b="1" spc="0" dirty="0">
                <a:latin typeface="Calibri"/>
                <a:cs typeface="Calibri"/>
              </a:rPr>
              <a:t>r</a:t>
            </a:r>
            <a:r>
              <a:rPr sz="1100" b="1" spc="4" dirty="0">
                <a:latin typeface="Calibri"/>
                <a:cs typeface="Calibri"/>
              </a:rPr>
              <a:t>v</a:t>
            </a:r>
            <a:r>
              <a:rPr sz="1100" b="1" spc="-4" dirty="0">
                <a:latin typeface="Calibri"/>
                <a:cs typeface="Calibri"/>
              </a:rPr>
              <a:t>e</a:t>
            </a:r>
            <a:r>
              <a:rPr sz="1100" b="1" spc="0" dirty="0">
                <a:latin typeface="Calibri"/>
                <a:cs typeface="Calibri"/>
              </a:rPr>
              <a:t>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284" y="3944112"/>
            <a:ext cx="112776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257044" y="3944112"/>
            <a:ext cx="1196339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22148" y="2008632"/>
            <a:ext cx="4114800" cy="4572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923289">
              <a:lnSpc>
                <a:spcPts val="1342"/>
              </a:lnSpc>
              <a:spcBef>
                <a:spcPts val="10391"/>
              </a:spcBef>
            </a:pPr>
            <a:r>
              <a:rPr sz="1650" b="1" spc="0" baseline="-17376" dirty="0">
                <a:latin typeface="Calibri"/>
                <a:cs typeface="Calibri"/>
              </a:rPr>
              <a:t>UN</a:t>
            </a:r>
            <a:r>
              <a:rPr sz="1650" b="1" spc="4" baseline="-17376" dirty="0">
                <a:latin typeface="Calibri"/>
                <a:cs typeface="Calibri"/>
              </a:rPr>
              <a:t>I</a:t>
            </a:r>
            <a:r>
              <a:rPr sz="1650" b="1" spc="0" baseline="-17376" dirty="0">
                <a:latin typeface="Calibri"/>
                <a:cs typeface="Calibri"/>
              </a:rPr>
              <a:t>X                                                         </a:t>
            </a:r>
            <a:r>
              <a:rPr sz="1650" b="1" spc="148" baseline="-17376" dirty="0">
                <a:latin typeface="Calibri"/>
                <a:cs typeface="Calibri"/>
              </a:rPr>
              <a:t> </a:t>
            </a:r>
            <a:r>
              <a:rPr sz="1100" b="1" spc="-4" dirty="0">
                <a:latin typeface="Calibri"/>
                <a:cs typeface="Calibri"/>
              </a:rPr>
              <a:t>W</a:t>
            </a:r>
            <a:r>
              <a:rPr sz="1100" b="1" spc="4" dirty="0">
                <a:latin typeface="Calibri"/>
                <a:cs typeface="Calibri"/>
              </a:rPr>
              <a:t>i</a:t>
            </a:r>
            <a:r>
              <a:rPr sz="1100" b="1" spc="-4" dirty="0">
                <a:latin typeface="Calibri"/>
                <a:cs typeface="Calibri"/>
              </a:rPr>
              <a:t>ndo</a:t>
            </a:r>
            <a:r>
              <a:rPr sz="1100" b="1" spc="0" dirty="0">
                <a:latin typeface="Calibri"/>
                <a:cs typeface="Calibri"/>
              </a:rPr>
              <a:t>ws</a:t>
            </a:r>
            <a:r>
              <a:rPr sz="1100" b="1" spc="-4" dirty="0">
                <a:latin typeface="Calibri"/>
                <a:cs typeface="Calibri"/>
              </a:rPr>
              <a:t> F</a:t>
            </a:r>
            <a:r>
              <a:rPr sz="1100" b="1" spc="4" dirty="0">
                <a:latin typeface="Calibri"/>
                <a:cs typeface="Calibri"/>
              </a:rPr>
              <a:t>il</a:t>
            </a:r>
            <a:r>
              <a:rPr sz="1100" b="1" spc="0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  <a:p>
            <a:pPr marL="1746923" marR="2151714" algn="ctr">
              <a:lnSpc>
                <a:spcPct val="101725"/>
              </a:lnSpc>
              <a:spcBef>
                <a:spcPts val="5091"/>
              </a:spcBef>
            </a:pPr>
            <a:r>
              <a:rPr sz="1600" b="1" spc="-4" dirty="0">
                <a:latin typeface="Calibri"/>
                <a:cs typeface="Calibri"/>
              </a:rPr>
              <a:t>IP</a:t>
            </a:r>
            <a:endParaRPr sz="1600">
              <a:latin typeface="Calibri"/>
              <a:cs typeface="Calibri"/>
            </a:endParaRPr>
          </a:p>
          <a:p>
            <a:pPr marL="555650">
              <a:lnSpc>
                <a:spcPct val="101725"/>
              </a:lnSpc>
              <a:spcBef>
                <a:spcPts val="13450"/>
              </a:spcBef>
            </a:pPr>
            <a:r>
              <a:rPr sz="1100" b="1" spc="0" dirty="0">
                <a:latin typeface="Calibri"/>
                <a:cs typeface="Calibri"/>
              </a:rPr>
              <a:t>U</a:t>
            </a:r>
            <a:r>
              <a:rPr sz="1100" b="1" spc="4" dirty="0">
                <a:latin typeface="Calibri"/>
                <a:cs typeface="Calibri"/>
              </a:rPr>
              <a:t>NI</a:t>
            </a:r>
            <a:r>
              <a:rPr sz="1100" b="1" spc="0" dirty="0">
                <a:latin typeface="Calibri"/>
                <a:cs typeface="Calibri"/>
              </a:rPr>
              <a:t>X</a:t>
            </a:r>
            <a:r>
              <a:rPr sz="1100" b="1" spc="-29" dirty="0">
                <a:latin typeface="Calibri"/>
                <a:cs typeface="Calibri"/>
              </a:rPr>
              <a:t> </a:t>
            </a:r>
            <a:r>
              <a:rPr sz="1100" b="1" spc="4" dirty="0">
                <a:latin typeface="Calibri"/>
                <a:cs typeface="Calibri"/>
              </a:rPr>
              <a:t>Cli</a:t>
            </a:r>
            <a:r>
              <a:rPr sz="1100" b="1" spc="-4" dirty="0">
                <a:latin typeface="Calibri"/>
                <a:cs typeface="Calibri"/>
              </a:rPr>
              <a:t>en</a:t>
            </a:r>
            <a:r>
              <a:rPr sz="1100" b="1" spc="0" dirty="0">
                <a:latin typeface="Calibri"/>
                <a:cs typeface="Calibri"/>
              </a:rPr>
              <a:t>t                                    </a:t>
            </a:r>
            <a:r>
              <a:rPr sz="1100" b="1" spc="109" dirty="0">
                <a:latin typeface="Calibri"/>
                <a:cs typeface="Calibri"/>
              </a:rPr>
              <a:t> </a:t>
            </a:r>
            <a:r>
              <a:rPr sz="1100" b="1" spc="-4" dirty="0">
                <a:latin typeface="Calibri"/>
                <a:cs typeface="Calibri"/>
              </a:rPr>
              <a:t>W</a:t>
            </a:r>
            <a:r>
              <a:rPr sz="1100" b="1" spc="4" dirty="0">
                <a:latin typeface="Calibri"/>
                <a:cs typeface="Calibri"/>
              </a:rPr>
              <a:t>i</a:t>
            </a:r>
            <a:r>
              <a:rPr sz="1100" b="1" spc="-4" dirty="0">
                <a:latin typeface="Calibri"/>
                <a:cs typeface="Calibri"/>
              </a:rPr>
              <a:t>ndo</a:t>
            </a:r>
            <a:r>
              <a:rPr sz="1100" b="1" spc="4" dirty="0">
                <a:latin typeface="Calibri"/>
                <a:cs typeface="Calibri"/>
              </a:rPr>
              <a:t>w</a:t>
            </a:r>
            <a:r>
              <a:rPr sz="1100" b="1" spc="0" dirty="0">
                <a:latin typeface="Calibri"/>
                <a:cs typeface="Calibri"/>
              </a:rPr>
              <a:t>s</a:t>
            </a:r>
            <a:r>
              <a:rPr sz="1100" b="1" spc="-4" dirty="0">
                <a:latin typeface="Calibri"/>
                <a:cs typeface="Calibri"/>
              </a:rPr>
              <a:t> </a:t>
            </a:r>
            <a:r>
              <a:rPr sz="1100" b="1" spc="4" dirty="0">
                <a:latin typeface="Calibri"/>
                <a:cs typeface="Calibri"/>
              </a:rPr>
              <a:t>Cli</a:t>
            </a:r>
            <a:r>
              <a:rPr sz="1100" b="1" spc="-4" dirty="0">
                <a:latin typeface="Calibri"/>
                <a:cs typeface="Calibri"/>
              </a:rPr>
              <a:t>en</a:t>
            </a:r>
            <a:r>
              <a:rPr sz="1100" b="1" spc="0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41748" y="2008632"/>
            <a:ext cx="4114800" cy="4572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46"/>
              </a:spcBef>
            </a:pPr>
            <a:endParaRPr sz="950"/>
          </a:p>
          <a:p>
            <a:pPr marL="2398141">
              <a:lnSpc>
                <a:spcPct val="101725"/>
              </a:lnSpc>
              <a:spcBef>
                <a:spcPts val="8000"/>
              </a:spcBef>
            </a:pPr>
            <a:r>
              <a:rPr sz="1100" b="1" spc="4" dirty="0">
                <a:latin typeface="Calibri"/>
                <a:cs typeface="Calibri"/>
              </a:rPr>
              <a:t>N</a:t>
            </a:r>
            <a:r>
              <a:rPr sz="1100" b="1" spc="0" dirty="0">
                <a:latin typeface="Calibri"/>
                <a:cs typeface="Calibri"/>
              </a:rPr>
              <a:t>AS</a:t>
            </a:r>
            <a:r>
              <a:rPr sz="1100" b="1" spc="-9" dirty="0">
                <a:latin typeface="Calibri"/>
                <a:cs typeface="Calibri"/>
              </a:rPr>
              <a:t> </a:t>
            </a:r>
            <a:r>
              <a:rPr sz="1100" b="1" spc="0" dirty="0">
                <a:latin typeface="Calibri"/>
                <a:cs typeface="Calibri"/>
              </a:rPr>
              <a:t>Dev</a:t>
            </a:r>
            <a:r>
              <a:rPr sz="1100" b="1" spc="4" dirty="0">
                <a:latin typeface="Calibri"/>
                <a:cs typeface="Calibri"/>
              </a:rPr>
              <a:t>ic</a:t>
            </a:r>
            <a:r>
              <a:rPr sz="1100" b="1" spc="0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  <a:p>
            <a:pPr marL="1735112" marR="2163525" algn="ctr">
              <a:lnSpc>
                <a:spcPct val="101725"/>
              </a:lnSpc>
              <a:spcBef>
                <a:spcPts val="7486"/>
              </a:spcBef>
            </a:pPr>
            <a:r>
              <a:rPr sz="1600" b="1" spc="-4" dirty="0">
                <a:latin typeface="Calibri"/>
                <a:cs typeface="Calibri"/>
              </a:rPr>
              <a:t>IP</a:t>
            </a:r>
            <a:endParaRPr sz="1600">
              <a:latin typeface="Calibri"/>
              <a:cs typeface="Calibri"/>
            </a:endParaRPr>
          </a:p>
          <a:p>
            <a:pPr marL="524154" marR="860930" algn="ctr">
              <a:lnSpc>
                <a:spcPct val="101725"/>
              </a:lnSpc>
              <a:spcBef>
                <a:spcPts val="13450"/>
              </a:spcBef>
            </a:pPr>
            <a:r>
              <a:rPr sz="1100" b="1" spc="0" dirty="0">
                <a:latin typeface="Calibri"/>
                <a:cs typeface="Calibri"/>
              </a:rPr>
              <a:t>U</a:t>
            </a:r>
            <a:r>
              <a:rPr sz="1100" b="1" spc="4" dirty="0">
                <a:latin typeface="Calibri"/>
                <a:cs typeface="Calibri"/>
              </a:rPr>
              <a:t>NI</a:t>
            </a:r>
            <a:r>
              <a:rPr sz="1100" b="1" spc="0" dirty="0">
                <a:latin typeface="Calibri"/>
                <a:cs typeface="Calibri"/>
              </a:rPr>
              <a:t>X</a:t>
            </a:r>
            <a:r>
              <a:rPr sz="1100" b="1" spc="-29" dirty="0">
                <a:latin typeface="Calibri"/>
                <a:cs typeface="Calibri"/>
              </a:rPr>
              <a:t> </a:t>
            </a:r>
            <a:r>
              <a:rPr sz="1100" b="1" spc="4" dirty="0">
                <a:latin typeface="Calibri"/>
                <a:cs typeface="Calibri"/>
              </a:rPr>
              <a:t>Cli</a:t>
            </a:r>
            <a:r>
              <a:rPr sz="1100" b="1" spc="-4" dirty="0">
                <a:latin typeface="Calibri"/>
                <a:cs typeface="Calibri"/>
              </a:rPr>
              <a:t>en</a:t>
            </a:r>
            <a:r>
              <a:rPr sz="1100" b="1" spc="0" dirty="0">
                <a:latin typeface="Calibri"/>
                <a:cs typeface="Calibri"/>
              </a:rPr>
              <a:t>t                                 </a:t>
            </a:r>
            <a:r>
              <a:rPr sz="1100" b="1" spc="213" dirty="0">
                <a:latin typeface="Calibri"/>
                <a:cs typeface="Calibri"/>
              </a:rPr>
              <a:t> </a:t>
            </a:r>
            <a:r>
              <a:rPr sz="1100" b="1" spc="0" dirty="0">
                <a:latin typeface="Calibri"/>
                <a:cs typeface="Calibri"/>
              </a:rPr>
              <a:t>Wind</a:t>
            </a:r>
            <a:r>
              <a:rPr sz="1100" b="1" spc="-4" dirty="0">
                <a:latin typeface="Calibri"/>
                <a:cs typeface="Calibri"/>
              </a:rPr>
              <a:t>o</a:t>
            </a:r>
            <a:r>
              <a:rPr sz="1100" b="1" spc="4" dirty="0">
                <a:latin typeface="Calibri"/>
                <a:cs typeface="Calibri"/>
              </a:rPr>
              <a:t>w</a:t>
            </a:r>
            <a:r>
              <a:rPr sz="1100" b="1" spc="0" dirty="0">
                <a:latin typeface="Calibri"/>
                <a:cs typeface="Calibri"/>
              </a:rPr>
              <a:t>s</a:t>
            </a:r>
            <a:r>
              <a:rPr sz="1100" b="1" spc="-4" dirty="0">
                <a:latin typeface="Calibri"/>
                <a:cs typeface="Calibri"/>
              </a:rPr>
              <a:t> </a:t>
            </a:r>
            <a:r>
              <a:rPr sz="1100" b="1" spc="4" dirty="0">
                <a:latin typeface="Calibri"/>
                <a:cs typeface="Calibri"/>
              </a:rPr>
              <a:t>Cli</a:t>
            </a:r>
            <a:r>
              <a:rPr sz="1100" b="1" spc="0" dirty="0">
                <a:latin typeface="Calibri"/>
                <a:cs typeface="Calibri"/>
              </a:rPr>
              <a:t>e</a:t>
            </a:r>
            <a:r>
              <a:rPr sz="1100" b="1" spc="-4" dirty="0">
                <a:latin typeface="Calibri"/>
                <a:cs typeface="Calibri"/>
              </a:rPr>
              <a:t>n</a:t>
            </a:r>
            <a:r>
              <a:rPr sz="1100" b="1" spc="0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672CB3B-81DB-59B8-FCB3-72AA2BD22F60}"/>
              </a:ext>
            </a:extLst>
          </p:cNvPr>
          <p:cNvSpPr txBox="1"/>
          <p:nvPr/>
        </p:nvSpPr>
        <p:spPr>
          <a:xfrm>
            <a:off x="2196059" y="3240586"/>
            <a:ext cx="4631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spc="0" baseline="2730" dirty="0">
                <a:latin typeface="Calibri Light"/>
                <a:cs typeface="Calibri Light"/>
              </a:rPr>
              <a:t>with </a:t>
            </a:r>
            <a:r>
              <a:rPr lang="en-IN" sz="1800" spc="9" baseline="2730" dirty="0">
                <a:latin typeface="Calibri Light"/>
                <a:cs typeface="Calibri Light"/>
              </a:rPr>
              <a:t>N</a:t>
            </a:r>
            <a:r>
              <a:rPr lang="en-IN" sz="1800" spc="0" baseline="2730" dirty="0">
                <a:latin typeface="Calibri Light"/>
                <a:cs typeface="Calibri Light"/>
              </a:rPr>
              <a:t>AS </a:t>
            </a:r>
            <a:endParaRPr lang="en-IN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716" y="3666744"/>
            <a:ext cx="940308" cy="0"/>
          </a:xfrm>
          <a:custGeom>
            <a:avLst/>
            <a:gdLst/>
            <a:ahLst/>
            <a:cxnLst/>
            <a:rect l="l" t="t" r="r" b="b"/>
            <a:pathLst>
              <a:path w="940308">
                <a:moveTo>
                  <a:pt x="0" y="0"/>
                </a:moveTo>
                <a:lnTo>
                  <a:pt x="940308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1144" y="3666744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0"/>
                </a:moveTo>
                <a:lnTo>
                  <a:pt x="0" y="563879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21864" y="3666744"/>
            <a:ext cx="1031748" cy="0"/>
          </a:xfrm>
          <a:custGeom>
            <a:avLst/>
            <a:gdLst/>
            <a:ahLst/>
            <a:cxnLst/>
            <a:rect l="l" t="t" r="r" b="b"/>
            <a:pathLst>
              <a:path w="1031748">
                <a:moveTo>
                  <a:pt x="0" y="0"/>
                </a:moveTo>
                <a:lnTo>
                  <a:pt x="1031748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53612" y="3666744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0"/>
                </a:moveTo>
                <a:lnTo>
                  <a:pt x="0" y="563879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86484" y="3956304"/>
            <a:ext cx="0" cy="434339"/>
          </a:xfrm>
          <a:custGeom>
            <a:avLst/>
            <a:gdLst/>
            <a:ahLst/>
            <a:cxnLst/>
            <a:rect l="l" t="t" r="r" b="b"/>
            <a:pathLst>
              <a:path h="434339">
                <a:moveTo>
                  <a:pt x="0" y="0"/>
                </a:moveTo>
                <a:lnTo>
                  <a:pt x="0" y="43434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94104" y="395630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63596" y="3956304"/>
            <a:ext cx="0" cy="434339"/>
          </a:xfrm>
          <a:custGeom>
            <a:avLst/>
            <a:gdLst/>
            <a:ahLst/>
            <a:cxnLst/>
            <a:rect l="l" t="t" r="r" b="b"/>
            <a:pathLst>
              <a:path h="434339">
                <a:moveTo>
                  <a:pt x="0" y="0"/>
                </a:moveTo>
                <a:lnTo>
                  <a:pt x="0" y="43434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31948" y="395630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34184" y="2487167"/>
            <a:ext cx="0" cy="992124"/>
          </a:xfrm>
          <a:custGeom>
            <a:avLst/>
            <a:gdLst/>
            <a:ahLst/>
            <a:cxnLst/>
            <a:rect l="l" t="t" r="r" b="b"/>
            <a:pathLst>
              <a:path h="992124">
                <a:moveTo>
                  <a:pt x="0" y="0"/>
                </a:moveTo>
                <a:lnTo>
                  <a:pt x="0" y="992124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0858" y="1803653"/>
            <a:ext cx="1475231" cy="694944"/>
          </a:xfrm>
          <a:custGeom>
            <a:avLst/>
            <a:gdLst/>
            <a:ahLst/>
            <a:cxnLst/>
            <a:rect l="l" t="t" r="r" b="b"/>
            <a:pathLst>
              <a:path w="1475231" h="694944">
                <a:moveTo>
                  <a:pt x="0" y="115824"/>
                </a:moveTo>
                <a:lnTo>
                  <a:pt x="7911" y="73636"/>
                </a:lnTo>
                <a:lnTo>
                  <a:pt x="29651" y="38398"/>
                </a:lnTo>
                <a:lnTo>
                  <a:pt x="62228" y="13102"/>
                </a:lnTo>
                <a:lnTo>
                  <a:pt x="102650" y="739"/>
                </a:lnTo>
                <a:lnTo>
                  <a:pt x="115823" y="0"/>
                </a:lnTo>
                <a:lnTo>
                  <a:pt x="1359408" y="0"/>
                </a:lnTo>
                <a:lnTo>
                  <a:pt x="1401595" y="7911"/>
                </a:lnTo>
                <a:lnTo>
                  <a:pt x="1436833" y="29651"/>
                </a:lnTo>
                <a:lnTo>
                  <a:pt x="1462129" y="62228"/>
                </a:lnTo>
                <a:lnTo>
                  <a:pt x="1474492" y="102650"/>
                </a:lnTo>
                <a:lnTo>
                  <a:pt x="1475231" y="115824"/>
                </a:lnTo>
                <a:lnTo>
                  <a:pt x="1475231" y="579120"/>
                </a:lnTo>
                <a:lnTo>
                  <a:pt x="1467320" y="621307"/>
                </a:lnTo>
                <a:lnTo>
                  <a:pt x="1445580" y="656545"/>
                </a:lnTo>
                <a:lnTo>
                  <a:pt x="1413003" y="681841"/>
                </a:lnTo>
                <a:lnTo>
                  <a:pt x="1372581" y="694204"/>
                </a:lnTo>
                <a:lnTo>
                  <a:pt x="1359408" y="694944"/>
                </a:lnTo>
                <a:lnTo>
                  <a:pt x="115823" y="694944"/>
                </a:lnTo>
                <a:lnTo>
                  <a:pt x="73636" y="687032"/>
                </a:lnTo>
                <a:lnTo>
                  <a:pt x="38398" y="665292"/>
                </a:lnTo>
                <a:lnTo>
                  <a:pt x="13102" y="632715"/>
                </a:lnTo>
                <a:lnTo>
                  <a:pt x="739" y="592293"/>
                </a:lnTo>
                <a:lnTo>
                  <a:pt x="0" y="579120"/>
                </a:lnTo>
                <a:lnTo>
                  <a:pt x="0" y="115824"/>
                </a:lnTo>
                <a:close/>
              </a:path>
            </a:pathLst>
          </a:custGeom>
          <a:ln w="25908">
            <a:solidFill>
              <a:srgbClr val="0000FF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69364" y="1719072"/>
            <a:ext cx="960119" cy="169163"/>
          </a:xfrm>
          <a:custGeom>
            <a:avLst/>
            <a:gdLst/>
            <a:ahLst/>
            <a:cxnLst/>
            <a:rect l="l" t="t" r="r" b="b"/>
            <a:pathLst>
              <a:path w="960119" h="169163">
                <a:moveTo>
                  <a:pt x="0" y="169163"/>
                </a:moveTo>
                <a:lnTo>
                  <a:pt x="960119" y="169163"/>
                </a:lnTo>
                <a:lnTo>
                  <a:pt x="960119" y="0"/>
                </a:lnTo>
                <a:lnTo>
                  <a:pt x="0" y="0"/>
                </a:lnTo>
                <a:lnTo>
                  <a:pt x="0" y="1691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08326" y="2620517"/>
            <a:ext cx="1475232" cy="694944"/>
          </a:xfrm>
          <a:custGeom>
            <a:avLst/>
            <a:gdLst/>
            <a:ahLst/>
            <a:cxnLst/>
            <a:rect l="l" t="t" r="r" b="b"/>
            <a:pathLst>
              <a:path w="1475232" h="694944">
                <a:moveTo>
                  <a:pt x="0" y="115824"/>
                </a:moveTo>
                <a:lnTo>
                  <a:pt x="7911" y="73636"/>
                </a:lnTo>
                <a:lnTo>
                  <a:pt x="29651" y="38398"/>
                </a:lnTo>
                <a:lnTo>
                  <a:pt x="62228" y="13102"/>
                </a:lnTo>
                <a:lnTo>
                  <a:pt x="102650" y="739"/>
                </a:lnTo>
                <a:lnTo>
                  <a:pt x="115824" y="0"/>
                </a:lnTo>
                <a:lnTo>
                  <a:pt x="1359408" y="0"/>
                </a:lnTo>
                <a:lnTo>
                  <a:pt x="1401595" y="7911"/>
                </a:lnTo>
                <a:lnTo>
                  <a:pt x="1436833" y="29651"/>
                </a:lnTo>
                <a:lnTo>
                  <a:pt x="1462129" y="62228"/>
                </a:lnTo>
                <a:lnTo>
                  <a:pt x="1474492" y="102650"/>
                </a:lnTo>
                <a:lnTo>
                  <a:pt x="1475232" y="115824"/>
                </a:lnTo>
                <a:lnTo>
                  <a:pt x="1475232" y="579120"/>
                </a:lnTo>
                <a:lnTo>
                  <a:pt x="1467320" y="621307"/>
                </a:lnTo>
                <a:lnTo>
                  <a:pt x="1445580" y="656545"/>
                </a:lnTo>
                <a:lnTo>
                  <a:pt x="1413003" y="681841"/>
                </a:lnTo>
                <a:lnTo>
                  <a:pt x="1372581" y="694204"/>
                </a:lnTo>
                <a:lnTo>
                  <a:pt x="1359408" y="694944"/>
                </a:lnTo>
                <a:lnTo>
                  <a:pt x="115824" y="694944"/>
                </a:lnTo>
                <a:lnTo>
                  <a:pt x="73636" y="687032"/>
                </a:lnTo>
                <a:lnTo>
                  <a:pt x="38398" y="665292"/>
                </a:lnTo>
                <a:lnTo>
                  <a:pt x="13102" y="632715"/>
                </a:lnTo>
                <a:lnTo>
                  <a:pt x="739" y="592293"/>
                </a:lnTo>
                <a:lnTo>
                  <a:pt x="0" y="579120"/>
                </a:lnTo>
                <a:lnTo>
                  <a:pt x="0" y="115824"/>
                </a:lnTo>
                <a:close/>
              </a:path>
            </a:pathLst>
          </a:custGeom>
          <a:ln w="25908">
            <a:solidFill>
              <a:srgbClr val="0000FF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66060" y="2532888"/>
            <a:ext cx="1126236" cy="173736"/>
          </a:xfrm>
          <a:custGeom>
            <a:avLst/>
            <a:gdLst/>
            <a:ahLst/>
            <a:cxnLst/>
            <a:rect l="l" t="t" r="r" b="b"/>
            <a:pathLst>
              <a:path w="1126236" h="173736">
                <a:moveTo>
                  <a:pt x="0" y="173736"/>
                </a:moveTo>
                <a:lnTo>
                  <a:pt x="1126236" y="173736"/>
                </a:lnTo>
                <a:lnTo>
                  <a:pt x="1126236" y="0"/>
                </a:lnTo>
                <a:lnTo>
                  <a:pt x="0" y="0"/>
                </a:lnTo>
                <a:lnTo>
                  <a:pt x="0" y="1737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26891" y="3304032"/>
            <a:ext cx="0" cy="178307"/>
          </a:xfrm>
          <a:custGeom>
            <a:avLst/>
            <a:gdLst/>
            <a:ahLst/>
            <a:cxnLst/>
            <a:rect l="l" t="t" r="r" b="b"/>
            <a:pathLst>
              <a:path h="178307">
                <a:moveTo>
                  <a:pt x="0" y="0"/>
                </a:moveTo>
                <a:lnTo>
                  <a:pt x="0" y="178307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76144" y="348234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647700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50620" y="3304032"/>
            <a:ext cx="0" cy="178307"/>
          </a:xfrm>
          <a:custGeom>
            <a:avLst/>
            <a:gdLst/>
            <a:ahLst/>
            <a:cxnLst/>
            <a:rect l="l" t="t" r="r" b="b"/>
            <a:pathLst>
              <a:path h="178307">
                <a:moveTo>
                  <a:pt x="0" y="0"/>
                </a:moveTo>
                <a:lnTo>
                  <a:pt x="0" y="178307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52144" y="3482340"/>
            <a:ext cx="649224" cy="0"/>
          </a:xfrm>
          <a:custGeom>
            <a:avLst/>
            <a:gdLst/>
            <a:ahLst/>
            <a:cxnLst/>
            <a:rect l="l" t="t" r="r" b="b"/>
            <a:pathLst>
              <a:path w="649224">
                <a:moveTo>
                  <a:pt x="0" y="0"/>
                </a:moveTo>
                <a:lnTo>
                  <a:pt x="649224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7481" y="2620517"/>
            <a:ext cx="1475232" cy="694944"/>
          </a:xfrm>
          <a:custGeom>
            <a:avLst/>
            <a:gdLst/>
            <a:ahLst/>
            <a:cxnLst/>
            <a:rect l="l" t="t" r="r" b="b"/>
            <a:pathLst>
              <a:path w="1475232" h="694944">
                <a:moveTo>
                  <a:pt x="0" y="115824"/>
                </a:moveTo>
                <a:lnTo>
                  <a:pt x="7916" y="73636"/>
                </a:lnTo>
                <a:lnTo>
                  <a:pt x="29664" y="38398"/>
                </a:lnTo>
                <a:lnTo>
                  <a:pt x="62245" y="13102"/>
                </a:lnTo>
                <a:lnTo>
                  <a:pt x="102657" y="739"/>
                </a:lnTo>
                <a:lnTo>
                  <a:pt x="115824" y="0"/>
                </a:lnTo>
                <a:lnTo>
                  <a:pt x="1359408" y="0"/>
                </a:lnTo>
                <a:lnTo>
                  <a:pt x="1401595" y="7911"/>
                </a:lnTo>
                <a:lnTo>
                  <a:pt x="1436833" y="29651"/>
                </a:lnTo>
                <a:lnTo>
                  <a:pt x="1462129" y="62228"/>
                </a:lnTo>
                <a:lnTo>
                  <a:pt x="1474492" y="102650"/>
                </a:lnTo>
                <a:lnTo>
                  <a:pt x="1475232" y="115824"/>
                </a:lnTo>
                <a:lnTo>
                  <a:pt x="1475232" y="579120"/>
                </a:lnTo>
                <a:lnTo>
                  <a:pt x="1467320" y="621307"/>
                </a:lnTo>
                <a:lnTo>
                  <a:pt x="1445580" y="656545"/>
                </a:lnTo>
                <a:lnTo>
                  <a:pt x="1413003" y="681841"/>
                </a:lnTo>
                <a:lnTo>
                  <a:pt x="1372581" y="694204"/>
                </a:lnTo>
                <a:lnTo>
                  <a:pt x="1359408" y="694944"/>
                </a:lnTo>
                <a:lnTo>
                  <a:pt x="115824" y="694944"/>
                </a:lnTo>
                <a:lnTo>
                  <a:pt x="73652" y="687032"/>
                </a:lnTo>
                <a:lnTo>
                  <a:pt x="38413" y="665292"/>
                </a:lnTo>
                <a:lnTo>
                  <a:pt x="13109" y="632715"/>
                </a:lnTo>
                <a:lnTo>
                  <a:pt x="740" y="592293"/>
                </a:lnTo>
                <a:lnTo>
                  <a:pt x="0" y="579120"/>
                </a:lnTo>
                <a:lnTo>
                  <a:pt x="0" y="115824"/>
                </a:lnTo>
                <a:close/>
              </a:path>
            </a:pathLst>
          </a:custGeom>
          <a:ln w="25908">
            <a:solidFill>
              <a:srgbClr val="0000FF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3128" y="2543556"/>
            <a:ext cx="1011935" cy="169163"/>
          </a:xfrm>
          <a:custGeom>
            <a:avLst/>
            <a:gdLst/>
            <a:ahLst/>
            <a:cxnLst/>
            <a:rect l="l" t="t" r="r" b="b"/>
            <a:pathLst>
              <a:path w="1011935" h="169163">
                <a:moveTo>
                  <a:pt x="0" y="169163"/>
                </a:moveTo>
                <a:lnTo>
                  <a:pt x="1011935" y="169163"/>
                </a:lnTo>
                <a:lnTo>
                  <a:pt x="1011935" y="0"/>
                </a:lnTo>
                <a:lnTo>
                  <a:pt x="0" y="0"/>
                </a:lnTo>
                <a:lnTo>
                  <a:pt x="0" y="1691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64358" y="5221986"/>
            <a:ext cx="0" cy="434339"/>
          </a:xfrm>
          <a:custGeom>
            <a:avLst/>
            <a:gdLst/>
            <a:ahLst/>
            <a:cxnLst/>
            <a:rect l="l" t="t" r="r" b="b"/>
            <a:pathLst>
              <a:path h="434339">
                <a:moveTo>
                  <a:pt x="0" y="0"/>
                </a:moveTo>
                <a:lnTo>
                  <a:pt x="0" y="434339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97658" y="5648706"/>
            <a:ext cx="260604" cy="0"/>
          </a:xfrm>
          <a:custGeom>
            <a:avLst/>
            <a:gdLst/>
            <a:ahLst/>
            <a:cxnLst/>
            <a:rect l="l" t="t" r="r" b="b"/>
            <a:pathLst>
              <a:path w="260604">
                <a:moveTo>
                  <a:pt x="260604" y="0"/>
                </a:moveTo>
                <a:lnTo>
                  <a:pt x="0" y="0"/>
                </a:lnTo>
              </a:path>
              <a:path w="260604">
                <a:moveTo>
                  <a:pt x="0" y="1"/>
                </a:moveTo>
                <a:lnTo>
                  <a:pt x="260604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646682" y="5221986"/>
            <a:ext cx="0" cy="434339"/>
          </a:xfrm>
          <a:custGeom>
            <a:avLst/>
            <a:gdLst/>
            <a:ahLst/>
            <a:cxnLst/>
            <a:rect l="l" t="t" r="r" b="b"/>
            <a:pathLst>
              <a:path h="434339">
                <a:moveTo>
                  <a:pt x="0" y="0"/>
                </a:moveTo>
                <a:lnTo>
                  <a:pt x="0" y="434339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36014" y="5647182"/>
            <a:ext cx="259080" cy="0"/>
          </a:xfrm>
          <a:custGeom>
            <a:avLst/>
            <a:gdLst/>
            <a:ahLst/>
            <a:cxnLst/>
            <a:rect l="l" t="t" r="r" b="b"/>
            <a:pathLst>
              <a:path w="259080">
                <a:moveTo>
                  <a:pt x="259080" y="0"/>
                </a:moveTo>
                <a:lnTo>
                  <a:pt x="0" y="0"/>
                </a:lnTo>
              </a:path>
              <a:path w="259080">
                <a:moveTo>
                  <a:pt x="0" y="1"/>
                </a:moveTo>
                <a:lnTo>
                  <a:pt x="25908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34946" y="5895594"/>
            <a:ext cx="0" cy="289560"/>
          </a:xfrm>
          <a:custGeom>
            <a:avLst/>
            <a:gdLst/>
            <a:ahLst/>
            <a:cxnLst/>
            <a:rect l="l" t="t" r="r" b="b"/>
            <a:pathLst>
              <a:path h="289560">
                <a:moveTo>
                  <a:pt x="0" y="0"/>
                </a:moveTo>
                <a:lnTo>
                  <a:pt x="0" y="289559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93470" y="6171438"/>
            <a:ext cx="2211324" cy="457200"/>
          </a:xfrm>
          <a:custGeom>
            <a:avLst/>
            <a:gdLst/>
            <a:ahLst/>
            <a:cxnLst/>
            <a:rect l="l" t="t" r="r" b="b"/>
            <a:pathLst>
              <a:path w="2211324" h="457200">
                <a:moveTo>
                  <a:pt x="0" y="76200"/>
                </a:moveTo>
                <a:lnTo>
                  <a:pt x="11636" y="35705"/>
                </a:lnTo>
                <a:lnTo>
                  <a:pt x="41927" y="8122"/>
                </a:lnTo>
                <a:lnTo>
                  <a:pt x="76200" y="0"/>
                </a:lnTo>
                <a:lnTo>
                  <a:pt x="2135124" y="0"/>
                </a:lnTo>
                <a:lnTo>
                  <a:pt x="2175596" y="11636"/>
                </a:lnTo>
                <a:lnTo>
                  <a:pt x="2203192" y="41927"/>
                </a:lnTo>
                <a:lnTo>
                  <a:pt x="2211324" y="76200"/>
                </a:lnTo>
                <a:lnTo>
                  <a:pt x="2211324" y="381000"/>
                </a:lnTo>
                <a:lnTo>
                  <a:pt x="2199674" y="421494"/>
                </a:lnTo>
                <a:lnTo>
                  <a:pt x="2169374" y="449077"/>
                </a:lnTo>
                <a:lnTo>
                  <a:pt x="2135124" y="457200"/>
                </a:lnTo>
                <a:lnTo>
                  <a:pt x="76200" y="457200"/>
                </a:lnTo>
                <a:lnTo>
                  <a:pt x="35705" y="445563"/>
                </a:lnTo>
                <a:lnTo>
                  <a:pt x="8122" y="415272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FF99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02080" y="6080760"/>
            <a:ext cx="579119" cy="169164"/>
          </a:xfrm>
          <a:custGeom>
            <a:avLst/>
            <a:gdLst/>
            <a:ahLst/>
            <a:cxnLst/>
            <a:rect l="l" t="t" r="r" b="b"/>
            <a:pathLst>
              <a:path w="579119" h="169163">
                <a:moveTo>
                  <a:pt x="0" y="169163"/>
                </a:moveTo>
                <a:lnTo>
                  <a:pt x="579119" y="169163"/>
                </a:lnTo>
                <a:lnTo>
                  <a:pt x="579119" y="0"/>
                </a:lnTo>
                <a:lnTo>
                  <a:pt x="0" y="0"/>
                </a:lnTo>
                <a:lnTo>
                  <a:pt x="0" y="1691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2232" y="1464564"/>
            <a:ext cx="4114800" cy="5257800"/>
          </a:xfrm>
          <a:custGeom>
            <a:avLst/>
            <a:gdLst/>
            <a:ahLst/>
            <a:cxnLst/>
            <a:rect l="l" t="t" r="r" b="b"/>
            <a:pathLst>
              <a:path w="4114800" h="5257799">
                <a:moveTo>
                  <a:pt x="0" y="5257800"/>
                </a:moveTo>
                <a:lnTo>
                  <a:pt x="4114800" y="5257800"/>
                </a:lnTo>
                <a:lnTo>
                  <a:pt x="4114800" y="0"/>
                </a:lnTo>
                <a:lnTo>
                  <a:pt x="0" y="0"/>
                </a:lnTo>
                <a:lnTo>
                  <a:pt x="0" y="5257800"/>
                </a:lnTo>
                <a:close/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33822" y="5769102"/>
            <a:ext cx="1158239" cy="0"/>
          </a:xfrm>
          <a:custGeom>
            <a:avLst/>
            <a:gdLst/>
            <a:ahLst/>
            <a:cxnLst/>
            <a:rect l="l" t="t" r="r" b="b"/>
            <a:pathLst>
              <a:path w="1158239">
                <a:moveTo>
                  <a:pt x="0" y="0"/>
                </a:moveTo>
                <a:lnTo>
                  <a:pt x="1158239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47538" y="4074414"/>
            <a:ext cx="0" cy="1694688"/>
          </a:xfrm>
          <a:custGeom>
            <a:avLst/>
            <a:gdLst/>
            <a:ahLst/>
            <a:cxnLst/>
            <a:rect l="l" t="t" r="r" b="b"/>
            <a:pathLst>
              <a:path h="1694688">
                <a:moveTo>
                  <a:pt x="0" y="0"/>
                </a:moveTo>
                <a:lnTo>
                  <a:pt x="0" y="1694688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40680" y="3686555"/>
            <a:ext cx="938784" cy="0"/>
          </a:xfrm>
          <a:custGeom>
            <a:avLst/>
            <a:gdLst/>
            <a:ahLst/>
            <a:cxnLst/>
            <a:rect l="l" t="t" r="r" b="b"/>
            <a:pathLst>
              <a:path w="938784">
                <a:moveTo>
                  <a:pt x="0" y="0"/>
                </a:moveTo>
                <a:lnTo>
                  <a:pt x="938784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22392" y="3686555"/>
            <a:ext cx="0" cy="361188"/>
          </a:xfrm>
          <a:custGeom>
            <a:avLst/>
            <a:gdLst/>
            <a:ahLst/>
            <a:cxnLst/>
            <a:rect l="l" t="t" r="r" b="b"/>
            <a:pathLst>
              <a:path h="361188">
                <a:moveTo>
                  <a:pt x="0" y="0"/>
                </a:moveTo>
                <a:lnTo>
                  <a:pt x="0" y="361188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54496" y="3976116"/>
            <a:ext cx="0" cy="432815"/>
          </a:xfrm>
          <a:custGeom>
            <a:avLst/>
            <a:gdLst/>
            <a:ahLst/>
            <a:cxnLst/>
            <a:rect l="l" t="t" r="r" b="b"/>
            <a:pathLst>
              <a:path h="432815">
                <a:moveTo>
                  <a:pt x="0" y="0"/>
                </a:moveTo>
                <a:lnTo>
                  <a:pt x="0" y="432815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54496" y="397611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528559" y="3976116"/>
            <a:ext cx="0" cy="432815"/>
          </a:xfrm>
          <a:custGeom>
            <a:avLst/>
            <a:gdLst/>
            <a:ahLst/>
            <a:cxnLst/>
            <a:rect l="l" t="t" r="r" b="b"/>
            <a:pathLst>
              <a:path h="432815">
                <a:moveTo>
                  <a:pt x="0" y="0"/>
                </a:moveTo>
                <a:lnTo>
                  <a:pt x="0" y="432815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295388" y="397611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86956" y="2494788"/>
            <a:ext cx="0" cy="879348"/>
          </a:xfrm>
          <a:custGeom>
            <a:avLst/>
            <a:gdLst/>
            <a:ahLst/>
            <a:cxnLst/>
            <a:rect l="l" t="t" r="r" b="b"/>
            <a:pathLst>
              <a:path h="879348">
                <a:moveTo>
                  <a:pt x="0" y="0"/>
                </a:moveTo>
                <a:lnTo>
                  <a:pt x="0" y="879348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182106" y="1823465"/>
            <a:ext cx="1475232" cy="693420"/>
          </a:xfrm>
          <a:custGeom>
            <a:avLst/>
            <a:gdLst/>
            <a:ahLst/>
            <a:cxnLst/>
            <a:rect l="l" t="t" r="r" b="b"/>
            <a:pathLst>
              <a:path w="1475232" h="693420">
                <a:moveTo>
                  <a:pt x="0" y="115570"/>
                </a:moveTo>
                <a:lnTo>
                  <a:pt x="7926" y="73383"/>
                </a:lnTo>
                <a:lnTo>
                  <a:pt x="29703" y="38174"/>
                </a:lnTo>
                <a:lnTo>
                  <a:pt x="62329" y="12944"/>
                </a:lnTo>
                <a:lnTo>
                  <a:pt x="102803" y="695"/>
                </a:lnTo>
                <a:lnTo>
                  <a:pt x="115570" y="0"/>
                </a:lnTo>
                <a:lnTo>
                  <a:pt x="1359662" y="0"/>
                </a:lnTo>
                <a:lnTo>
                  <a:pt x="1401848" y="7926"/>
                </a:lnTo>
                <a:lnTo>
                  <a:pt x="1437057" y="29703"/>
                </a:lnTo>
                <a:lnTo>
                  <a:pt x="1462287" y="62329"/>
                </a:lnTo>
                <a:lnTo>
                  <a:pt x="1474536" y="102803"/>
                </a:lnTo>
                <a:lnTo>
                  <a:pt x="1475232" y="115570"/>
                </a:lnTo>
                <a:lnTo>
                  <a:pt x="1475232" y="577850"/>
                </a:lnTo>
                <a:lnTo>
                  <a:pt x="1467305" y="620036"/>
                </a:lnTo>
                <a:lnTo>
                  <a:pt x="1445528" y="655245"/>
                </a:lnTo>
                <a:lnTo>
                  <a:pt x="1412902" y="680475"/>
                </a:lnTo>
                <a:lnTo>
                  <a:pt x="1372428" y="692724"/>
                </a:lnTo>
                <a:lnTo>
                  <a:pt x="1359662" y="693420"/>
                </a:lnTo>
                <a:lnTo>
                  <a:pt x="115570" y="693420"/>
                </a:lnTo>
                <a:lnTo>
                  <a:pt x="73383" y="685493"/>
                </a:lnTo>
                <a:lnTo>
                  <a:pt x="38174" y="663716"/>
                </a:lnTo>
                <a:lnTo>
                  <a:pt x="12944" y="631090"/>
                </a:lnTo>
                <a:lnTo>
                  <a:pt x="695" y="590616"/>
                </a:lnTo>
                <a:lnTo>
                  <a:pt x="0" y="577850"/>
                </a:lnTo>
                <a:lnTo>
                  <a:pt x="0" y="115570"/>
                </a:lnTo>
                <a:close/>
              </a:path>
            </a:pathLst>
          </a:custGeom>
          <a:ln w="25908">
            <a:solidFill>
              <a:srgbClr val="0000FF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428232" y="1738884"/>
            <a:ext cx="964691" cy="169163"/>
          </a:xfrm>
          <a:custGeom>
            <a:avLst/>
            <a:gdLst/>
            <a:ahLst/>
            <a:cxnLst/>
            <a:rect l="l" t="t" r="r" b="b"/>
            <a:pathLst>
              <a:path w="964691" h="169163">
                <a:moveTo>
                  <a:pt x="0" y="169163"/>
                </a:moveTo>
                <a:lnTo>
                  <a:pt x="964691" y="169163"/>
                </a:lnTo>
                <a:lnTo>
                  <a:pt x="964691" y="0"/>
                </a:lnTo>
                <a:lnTo>
                  <a:pt x="0" y="0"/>
                </a:lnTo>
                <a:lnTo>
                  <a:pt x="0" y="1691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259574" y="2640329"/>
            <a:ext cx="1475231" cy="693420"/>
          </a:xfrm>
          <a:custGeom>
            <a:avLst/>
            <a:gdLst/>
            <a:ahLst/>
            <a:cxnLst/>
            <a:rect l="l" t="t" r="r" b="b"/>
            <a:pathLst>
              <a:path w="1475231" h="693420">
                <a:moveTo>
                  <a:pt x="0" y="115570"/>
                </a:moveTo>
                <a:lnTo>
                  <a:pt x="7926" y="73383"/>
                </a:lnTo>
                <a:lnTo>
                  <a:pt x="29703" y="38174"/>
                </a:lnTo>
                <a:lnTo>
                  <a:pt x="62329" y="12944"/>
                </a:lnTo>
                <a:lnTo>
                  <a:pt x="102803" y="695"/>
                </a:lnTo>
                <a:lnTo>
                  <a:pt x="115570" y="0"/>
                </a:lnTo>
                <a:lnTo>
                  <a:pt x="1359661" y="0"/>
                </a:lnTo>
                <a:lnTo>
                  <a:pt x="1401848" y="7926"/>
                </a:lnTo>
                <a:lnTo>
                  <a:pt x="1437057" y="29703"/>
                </a:lnTo>
                <a:lnTo>
                  <a:pt x="1462287" y="62329"/>
                </a:lnTo>
                <a:lnTo>
                  <a:pt x="1474536" y="102803"/>
                </a:lnTo>
                <a:lnTo>
                  <a:pt x="1475231" y="115570"/>
                </a:lnTo>
                <a:lnTo>
                  <a:pt x="1475231" y="577850"/>
                </a:lnTo>
                <a:lnTo>
                  <a:pt x="1467305" y="620036"/>
                </a:lnTo>
                <a:lnTo>
                  <a:pt x="1445528" y="655245"/>
                </a:lnTo>
                <a:lnTo>
                  <a:pt x="1412902" y="680475"/>
                </a:lnTo>
                <a:lnTo>
                  <a:pt x="1372428" y="692724"/>
                </a:lnTo>
                <a:lnTo>
                  <a:pt x="1359661" y="693420"/>
                </a:lnTo>
                <a:lnTo>
                  <a:pt x="115570" y="693420"/>
                </a:lnTo>
                <a:lnTo>
                  <a:pt x="73383" y="685493"/>
                </a:lnTo>
                <a:lnTo>
                  <a:pt x="38174" y="663716"/>
                </a:lnTo>
                <a:lnTo>
                  <a:pt x="12944" y="631090"/>
                </a:lnTo>
                <a:lnTo>
                  <a:pt x="695" y="590616"/>
                </a:lnTo>
                <a:lnTo>
                  <a:pt x="0" y="577850"/>
                </a:lnTo>
                <a:lnTo>
                  <a:pt x="0" y="115570"/>
                </a:lnTo>
                <a:close/>
              </a:path>
            </a:pathLst>
          </a:custGeom>
          <a:ln w="25907">
            <a:solidFill>
              <a:srgbClr val="0000FF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424928" y="2552700"/>
            <a:ext cx="1130807" cy="169163"/>
          </a:xfrm>
          <a:custGeom>
            <a:avLst/>
            <a:gdLst/>
            <a:ahLst/>
            <a:cxnLst/>
            <a:rect l="l" t="t" r="r" b="b"/>
            <a:pathLst>
              <a:path w="1130807" h="169163">
                <a:moveTo>
                  <a:pt x="0" y="169163"/>
                </a:moveTo>
                <a:lnTo>
                  <a:pt x="1130807" y="169163"/>
                </a:lnTo>
                <a:lnTo>
                  <a:pt x="1130807" y="0"/>
                </a:lnTo>
                <a:lnTo>
                  <a:pt x="0" y="0"/>
                </a:lnTo>
                <a:lnTo>
                  <a:pt x="0" y="1691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78140" y="3322320"/>
            <a:ext cx="0" cy="179831"/>
          </a:xfrm>
          <a:custGeom>
            <a:avLst/>
            <a:gdLst/>
            <a:ahLst/>
            <a:cxnLst/>
            <a:rect l="l" t="t" r="r" b="b"/>
            <a:pathLst>
              <a:path h="179831">
                <a:moveTo>
                  <a:pt x="0" y="0"/>
                </a:moveTo>
                <a:lnTo>
                  <a:pt x="0" y="179831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327392" y="3502152"/>
            <a:ext cx="649224" cy="0"/>
          </a:xfrm>
          <a:custGeom>
            <a:avLst/>
            <a:gdLst/>
            <a:ahLst/>
            <a:cxnLst/>
            <a:rect l="l" t="t" r="r" b="b"/>
            <a:pathLst>
              <a:path w="649224">
                <a:moveTo>
                  <a:pt x="649224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801868" y="3322320"/>
            <a:ext cx="0" cy="179831"/>
          </a:xfrm>
          <a:custGeom>
            <a:avLst/>
            <a:gdLst/>
            <a:ahLst/>
            <a:cxnLst/>
            <a:rect l="l" t="t" r="r" b="b"/>
            <a:pathLst>
              <a:path h="179831">
                <a:moveTo>
                  <a:pt x="0" y="0"/>
                </a:moveTo>
                <a:lnTo>
                  <a:pt x="0" y="179831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803392" y="3502152"/>
            <a:ext cx="649224" cy="0"/>
          </a:xfrm>
          <a:custGeom>
            <a:avLst/>
            <a:gdLst/>
            <a:ahLst/>
            <a:cxnLst/>
            <a:rect l="l" t="t" r="r" b="b"/>
            <a:pathLst>
              <a:path w="649224">
                <a:moveTo>
                  <a:pt x="0" y="0"/>
                </a:moveTo>
                <a:lnTo>
                  <a:pt x="649224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078730" y="2640329"/>
            <a:ext cx="1475231" cy="693420"/>
          </a:xfrm>
          <a:custGeom>
            <a:avLst/>
            <a:gdLst/>
            <a:ahLst/>
            <a:cxnLst/>
            <a:rect l="l" t="t" r="r" b="b"/>
            <a:pathLst>
              <a:path w="1475231" h="693420">
                <a:moveTo>
                  <a:pt x="0" y="115570"/>
                </a:moveTo>
                <a:lnTo>
                  <a:pt x="7926" y="73383"/>
                </a:lnTo>
                <a:lnTo>
                  <a:pt x="29703" y="38174"/>
                </a:lnTo>
                <a:lnTo>
                  <a:pt x="62329" y="12944"/>
                </a:lnTo>
                <a:lnTo>
                  <a:pt x="102803" y="695"/>
                </a:lnTo>
                <a:lnTo>
                  <a:pt x="115570" y="0"/>
                </a:lnTo>
                <a:lnTo>
                  <a:pt x="1359662" y="0"/>
                </a:lnTo>
                <a:lnTo>
                  <a:pt x="1401848" y="7926"/>
                </a:lnTo>
                <a:lnTo>
                  <a:pt x="1437057" y="29703"/>
                </a:lnTo>
                <a:lnTo>
                  <a:pt x="1462287" y="62329"/>
                </a:lnTo>
                <a:lnTo>
                  <a:pt x="1474536" y="102803"/>
                </a:lnTo>
                <a:lnTo>
                  <a:pt x="1475231" y="115570"/>
                </a:lnTo>
                <a:lnTo>
                  <a:pt x="1475231" y="577850"/>
                </a:lnTo>
                <a:lnTo>
                  <a:pt x="1467305" y="620036"/>
                </a:lnTo>
                <a:lnTo>
                  <a:pt x="1445528" y="655245"/>
                </a:lnTo>
                <a:lnTo>
                  <a:pt x="1412902" y="680475"/>
                </a:lnTo>
                <a:lnTo>
                  <a:pt x="1372428" y="692724"/>
                </a:lnTo>
                <a:lnTo>
                  <a:pt x="1359662" y="693420"/>
                </a:lnTo>
                <a:lnTo>
                  <a:pt x="115570" y="693420"/>
                </a:lnTo>
                <a:lnTo>
                  <a:pt x="73383" y="685493"/>
                </a:lnTo>
                <a:lnTo>
                  <a:pt x="38174" y="663716"/>
                </a:lnTo>
                <a:lnTo>
                  <a:pt x="12944" y="631090"/>
                </a:lnTo>
                <a:lnTo>
                  <a:pt x="695" y="590616"/>
                </a:lnTo>
                <a:lnTo>
                  <a:pt x="0" y="577850"/>
                </a:lnTo>
                <a:lnTo>
                  <a:pt x="0" y="115570"/>
                </a:lnTo>
                <a:close/>
              </a:path>
            </a:pathLst>
          </a:custGeom>
          <a:ln w="25907">
            <a:solidFill>
              <a:srgbClr val="0000FF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91328" y="2563368"/>
            <a:ext cx="1014984" cy="169163"/>
          </a:xfrm>
          <a:custGeom>
            <a:avLst/>
            <a:gdLst/>
            <a:ahLst/>
            <a:cxnLst/>
            <a:rect l="l" t="t" r="r" b="b"/>
            <a:pathLst>
              <a:path w="1014984" h="169163">
                <a:moveTo>
                  <a:pt x="0" y="169163"/>
                </a:moveTo>
                <a:lnTo>
                  <a:pt x="1014984" y="169163"/>
                </a:lnTo>
                <a:lnTo>
                  <a:pt x="1014984" y="0"/>
                </a:lnTo>
                <a:lnTo>
                  <a:pt x="0" y="0"/>
                </a:lnTo>
                <a:lnTo>
                  <a:pt x="0" y="1691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15606" y="5241798"/>
            <a:ext cx="0" cy="432816"/>
          </a:xfrm>
          <a:custGeom>
            <a:avLst/>
            <a:gdLst/>
            <a:ahLst/>
            <a:cxnLst/>
            <a:rect l="l" t="t" r="r" b="b"/>
            <a:pathLst>
              <a:path h="432815">
                <a:moveTo>
                  <a:pt x="0" y="0"/>
                </a:moveTo>
                <a:lnTo>
                  <a:pt x="0" y="432815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248906" y="5668518"/>
            <a:ext cx="260603" cy="0"/>
          </a:xfrm>
          <a:custGeom>
            <a:avLst/>
            <a:gdLst/>
            <a:ahLst/>
            <a:cxnLst/>
            <a:rect l="l" t="t" r="r" b="b"/>
            <a:pathLst>
              <a:path w="260603">
                <a:moveTo>
                  <a:pt x="0" y="0"/>
                </a:moveTo>
                <a:lnTo>
                  <a:pt x="260603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297930" y="5241798"/>
            <a:ext cx="0" cy="432816"/>
          </a:xfrm>
          <a:custGeom>
            <a:avLst/>
            <a:gdLst/>
            <a:ahLst/>
            <a:cxnLst/>
            <a:rect l="l" t="t" r="r" b="b"/>
            <a:pathLst>
              <a:path h="432815">
                <a:moveTo>
                  <a:pt x="0" y="0"/>
                </a:moveTo>
                <a:lnTo>
                  <a:pt x="0" y="432815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287262" y="5666994"/>
            <a:ext cx="260604" cy="0"/>
          </a:xfrm>
          <a:custGeom>
            <a:avLst/>
            <a:gdLst/>
            <a:ahLst/>
            <a:cxnLst/>
            <a:rect l="l" t="t" r="r" b="b"/>
            <a:pathLst>
              <a:path w="260604">
                <a:moveTo>
                  <a:pt x="260604" y="0"/>
                </a:moveTo>
                <a:lnTo>
                  <a:pt x="0" y="0"/>
                </a:lnTo>
              </a:path>
              <a:path w="260604">
                <a:moveTo>
                  <a:pt x="0" y="1"/>
                </a:moveTo>
                <a:lnTo>
                  <a:pt x="260604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887718" y="5913882"/>
            <a:ext cx="0" cy="289560"/>
          </a:xfrm>
          <a:custGeom>
            <a:avLst/>
            <a:gdLst/>
            <a:ahLst/>
            <a:cxnLst/>
            <a:rect l="l" t="t" r="r" b="b"/>
            <a:pathLst>
              <a:path h="289560">
                <a:moveTo>
                  <a:pt x="0" y="0"/>
                </a:moveTo>
                <a:lnTo>
                  <a:pt x="0" y="28956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47766" y="6189726"/>
            <a:ext cx="2205228" cy="457199"/>
          </a:xfrm>
          <a:custGeom>
            <a:avLst/>
            <a:gdLst/>
            <a:ahLst/>
            <a:cxnLst/>
            <a:rect l="l" t="t" r="r" b="b"/>
            <a:pathLst>
              <a:path w="2205228" h="457200">
                <a:moveTo>
                  <a:pt x="0" y="76200"/>
                </a:moveTo>
                <a:lnTo>
                  <a:pt x="11649" y="35705"/>
                </a:lnTo>
                <a:lnTo>
                  <a:pt x="41949" y="8122"/>
                </a:lnTo>
                <a:lnTo>
                  <a:pt x="76200" y="0"/>
                </a:lnTo>
                <a:lnTo>
                  <a:pt x="2129028" y="0"/>
                </a:lnTo>
                <a:lnTo>
                  <a:pt x="2169500" y="11636"/>
                </a:lnTo>
                <a:lnTo>
                  <a:pt x="2197096" y="41927"/>
                </a:lnTo>
                <a:lnTo>
                  <a:pt x="2205228" y="76200"/>
                </a:lnTo>
                <a:lnTo>
                  <a:pt x="2205228" y="381000"/>
                </a:lnTo>
                <a:lnTo>
                  <a:pt x="2193578" y="421494"/>
                </a:lnTo>
                <a:lnTo>
                  <a:pt x="2163278" y="449077"/>
                </a:lnTo>
                <a:lnTo>
                  <a:pt x="2129028" y="457200"/>
                </a:lnTo>
                <a:lnTo>
                  <a:pt x="76200" y="457200"/>
                </a:lnTo>
                <a:lnTo>
                  <a:pt x="35727" y="445563"/>
                </a:lnTo>
                <a:lnTo>
                  <a:pt x="8131" y="415272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FF99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041136" y="6099048"/>
            <a:ext cx="579119" cy="169164"/>
          </a:xfrm>
          <a:custGeom>
            <a:avLst/>
            <a:gdLst/>
            <a:ahLst/>
            <a:cxnLst/>
            <a:rect l="l" t="t" r="r" b="b"/>
            <a:pathLst>
              <a:path w="579119" h="169163">
                <a:moveTo>
                  <a:pt x="0" y="169163"/>
                </a:moveTo>
                <a:lnTo>
                  <a:pt x="579119" y="169163"/>
                </a:lnTo>
                <a:lnTo>
                  <a:pt x="579119" y="0"/>
                </a:lnTo>
                <a:lnTo>
                  <a:pt x="0" y="0"/>
                </a:lnTo>
                <a:lnTo>
                  <a:pt x="0" y="1691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741164" y="1475232"/>
            <a:ext cx="4114799" cy="5257800"/>
          </a:xfrm>
          <a:custGeom>
            <a:avLst/>
            <a:gdLst/>
            <a:ahLst/>
            <a:cxnLst/>
            <a:rect l="l" t="t" r="r" b="b"/>
            <a:pathLst>
              <a:path w="4114799" h="5257800">
                <a:moveTo>
                  <a:pt x="0" y="5257800"/>
                </a:moveTo>
                <a:lnTo>
                  <a:pt x="4114799" y="5257800"/>
                </a:lnTo>
                <a:lnTo>
                  <a:pt x="4114799" y="0"/>
                </a:lnTo>
                <a:lnTo>
                  <a:pt x="0" y="0"/>
                </a:lnTo>
                <a:lnTo>
                  <a:pt x="0" y="5257800"/>
                </a:lnTo>
                <a:close/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65632" y="1354836"/>
            <a:ext cx="3070860" cy="245363"/>
          </a:xfrm>
          <a:custGeom>
            <a:avLst/>
            <a:gdLst/>
            <a:ahLst/>
            <a:cxnLst/>
            <a:rect l="l" t="t" r="r" b="b"/>
            <a:pathLst>
              <a:path w="3070860" h="245363">
                <a:moveTo>
                  <a:pt x="0" y="245363"/>
                </a:moveTo>
                <a:lnTo>
                  <a:pt x="3070860" y="245363"/>
                </a:lnTo>
                <a:lnTo>
                  <a:pt x="3070860" y="0"/>
                </a:lnTo>
                <a:lnTo>
                  <a:pt x="0" y="0"/>
                </a:lnTo>
                <a:lnTo>
                  <a:pt x="0" y="2453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971032" y="1354836"/>
            <a:ext cx="1524000" cy="245363"/>
          </a:xfrm>
          <a:custGeom>
            <a:avLst/>
            <a:gdLst/>
            <a:ahLst/>
            <a:cxnLst/>
            <a:rect l="l" t="t" r="r" b="b"/>
            <a:pathLst>
              <a:path w="1524000" h="245363">
                <a:moveTo>
                  <a:pt x="0" y="245363"/>
                </a:moveTo>
                <a:lnTo>
                  <a:pt x="1524000" y="245363"/>
                </a:lnTo>
                <a:lnTo>
                  <a:pt x="1524000" y="0"/>
                </a:lnTo>
                <a:lnTo>
                  <a:pt x="0" y="0"/>
                </a:lnTo>
                <a:lnTo>
                  <a:pt x="0" y="2453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717548" y="3395472"/>
            <a:ext cx="1031748" cy="6690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99872" y="4113276"/>
            <a:ext cx="544068" cy="1255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86740" y="4811268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63524" y="4811268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942332" y="3936491"/>
            <a:ext cx="987551" cy="4312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726692" y="1969008"/>
            <a:ext cx="457200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363724" y="1969008"/>
            <a:ext cx="457200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35508" y="2782824"/>
            <a:ext cx="457199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272540" y="2782824"/>
            <a:ext cx="457199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820924" y="2782824"/>
            <a:ext cx="457200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456432" y="2782824"/>
            <a:ext cx="457200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285232" y="2782824"/>
            <a:ext cx="457200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922264" y="2782824"/>
            <a:ext cx="457200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469124" y="2782824"/>
            <a:ext cx="457200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104632" y="2782824"/>
            <a:ext cx="457200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437376" y="1982724"/>
            <a:ext cx="457200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072883" y="1982724"/>
            <a:ext cx="457200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374892" y="3392424"/>
            <a:ext cx="1031747" cy="669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483864" y="4113276"/>
            <a:ext cx="544067" cy="1255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570732" y="4811268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747516" y="4811268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322832" y="4113276"/>
            <a:ext cx="544068" cy="1255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783080" y="5387340"/>
            <a:ext cx="915924" cy="594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596896" y="4113276"/>
            <a:ext cx="542544" cy="1255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703832" y="6288024"/>
            <a:ext cx="304800" cy="304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465832" y="6288024"/>
            <a:ext cx="304800" cy="304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818632" y="6288024"/>
            <a:ext cx="304800" cy="304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169152" y="6288024"/>
            <a:ext cx="304800" cy="304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519672" y="6288024"/>
            <a:ext cx="304800" cy="304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870192" y="6288024"/>
            <a:ext cx="304800" cy="304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220711" y="6288024"/>
            <a:ext cx="304800" cy="304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451092" y="5398008"/>
            <a:ext cx="917447" cy="594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025896" y="4104131"/>
            <a:ext cx="542544" cy="125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269480" y="4102608"/>
            <a:ext cx="544068" cy="1255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571232" y="6288024"/>
            <a:ext cx="304800" cy="304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5515" y="203658"/>
            <a:ext cx="9162792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3770"/>
              </a:lnSpc>
              <a:spcBef>
                <a:spcPts val="188"/>
              </a:spcBef>
            </a:pP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NAS Use</a:t>
            </a:r>
            <a:r>
              <a:rPr sz="2800" b="1" spc="-29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Case 2 –</a:t>
            </a:r>
            <a:r>
              <a:rPr sz="2800" b="1" spc="-14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S</a:t>
            </a:r>
            <a:r>
              <a:rPr sz="2800" b="1" spc="-29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o</a:t>
            </a:r>
            <a:r>
              <a:rPr sz="2800" b="1" spc="-84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r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</a:t>
            </a:r>
            <a:r>
              <a:rPr sz="2800" b="1" spc="-25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g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 Conso</a:t>
            </a:r>
            <a:r>
              <a:rPr sz="2800" b="1" spc="-14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l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id</a:t>
            </a:r>
            <a:r>
              <a:rPr sz="2800" b="1" spc="-44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tion</a:t>
            </a:r>
            <a:r>
              <a:rPr sz="2800" b="1" spc="29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0" baseline="3034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with NAS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9319" y="1380870"/>
            <a:ext cx="3014231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2400" b="1" spc="-79" baseline="3413" dirty="0">
                <a:latin typeface="Calibri"/>
                <a:cs typeface="Calibri"/>
              </a:rPr>
              <a:t>T</a:t>
            </a:r>
            <a:r>
              <a:rPr sz="2400" b="1" spc="-39" baseline="3413" dirty="0">
                <a:latin typeface="Calibri"/>
                <a:cs typeface="Calibri"/>
              </a:rPr>
              <a:t>r</a:t>
            </a:r>
            <a:r>
              <a:rPr sz="2400" b="1" spc="0" baseline="3413" dirty="0">
                <a:latin typeface="Calibri"/>
                <a:cs typeface="Calibri"/>
              </a:rPr>
              <a:t>aditi</a:t>
            </a:r>
            <a:r>
              <a:rPr sz="2400" b="1" spc="9" baseline="3413" dirty="0">
                <a:latin typeface="Calibri"/>
                <a:cs typeface="Calibri"/>
              </a:rPr>
              <a:t>o</a:t>
            </a:r>
            <a:r>
              <a:rPr sz="2400" b="1" spc="-4" baseline="3413" dirty="0">
                <a:latin typeface="Calibri"/>
                <a:cs typeface="Calibri"/>
              </a:rPr>
              <a:t>n</a:t>
            </a:r>
            <a:r>
              <a:rPr sz="2400" b="1" spc="0" baseline="3413" dirty="0">
                <a:latin typeface="Calibri"/>
                <a:cs typeface="Calibri"/>
              </a:rPr>
              <a:t>al</a:t>
            </a:r>
            <a:r>
              <a:rPr sz="2400" b="1" spc="-67" baseline="3413" dirty="0">
                <a:latin typeface="Calibri"/>
                <a:cs typeface="Calibri"/>
              </a:rPr>
              <a:t> </a:t>
            </a:r>
            <a:r>
              <a:rPr sz="2400" b="1" spc="0" baseline="3413" dirty="0">
                <a:latin typeface="Calibri"/>
                <a:cs typeface="Calibri"/>
              </a:rPr>
              <a:t>Fi</a:t>
            </a:r>
            <a:r>
              <a:rPr sz="2400" b="1" spc="4" baseline="3413" dirty="0">
                <a:latin typeface="Calibri"/>
                <a:cs typeface="Calibri"/>
              </a:rPr>
              <a:t>l</a:t>
            </a:r>
            <a:r>
              <a:rPr sz="2400" b="1" spc="0" baseline="3413" dirty="0">
                <a:latin typeface="Calibri"/>
                <a:cs typeface="Calibri"/>
              </a:rPr>
              <a:t>e</a:t>
            </a:r>
            <a:r>
              <a:rPr sz="2400" b="1" spc="-48" baseline="3413" dirty="0">
                <a:latin typeface="Calibri"/>
                <a:cs typeface="Calibri"/>
              </a:rPr>
              <a:t> </a:t>
            </a:r>
            <a:r>
              <a:rPr sz="2400" b="1" spc="0" baseline="3413" dirty="0">
                <a:latin typeface="Calibri"/>
                <a:cs typeface="Calibri"/>
              </a:rPr>
              <a:t>Se</a:t>
            </a:r>
            <a:r>
              <a:rPr sz="2400" b="1" spc="9" baseline="3413" dirty="0">
                <a:latin typeface="Calibri"/>
                <a:cs typeface="Calibri"/>
              </a:rPr>
              <a:t>r</a:t>
            </a:r>
            <a:r>
              <a:rPr sz="2400" b="1" spc="-9" baseline="3413" dirty="0">
                <a:latin typeface="Calibri"/>
                <a:cs typeface="Calibri"/>
              </a:rPr>
              <a:t>v</a:t>
            </a:r>
            <a:r>
              <a:rPr sz="2400" b="1" spc="0" baseline="3413" dirty="0">
                <a:latin typeface="Calibri"/>
                <a:cs typeface="Calibri"/>
              </a:rPr>
              <a:t>er</a:t>
            </a:r>
            <a:r>
              <a:rPr sz="2400" b="1" spc="-12" baseline="3413" dirty="0">
                <a:latin typeface="Calibri"/>
                <a:cs typeface="Calibri"/>
              </a:rPr>
              <a:t> </a:t>
            </a:r>
            <a:r>
              <a:rPr sz="2400" b="1" spc="0" baseline="3413" dirty="0">
                <a:latin typeface="Calibri"/>
                <a:cs typeface="Calibri"/>
              </a:rPr>
              <a:t>E</a:t>
            </a:r>
            <a:r>
              <a:rPr sz="2400" b="1" spc="-25" baseline="3413" dirty="0">
                <a:latin typeface="Calibri"/>
                <a:cs typeface="Calibri"/>
              </a:rPr>
              <a:t>n</a:t>
            </a:r>
            <a:r>
              <a:rPr sz="2400" b="1" spc="0" baseline="3413" dirty="0">
                <a:latin typeface="Calibri"/>
                <a:cs typeface="Calibri"/>
              </a:rPr>
              <a:t>vi</a:t>
            </a:r>
            <a:r>
              <a:rPr sz="2400" b="1" spc="-25" baseline="3413" dirty="0">
                <a:latin typeface="Calibri"/>
                <a:cs typeface="Calibri"/>
              </a:rPr>
              <a:t>r</a:t>
            </a:r>
            <a:r>
              <a:rPr sz="2400" b="1" spc="4" baseline="3413" dirty="0">
                <a:latin typeface="Calibri"/>
                <a:cs typeface="Calibri"/>
              </a:rPr>
              <a:t>o</a:t>
            </a:r>
            <a:r>
              <a:rPr sz="2400" b="1" spc="-4" baseline="3413" dirty="0">
                <a:latin typeface="Calibri"/>
                <a:cs typeface="Calibri"/>
              </a:rPr>
              <a:t>n</a:t>
            </a:r>
            <a:r>
              <a:rPr sz="2400" b="1" spc="0" baseline="3413" dirty="0">
                <a:latin typeface="Calibri"/>
                <a:cs typeface="Calibri"/>
              </a:rPr>
              <a:t>me</a:t>
            </a:r>
            <a:r>
              <a:rPr sz="2400" b="1" spc="-19" baseline="3413" dirty="0">
                <a:latin typeface="Calibri"/>
                <a:cs typeface="Calibri"/>
              </a:rPr>
              <a:t>n</a:t>
            </a:r>
            <a:r>
              <a:rPr sz="2400" b="1" spc="0" baseline="3413" dirty="0"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81446" y="1380388"/>
            <a:ext cx="1535834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2400" b="1" spc="0" baseline="3413" dirty="0">
                <a:latin typeface="Calibri"/>
                <a:cs typeface="Calibri"/>
              </a:rPr>
              <a:t>N</a:t>
            </a:r>
            <a:r>
              <a:rPr sz="2400" b="1" spc="4" baseline="3413" dirty="0">
                <a:latin typeface="Calibri"/>
                <a:cs typeface="Calibri"/>
              </a:rPr>
              <a:t>A</a:t>
            </a:r>
            <a:r>
              <a:rPr sz="2400" b="1" spc="0" baseline="3413" dirty="0">
                <a:latin typeface="Calibri"/>
                <a:cs typeface="Calibri"/>
              </a:rPr>
              <a:t>S E</a:t>
            </a:r>
            <a:r>
              <a:rPr sz="2400" b="1" spc="-29" baseline="3413" dirty="0">
                <a:latin typeface="Calibri"/>
                <a:cs typeface="Calibri"/>
              </a:rPr>
              <a:t>n</a:t>
            </a:r>
            <a:r>
              <a:rPr sz="2400" b="1" spc="0" baseline="3413" dirty="0">
                <a:latin typeface="Calibri"/>
                <a:cs typeface="Calibri"/>
              </a:rPr>
              <a:t>vi</a:t>
            </a:r>
            <a:r>
              <a:rPr sz="2400" b="1" spc="-25" baseline="3413" dirty="0">
                <a:latin typeface="Calibri"/>
                <a:cs typeface="Calibri"/>
              </a:rPr>
              <a:t>r</a:t>
            </a:r>
            <a:r>
              <a:rPr sz="2400" b="1" spc="0" baseline="3413" dirty="0">
                <a:latin typeface="Calibri"/>
                <a:cs typeface="Calibri"/>
              </a:rPr>
              <a:t>on</a:t>
            </a:r>
            <a:r>
              <a:rPr sz="2400" b="1" spc="-4" baseline="3413" dirty="0">
                <a:latin typeface="Calibri"/>
                <a:cs typeface="Calibri"/>
              </a:rPr>
              <a:t>m</a:t>
            </a:r>
            <a:r>
              <a:rPr sz="2400" b="1" spc="0" baseline="3413" dirty="0">
                <a:latin typeface="Calibri"/>
                <a:cs typeface="Calibri"/>
              </a:rPr>
              <a:t>e</a:t>
            </a:r>
            <a:r>
              <a:rPr sz="2400" b="1" spc="-19" baseline="3413" dirty="0">
                <a:latin typeface="Calibri"/>
                <a:cs typeface="Calibri"/>
              </a:rPr>
              <a:t>n</a:t>
            </a:r>
            <a:r>
              <a:rPr sz="2400" b="1" spc="0" baseline="3413" dirty="0"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97930" y="5241798"/>
            <a:ext cx="249936" cy="425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7248906" y="5241798"/>
            <a:ext cx="266700" cy="426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1646682" y="5221986"/>
            <a:ext cx="248412" cy="4251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2597658" y="5221986"/>
            <a:ext cx="266700" cy="426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6254496" y="3976116"/>
            <a:ext cx="228600" cy="4328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7295388" y="3976116"/>
            <a:ext cx="228600" cy="4328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1586483" y="3956304"/>
            <a:ext cx="236220" cy="434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2631948" y="3956304"/>
            <a:ext cx="228600" cy="434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5447538" y="3686555"/>
            <a:ext cx="931926" cy="2082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6379464" y="3686555"/>
            <a:ext cx="212597" cy="2082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2721864" y="3666743"/>
            <a:ext cx="1031748" cy="563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771144" y="3666743"/>
            <a:ext cx="944880" cy="563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7327392" y="3322320"/>
            <a:ext cx="650748" cy="179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5801867" y="3322320"/>
            <a:ext cx="650748" cy="179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676144" y="3304032"/>
            <a:ext cx="650747" cy="178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150620" y="3304032"/>
            <a:ext cx="650748" cy="178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741164" y="1475232"/>
            <a:ext cx="4114799" cy="525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738887" marR="1513587" algn="ctr">
              <a:lnSpc>
                <a:spcPct val="101725"/>
              </a:lnSpc>
              <a:spcBef>
                <a:spcPts val="1058"/>
              </a:spcBef>
            </a:pPr>
            <a:r>
              <a:rPr sz="1100" b="1" spc="4" dirty="0">
                <a:latin typeface="Calibri"/>
                <a:cs typeface="Calibri"/>
              </a:rPr>
              <a:t>I</a:t>
            </a:r>
            <a:r>
              <a:rPr sz="1100" b="1" spc="-4" dirty="0">
                <a:latin typeface="Calibri"/>
                <a:cs typeface="Calibri"/>
              </a:rPr>
              <a:t>n</a:t>
            </a:r>
            <a:r>
              <a:rPr sz="1100" b="1" spc="0" dirty="0">
                <a:latin typeface="Calibri"/>
                <a:cs typeface="Calibri"/>
              </a:rPr>
              <a:t>tern</a:t>
            </a:r>
            <a:r>
              <a:rPr sz="1100" b="1" spc="-9" dirty="0">
                <a:latin typeface="Calibri"/>
                <a:cs typeface="Calibri"/>
              </a:rPr>
              <a:t>a</a:t>
            </a:r>
            <a:r>
              <a:rPr sz="1100" b="1" spc="0" dirty="0">
                <a:latin typeface="Calibri"/>
                <a:cs typeface="Calibri"/>
              </a:rPr>
              <a:t>l</a:t>
            </a:r>
            <a:r>
              <a:rPr sz="1100" b="1" spc="-14" dirty="0">
                <a:latin typeface="Calibri"/>
                <a:cs typeface="Calibri"/>
              </a:rPr>
              <a:t> </a:t>
            </a:r>
            <a:r>
              <a:rPr sz="1100" b="1" spc="0" dirty="0">
                <a:latin typeface="Calibri"/>
                <a:cs typeface="Calibri"/>
              </a:rPr>
              <a:t>Users</a:t>
            </a:r>
            <a:endParaRPr sz="1100">
              <a:latin typeface="Calibri"/>
              <a:cs typeface="Calibri"/>
            </a:endParaRPr>
          </a:p>
          <a:p>
            <a:pPr marL="570412" marR="329546" algn="ctr">
              <a:lnSpc>
                <a:spcPts val="1442"/>
              </a:lnSpc>
              <a:spcBef>
                <a:spcPts val="5051"/>
              </a:spcBef>
            </a:pPr>
            <a:r>
              <a:rPr sz="1100" b="1" spc="4" dirty="0">
                <a:latin typeface="Calibri"/>
                <a:cs typeface="Calibri"/>
              </a:rPr>
              <a:t>B</a:t>
            </a:r>
            <a:r>
              <a:rPr sz="1100" b="1" spc="-4" dirty="0">
                <a:latin typeface="Calibri"/>
                <a:cs typeface="Calibri"/>
              </a:rPr>
              <a:t>u</a:t>
            </a:r>
            <a:r>
              <a:rPr sz="1100" b="1" spc="0" dirty="0">
                <a:latin typeface="Calibri"/>
                <a:cs typeface="Calibri"/>
              </a:rPr>
              <a:t>s</a:t>
            </a:r>
            <a:r>
              <a:rPr sz="1100" b="1" spc="4" dirty="0">
                <a:latin typeface="Calibri"/>
                <a:cs typeface="Calibri"/>
              </a:rPr>
              <a:t>i</a:t>
            </a:r>
            <a:r>
              <a:rPr sz="1100" b="1" spc="-4" dirty="0">
                <a:latin typeface="Calibri"/>
                <a:cs typeface="Calibri"/>
              </a:rPr>
              <a:t>ne</a:t>
            </a:r>
            <a:r>
              <a:rPr sz="1100" b="1" spc="0" dirty="0">
                <a:latin typeface="Calibri"/>
                <a:cs typeface="Calibri"/>
              </a:rPr>
              <a:t>ss</a:t>
            </a:r>
            <a:r>
              <a:rPr sz="1100" b="1" spc="-29" dirty="0">
                <a:latin typeface="Calibri"/>
                <a:cs typeface="Calibri"/>
              </a:rPr>
              <a:t> </a:t>
            </a:r>
            <a:r>
              <a:rPr sz="1100" b="1" spc="4" dirty="0">
                <a:latin typeface="Calibri"/>
                <a:cs typeface="Calibri"/>
              </a:rPr>
              <a:t>Cli</a:t>
            </a:r>
            <a:r>
              <a:rPr sz="1100" b="1" spc="-4" dirty="0">
                <a:latin typeface="Calibri"/>
                <a:cs typeface="Calibri"/>
              </a:rPr>
              <a:t>en</a:t>
            </a:r>
            <a:r>
              <a:rPr sz="1100" b="1" spc="0" dirty="0">
                <a:latin typeface="Calibri"/>
                <a:cs typeface="Calibri"/>
              </a:rPr>
              <a:t>ts                                     </a:t>
            </a:r>
            <a:r>
              <a:rPr sz="1100" b="1" spc="173" dirty="0">
                <a:latin typeface="Calibri"/>
                <a:cs typeface="Calibri"/>
              </a:rPr>
              <a:t> </a:t>
            </a:r>
            <a:r>
              <a:rPr sz="1650" b="1" spc="-4" baseline="4964" dirty="0">
                <a:latin typeface="Calibri"/>
                <a:cs typeface="Calibri"/>
              </a:rPr>
              <a:t>Su</a:t>
            </a:r>
            <a:r>
              <a:rPr sz="1650" b="1" spc="4" baseline="4964" dirty="0">
                <a:latin typeface="Calibri"/>
                <a:cs typeface="Calibri"/>
              </a:rPr>
              <a:t>r</a:t>
            </a:r>
            <a:r>
              <a:rPr sz="1650" b="1" spc="0" baseline="4964" dirty="0">
                <a:latin typeface="Calibri"/>
                <a:cs typeface="Calibri"/>
              </a:rPr>
              <a:t>f</a:t>
            </a:r>
            <a:r>
              <a:rPr sz="1650" b="1" spc="-4" baseline="4964" dirty="0">
                <a:latin typeface="Calibri"/>
                <a:cs typeface="Calibri"/>
              </a:rPr>
              <a:t>e</a:t>
            </a:r>
            <a:r>
              <a:rPr sz="1650" b="1" spc="4" baseline="4964" dirty="0">
                <a:latin typeface="Calibri"/>
                <a:cs typeface="Calibri"/>
              </a:rPr>
              <a:t>r</a:t>
            </a:r>
            <a:r>
              <a:rPr sz="1650" b="1" spc="0" baseline="4964" dirty="0">
                <a:latin typeface="Calibri"/>
                <a:cs typeface="Calibri"/>
              </a:rPr>
              <a:t>s,</a:t>
            </a:r>
            <a:r>
              <a:rPr sz="1650" b="1" spc="-4" baseline="4964" dirty="0">
                <a:latin typeface="Calibri"/>
                <a:cs typeface="Calibri"/>
              </a:rPr>
              <a:t> Shoppe</a:t>
            </a:r>
            <a:r>
              <a:rPr sz="1650" b="1" spc="4" baseline="4964" dirty="0">
                <a:latin typeface="Calibri"/>
                <a:cs typeface="Calibri"/>
              </a:rPr>
              <a:t>r</a:t>
            </a:r>
            <a:r>
              <a:rPr sz="1650" b="1" spc="0" baseline="4964" dirty="0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  <a:p>
            <a:pPr marL="2076418" marR="1821571" algn="ctr">
              <a:lnSpc>
                <a:spcPct val="101725"/>
              </a:lnSpc>
              <a:spcBef>
                <a:spcPts val="6751"/>
              </a:spcBef>
            </a:pPr>
            <a:r>
              <a:rPr sz="1600" b="1" spc="-4" dirty="0">
                <a:latin typeface="Calibri"/>
                <a:cs typeface="Calibri"/>
              </a:rPr>
              <a:t>IP</a:t>
            </a:r>
            <a:endParaRPr sz="1600">
              <a:latin typeface="Calibri"/>
              <a:cs typeface="Calibri"/>
            </a:endParaRPr>
          </a:p>
          <a:p>
            <a:pPr marL="293497" marR="3493487" indent="28955">
              <a:lnSpc>
                <a:spcPts val="1320"/>
              </a:lnSpc>
              <a:spcBef>
                <a:spcPts val="4381"/>
              </a:spcBef>
            </a:pPr>
            <a:r>
              <a:rPr sz="1100" b="1" spc="4" dirty="0">
                <a:latin typeface="Calibri"/>
                <a:cs typeface="Calibri"/>
              </a:rPr>
              <a:t>N</a:t>
            </a:r>
            <a:r>
              <a:rPr sz="1100" b="1" spc="0" dirty="0">
                <a:latin typeface="Calibri"/>
                <a:cs typeface="Calibri"/>
              </a:rPr>
              <a:t>AS H</a:t>
            </a:r>
            <a:r>
              <a:rPr sz="1100" b="1" spc="-4" dirty="0">
                <a:latin typeface="Calibri"/>
                <a:cs typeface="Calibri"/>
              </a:rPr>
              <a:t>ea</a:t>
            </a:r>
            <a:r>
              <a:rPr sz="1100" b="1" spc="0" dirty="0">
                <a:latin typeface="Calibri"/>
                <a:cs typeface="Calibri"/>
              </a:rPr>
              <a:t>d</a:t>
            </a:r>
            <a:endParaRPr sz="1100">
              <a:latin typeface="Calibri"/>
              <a:cs typeface="Calibri"/>
            </a:endParaRPr>
          </a:p>
          <a:p>
            <a:pPr marL="1898941" marR="1646024" indent="1930" algn="ctr">
              <a:lnSpc>
                <a:spcPts val="1320"/>
              </a:lnSpc>
              <a:spcBef>
                <a:spcPts val="135"/>
              </a:spcBef>
            </a:pPr>
            <a:r>
              <a:rPr sz="1100" b="1" spc="-4" dirty="0">
                <a:latin typeface="Calibri"/>
                <a:cs typeface="Calibri"/>
              </a:rPr>
              <a:t>We</a:t>
            </a:r>
            <a:r>
              <a:rPr sz="1100" b="1" spc="0" dirty="0">
                <a:latin typeface="Calibri"/>
                <a:cs typeface="Calibri"/>
              </a:rPr>
              <a:t>b</a:t>
            </a:r>
            <a:r>
              <a:rPr sz="1100" b="1" spc="-4" dirty="0">
                <a:latin typeface="Calibri"/>
                <a:cs typeface="Calibri"/>
              </a:rPr>
              <a:t> </a:t>
            </a:r>
            <a:r>
              <a:rPr sz="1100" b="1" spc="0" dirty="0">
                <a:latin typeface="Calibri"/>
                <a:cs typeface="Calibri"/>
              </a:rPr>
              <a:t>a</a:t>
            </a:r>
            <a:r>
              <a:rPr sz="1100" b="1" spc="-4" dirty="0">
                <a:latin typeface="Calibri"/>
                <a:cs typeface="Calibri"/>
              </a:rPr>
              <a:t>n</a:t>
            </a:r>
            <a:r>
              <a:rPr sz="1100" b="1" spc="0" dirty="0">
                <a:latin typeface="Calibri"/>
                <a:cs typeface="Calibri"/>
              </a:rPr>
              <a:t>d D</a:t>
            </a:r>
            <a:r>
              <a:rPr sz="1100" b="1" spc="-9" dirty="0">
                <a:latin typeface="Calibri"/>
                <a:cs typeface="Calibri"/>
              </a:rPr>
              <a:t>a</a:t>
            </a:r>
            <a:r>
              <a:rPr sz="1100" b="1" spc="0" dirty="0">
                <a:latin typeface="Calibri"/>
                <a:cs typeface="Calibri"/>
              </a:rPr>
              <a:t>t</a:t>
            </a:r>
            <a:r>
              <a:rPr sz="1100" b="1" spc="-4" dirty="0">
                <a:latin typeface="Calibri"/>
                <a:cs typeface="Calibri"/>
              </a:rPr>
              <a:t>aba</a:t>
            </a:r>
            <a:r>
              <a:rPr sz="1100" b="1" spc="0" dirty="0">
                <a:latin typeface="Calibri"/>
                <a:cs typeface="Calibri"/>
              </a:rPr>
              <a:t>se </a:t>
            </a:r>
            <a:r>
              <a:rPr sz="1100" b="1" spc="-4" dirty="0">
                <a:latin typeface="Calibri"/>
                <a:cs typeface="Calibri"/>
              </a:rPr>
              <a:t>Se</a:t>
            </a:r>
            <a:r>
              <a:rPr sz="1100" b="1" spc="0" dirty="0">
                <a:latin typeface="Calibri"/>
                <a:cs typeface="Calibri"/>
              </a:rPr>
              <a:t>r</a:t>
            </a:r>
            <a:r>
              <a:rPr sz="1100" b="1" spc="4" dirty="0">
                <a:latin typeface="Calibri"/>
                <a:cs typeface="Calibri"/>
              </a:rPr>
              <a:t>v</a:t>
            </a:r>
            <a:r>
              <a:rPr sz="1100" b="1" spc="-4" dirty="0">
                <a:latin typeface="Calibri"/>
                <a:cs typeface="Calibri"/>
              </a:rPr>
              <a:t>e</a:t>
            </a:r>
            <a:r>
              <a:rPr sz="1100" b="1" spc="0" dirty="0">
                <a:latin typeface="Calibri"/>
                <a:cs typeface="Calibri"/>
              </a:rPr>
              <a:t>rs</a:t>
            </a:r>
            <a:endParaRPr sz="1100">
              <a:latin typeface="Calibri"/>
              <a:cs typeface="Calibri"/>
            </a:endParaRPr>
          </a:p>
          <a:p>
            <a:pPr marL="1844215" marR="1614023" algn="ctr">
              <a:lnSpc>
                <a:spcPct val="101725"/>
              </a:lnSpc>
              <a:spcBef>
                <a:spcPts val="2550"/>
              </a:spcBef>
            </a:pPr>
            <a:r>
              <a:rPr sz="1600" b="1" spc="-14" dirty="0">
                <a:latin typeface="Calibri"/>
                <a:cs typeface="Calibri"/>
              </a:rPr>
              <a:t>F</a:t>
            </a:r>
            <a:r>
              <a:rPr sz="1600" b="1" spc="0" dirty="0">
                <a:latin typeface="Calibri"/>
                <a:cs typeface="Calibri"/>
              </a:rPr>
              <a:t>C </a:t>
            </a:r>
            <a:r>
              <a:rPr sz="1600" b="1" spc="-19" dirty="0">
                <a:latin typeface="Calibri"/>
                <a:cs typeface="Calibri"/>
              </a:rPr>
              <a:t>S</a:t>
            </a:r>
            <a:r>
              <a:rPr sz="1600" b="1" spc="4" dirty="0">
                <a:latin typeface="Calibri"/>
                <a:cs typeface="Calibri"/>
              </a:rPr>
              <a:t>A</a:t>
            </a:r>
            <a:r>
              <a:rPr sz="1600" b="1" spc="0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  <a:p>
            <a:pPr marL="1367282">
              <a:lnSpc>
                <a:spcPct val="101725"/>
              </a:lnSpc>
              <a:spcBef>
                <a:spcPts val="2185"/>
              </a:spcBef>
            </a:pPr>
            <a:r>
              <a:rPr sz="1100" b="1" spc="-4" dirty="0">
                <a:latin typeface="Calibri"/>
                <a:cs typeface="Calibri"/>
              </a:rPr>
              <a:t>S</a:t>
            </a:r>
            <a:r>
              <a:rPr sz="1100" b="1" spc="0" dirty="0">
                <a:latin typeface="Calibri"/>
                <a:cs typeface="Calibri"/>
              </a:rPr>
              <a:t>t</a:t>
            </a:r>
            <a:r>
              <a:rPr sz="1100" b="1" spc="-4" dirty="0">
                <a:latin typeface="Calibri"/>
                <a:cs typeface="Calibri"/>
              </a:rPr>
              <a:t>o</a:t>
            </a:r>
            <a:r>
              <a:rPr sz="1100" b="1" spc="4" dirty="0">
                <a:latin typeface="Calibri"/>
                <a:cs typeface="Calibri"/>
              </a:rPr>
              <a:t>r</a:t>
            </a:r>
            <a:r>
              <a:rPr sz="1100" b="1" spc="-4" dirty="0">
                <a:latin typeface="Calibri"/>
                <a:cs typeface="Calibri"/>
              </a:rPr>
              <a:t>a</a:t>
            </a:r>
            <a:r>
              <a:rPr sz="1100" b="1" spc="4" dirty="0">
                <a:latin typeface="Calibri"/>
                <a:cs typeface="Calibri"/>
              </a:rPr>
              <a:t>g</a:t>
            </a:r>
            <a:r>
              <a:rPr sz="1100" b="1" spc="0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2232" y="1464564"/>
            <a:ext cx="4114800" cy="525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43"/>
              </a:spcBef>
            </a:pPr>
            <a:endParaRPr sz="950"/>
          </a:p>
          <a:p>
            <a:pPr marL="1486179" marR="1769133" algn="ctr">
              <a:lnSpc>
                <a:spcPct val="101725"/>
              </a:lnSpc>
              <a:spcBef>
                <a:spcPts val="1000"/>
              </a:spcBef>
            </a:pPr>
            <a:r>
              <a:rPr sz="1100" b="1" spc="4" dirty="0">
                <a:latin typeface="Calibri"/>
                <a:cs typeface="Calibri"/>
              </a:rPr>
              <a:t>I</a:t>
            </a:r>
            <a:r>
              <a:rPr sz="1100" b="1" spc="-4" dirty="0">
                <a:latin typeface="Calibri"/>
                <a:cs typeface="Calibri"/>
              </a:rPr>
              <a:t>n</a:t>
            </a:r>
            <a:r>
              <a:rPr sz="1100" b="1" spc="0" dirty="0">
                <a:latin typeface="Calibri"/>
                <a:cs typeface="Calibri"/>
              </a:rPr>
              <a:t>tern</a:t>
            </a:r>
            <a:r>
              <a:rPr sz="1100" b="1" spc="-9" dirty="0">
                <a:latin typeface="Calibri"/>
                <a:cs typeface="Calibri"/>
              </a:rPr>
              <a:t>a</a:t>
            </a:r>
            <a:r>
              <a:rPr sz="1100" b="1" spc="0" dirty="0">
                <a:latin typeface="Calibri"/>
                <a:cs typeface="Calibri"/>
              </a:rPr>
              <a:t>l</a:t>
            </a:r>
            <a:r>
              <a:rPr sz="1100" b="1" spc="-14" dirty="0">
                <a:latin typeface="Calibri"/>
                <a:cs typeface="Calibri"/>
              </a:rPr>
              <a:t> </a:t>
            </a:r>
            <a:r>
              <a:rPr sz="1100" b="1" spc="0" dirty="0">
                <a:latin typeface="Calibri"/>
                <a:cs typeface="Calibri"/>
              </a:rPr>
              <a:t>Users</a:t>
            </a:r>
            <a:endParaRPr sz="1100">
              <a:latin typeface="Calibri"/>
              <a:cs typeface="Calibri"/>
            </a:endParaRPr>
          </a:p>
          <a:p>
            <a:pPr marL="330754" marR="584993" algn="ctr">
              <a:lnSpc>
                <a:spcPts val="1442"/>
              </a:lnSpc>
              <a:spcBef>
                <a:spcPts val="5049"/>
              </a:spcBef>
            </a:pPr>
            <a:r>
              <a:rPr sz="1100" b="1" spc="4" dirty="0">
                <a:latin typeface="Calibri"/>
                <a:cs typeface="Calibri"/>
              </a:rPr>
              <a:t>B</a:t>
            </a:r>
            <a:r>
              <a:rPr sz="1100" b="1" spc="-4" dirty="0">
                <a:latin typeface="Calibri"/>
                <a:cs typeface="Calibri"/>
              </a:rPr>
              <a:t>u</a:t>
            </a:r>
            <a:r>
              <a:rPr sz="1100" b="1" spc="0" dirty="0">
                <a:latin typeface="Calibri"/>
                <a:cs typeface="Calibri"/>
              </a:rPr>
              <a:t>s</a:t>
            </a:r>
            <a:r>
              <a:rPr sz="1100" b="1" spc="4" dirty="0">
                <a:latin typeface="Calibri"/>
                <a:cs typeface="Calibri"/>
              </a:rPr>
              <a:t>i</a:t>
            </a:r>
            <a:r>
              <a:rPr sz="1100" b="1" spc="-4" dirty="0">
                <a:latin typeface="Calibri"/>
                <a:cs typeface="Calibri"/>
              </a:rPr>
              <a:t>ne</a:t>
            </a:r>
            <a:r>
              <a:rPr sz="1100" b="1" spc="0" dirty="0">
                <a:latin typeface="Calibri"/>
                <a:cs typeface="Calibri"/>
              </a:rPr>
              <a:t>ss</a:t>
            </a:r>
            <a:r>
              <a:rPr sz="1100" b="1" spc="-29" dirty="0">
                <a:latin typeface="Calibri"/>
                <a:cs typeface="Calibri"/>
              </a:rPr>
              <a:t> </a:t>
            </a:r>
            <a:r>
              <a:rPr sz="1100" b="1" spc="4" dirty="0">
                <a:latin typeface="Calibri"/>
                <a:cs typeface="Calibri"/>
              </a:rPr>
              <a:t>Cli</a:t>
            </a:r>
            <a:r>
              <a:rPr sz="1100" b="1" spc="-4" dirty="0">
                <a:latin typeface="Calibri"/>
                <a:cs typeface="Calibri"/>
              </a:rPr>
              <a:t>en</a:t>
            </a:r>
            <a:r>
              <a:rPr sz="1100" b="1" spc="0" dirty="0">
                <a:latin typeface="Calibri"/>
                <a:cs typeface="Calibri"/>
              </a:rPr>
              <a:t>ts                                     </a:t>
            </a:r>
            <a:r>
              <a:rPr sz="1100" b="1" spc="74" dirty="0">
                <a:latin typeface="Calibri"/>
                <a:cs typeface="Calibri"/>
              </a:rPr>
              <a:t> </a:t>
            </a:r>
            <a:r>
              <a:rPr sz="1650" b="1" spc="-4" baseline="4964" dirty="0">
                <a:latin typeface="Calibri"/>
                <a:cs typeface="Calibri"/>
              </a:rPr>
              <a:t>Su</a:t>
            </a:r>
            <a:r>
              <a:rPr sz="1650" b="1" spc="0" baseline="4964" dirty="0">
                <a:latin typeface="Calibri"/>
                <a:cs typeface="Calibri"/>
              </a:rPr>
              <a:t>rfers,</a:t>
            </a:r>
            <a:r>
              <a:rPr sz="1650" b="1" spc="-4" baseline="4964" dirty="0">
                <a:latin typeface="Calibri"/>
                <a:cs typeface="Calibri"/>
              </a:rPr>
              <a:t> Shoppe</a:t>
            </a:r>
            <a:r>
              <a:rPr sz="1650" b="1" spc="0" baseline="4964" dirty="0">
                <a:latin typeface="Calibri"/>
                <a:cs typeface="Calibri"/>
              </a:rPr>
              <a:t>rs</a:t>
            </a:r>
            <a:endParaRPr sz="1100">
              <a:latin typeface="Calibri"/>
              <a:cs typeface="Calibri"/>
            </a:endParaRPr>
          </a:p>
          <a:p>
            <a:pPr marL="1826552" marR="2072085" algn="ctr">
              <a:lnSpc>
                <a:spcPct val="101725"/>
              </a:lnSpc>
              <a:spcBef>
                <a:spcPts val="6936"/>
              </a:spcBef>
            </a:pPr>
            <a:r>
              <a:rPr sz="1600" b="1" spc="-4" dirty="0">
                <a:latin typeface="Calibri"/>
                <a:cs typeface="Calibri"/>
              </a:rPr>
              <a:t>IP</a:t>
            </a:r>
            <a:endParaRPr sz="1600">
              <a:latin typeface="Calibri"/>
              <a:cs typeface="Calibri"/>
            </a:endParaRPr>
          </a:p>
          <a:p>
            <a:pPr marL="1580679" marR="1964286" indent="1930" algn="ctr">
              <a:lnSpc>
                <a:spcPts val="1320"/>
              </a:lnSpc>
              <a:spcBef>
                <a:spcPts val="7122"/>
              </a:spcBef>
            </a:pPr>
            <a:r>
              <a:rPr sz="1100" b="1" spc="-4" dirty="0">
                <a:latin typeface="Calibri"/>
                <a:cs typeface="Calibri"/>
              </a:rPr>
              <a:t>We</a:t>
            </a:r>
            <a:r>
              <a:rPr sz="1100" b="1" spc="0" dirty="0">
                <a:latin typeface="Calibri"/>
                <a:cs typeface="Calibri"/>
              </a:rPr>
              <a:t>b</a:t>
            </a:r>
            <a:r>
              <a:rPr sz="1100" b="1" spc="-4" dirty="0">
                <a:latin typeface="Calibri"/>
                <a:cs typeface="Calibri"/>
              </a:rPr>
              <a:t> </a:t>
            </a:r>
            <a:r>
              <a:rPr sz="1100" b="1" spc="0" dirty="0">
                <a:latin typeface="Calibri"/>
                <a:cs typeface="Calibri"/>
              </a:rPr>
              <a:t>a</a:t>
            </a:r>
            <a:r>
              <a:rPr sz="1100" b="1" spc="-4" dirty="0">
                <a:latin typeface="Calibri"/>
                <a:cs typeface="Calibri"/>
              </a:rPr>
              <a:t>n</a:t>
            </a:r>
            <a:r>
              <a:rPr sz="1100" b="1" spc="0" dirty="0">
                <a:latin typeface="Calibri"/>
                <a:cs typeface="Calibri"/>
              </a:rPr>
              <a:t>d D</a:t>
            </a:r>
            <a:r>
              <a:rPr sz="1100" b="1" spc="-9" dirty="0">
                <a:latin typeface="Calibri"/>
                <a:cs typeface="Calibri"/>
              </a:rPr>
              <a:t>a</a:t>
            </a:r>
            <a:r>
              <a:rPr sz="1100" b="1" spc="0" dirty="0">
                <a:latin typeface="Calibri"/>
                <a:cs typeface="Calibri"/>
              </a:rPr>
              <a:t>t</a:t>
            </a:r>
            <a:r>
              <a:rPr sz="1100" b="1" spc="-4" dirty="0">
                <a:latin typeface="Calibri"/>
                <a:cs typeface="Calibri"/>
              </a:rPr>
              <a:t>aba</a:t>
            </a:r>
            <a:r>
              <a:rPr sz="1100" b="1" spc="0" dirty="0">
                <a:latin typeface="Calibri"/>
                <a:cs typeface="Calibri"/>
              </a:rPr>
              <a:t>se </a:t>
            </a:r>
            <a:r>
              <a:rPr sz="1100" b="1" spc="-4" dirty="0">
                <a:latin typeface="Calibri"/>
                <a:cs typeface="Calibri"/>
              </a:rPr>
              <a:t>S</a:t>
            </a:r>
            <a:r>
              <a:rPr sz="1100" b="1" spc="0" dirty="0">
                <a:latin typeface="Calibri"/>
                <a:cs typeface="Calibri"/>
              </a:rPr>
              <a:t>er</a:t>
            </a:r>
            <a:r>
              <a:rPr sz="1100" b="1" spc="4" dirty="0">
                <a:latin typeface="Calibri"/>
                <a:cs typeface="Calibri"/>
              </a:rPr>
              <a:t>v</a:t>
            </a:r>
            <a:r>
              <a:rPr sz="1100" b="1" spc="0" dirty="0">
                <a:latin typeface="Calibri"/>
                <a:cs typeface="Calibri"/>
              </a:rPr>
              <a:t>ers</a:t>
            </a:r>
            <a:endParaRPr sz="1100">
              <a:latin typeface="Calibri"/>
              <a:cs typeface="Calibri"/>
            </a:endParaRPr>
          </a:p>
          <a:p>
            <a:pPr marL="148198" marR="328224" indent="-123364" algn="ctr">
              <a:lnSpc>
                <a:spcPts val="1442"/>
              </a:lnSpc>
              <a:spcBef>
                <a:spcPts val="1209"/>
              </a:spcBef>
            </a:pPr>
            <a:r>
              <a:rPr sz="1100" b="1" spc="-4" dirty="0">
                <a:latin typeface="Calibri"/>
                <a:cs typeface="Calibri"/>
              </a:rPr>
              <a:t>W</a:t>
            </a:r>
            <a:r>
              <a:rPr sz="1100" b="1" spc="4" dirty="0">
                <a:latin typeface="Calibri"/>
                <a:cs typeface="Calibri"/>
              </a:rPr>
              <a:t>i</a:t>
            </a:r>
            <a:r>
              <a:rPr sz="1100" b="1" spc="-4" dirty="0">
                <a:latin typeface="Calibri"/>
                <a:cs typeface="Calibri"/>
              </a:rPr>
              <a:t>ndo</a:t>
            </a:r>
            <a:r>
              <a:rPr sz="1100" b="1" spc="4" dirty="0">
                <a:latin typeface="Calibri"/>
                <a:cs typeface="Calibri"/>
              </a:rPr>
              <a:t>w</a:t>
            </a:r>
            <a:r>
              <a:rPr sz="1100" b="1" spc="0" dirty="0">
                <a:latin typeface="Calibri"/>
                <a:cs typeface="Calibri"/>
              </a:rPr>
              <a:t>s                                                                                </a:t>
            </a:r>
            <a:r>
              <a:rPr sz="1100" b="1" spc="104" dirty="0">
                <a:latin typeface="Calibri"/>
                <a:cs typeface="Calibri"/>
              </a:rPr>
              <a:t> </a:t>
            </a:r>
            <a:r>
              <a:rPr sz="1650" b="1" spc="0" baseline="4964" dirty="0">
                <a:latin typeface="Calibri"/>
                <a:cs typeface="Calibri"/>
              </a:rPr>
              <a:t>U</a:t>
            </a:r>
            <a:r>
              <a:rPr sz="1650" b="1" spc="4" baseline="4964" dirty="0">
                <a:latin typeface="Calibri"/>
                <a:cs typeface="Calibri"/>
              </a:rPr>
              <a:t>NI</a:t>
            </a:r>
            <a:r>
              <a:rPr sz="1650" b="1" spc="0" baseline="4964" dirty="0">
                <a:latin typeface="Calibri"/>
                <a:cs typeface="Calibri"/>
              </a:rPr>
              <a:t>X </a:t>
            </a:r>
            <a:r>
              <a:rPr sz="1100" b="1" spc="0" dirty="0">
                <a:latin typeface="Calibri"/>
                <a:cs typeface="Calibri"/>
              </a:rPr>
              <a:t>Fi</a:t>
            </a:r>
            <a:r>
              <a:rPr sz="1100" b="1" spc="4" dirty="0">
                <a:latin typeface="Calibri"/>
                <a:cs typeface="Calibri"/>
              </a:rPr>
              <a:t>l</a:t>
            </a:r>
            <a:r>
              <a:rPr sz="1100" b="1" spc="0" dirty="0">
                <a:latin typeface="Calibri"/>
                <a:cs typeface="Calibri"/>
              </a:rPr>
              <a:t>e</a:t>
            </a:r>
            <a:r>
              <a:rPr sz="1100" b="1" spc="-14" dirty="0"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  <a:p>
            <a:pPr marL="148198" marR="328224" algn="ctr">
              <a:lnSpc>
                <a:spcPts val="1596"/>
              </a:lnSpc>
            </a:pPr>
            <a:r>
              <a:rPr sz="1100" b="1" spc="-4" dirty="0">
                <a:latin typeface="Calibri"/>
                <a:cs typeface="Calibri"/>
              </a:rPr>
              <a:t>Se</a:t>
            </a:r>
            <a:r>
              <a:rPr sz="1100" b="1" spc="4" dirty="0">
                <a:latin typeface="Calibri"/>
                <a:cs typeface="Calibri"/>
              </a:rPr>
              <a:t>rv</a:t>
            </a:r>
            <a:r>
              <a:rPr sz="1100" b="1" spc="-4" dirty="0">
                <a:latin typeface="Calibri"/>
                <a:cs typeface="Calibri"/>
              </a:rPr>
              <a:t>e</a:t>
            </a:r>
            <a:r>
              <a:rPr sz="1100" b="1" spc="0" dirty="0">
                <a:latin typeface="Calibri"/>
                <a:cs typeface="Calibri"/>
              </a:rPr>
              <a:t>r                         </a:t>
            </a:r>
            <a:r>
              <a:rPr sz="1100" b="1" spc="148" dirty="0">
                <a:latin typeface="Calibri"/>
                <a:cs typeface="Calibri"/>
              </a:rPr>
              <a:t> </a:t>
            </a:r>
            <a:r>
              <a:rPr sz="2400" b="1" spc="-14" baseline="-13653" dirty="0">
                <a:latin typeface="Calibri"/>
                <a:cs typeface="Calibri"/>
              </a:rPr>
              <a:t>F</a:t>
            </a:r>
            <a:r>
              <a:rPr sz="2400" b="1" spc="0" baseline="-13653" dirty="0">
                <a:latin typeface="Calibri"/>
                <a:cs typeface="Calibri"/>
              </a:rPr>
              <a:t>C </a:t>
            </a:r>
            <a:r>
              <a:rPr sz="2400" b="1" spc="-19" baseline="-13653" dirty="0">
                <a:latin typeface="Calibri"/>
                <a:cs typeface="Calibri"/>
              </a:rPr>
              <a:t>S</a:t>
            </a:r>
            <a:r>
              <a:rPr sz="2400" b="1" spc="4" baseline="-13653" dirty="0">
                <a:latin typeface="Calibri"/>
                <a:cs typeface="Calibri"/>
              </a:rPr>
              <a:t>A</a:t>
            </a:r>
            <a:r>
              <a:rPr sz="2400" b="1" spc="0" baseline="-13653" dirty="0">
                <a:latin typeface="Calibri"/>
                <a:cs typeface="Calibri"/>
              </a:rPr>
              <a:t>N                   </a:t>
            </a:r>
            <a:r>
              <a:rPr sz="2400" b="1" spc="223" baseline="-13653" dirty="0">
                <a:latin typeface="Calibri"/>
                <a:cs typeface="Calibri"/>
              </a:rPr>
              <a:t> </a:t>
            </a:r>
            <a:r>
              <a:rPr sz="1650" b="1" spc="-4" baseline="4964" dirty="0">
                <a:latin typeface="Calibri"/>
                <a:cs typeface="Calibri"/>
              </a:rPr>
              <a:t>F</a:t>
            </a:r>
            <a:r>
              <a:rPr sz="1650" b="1" spc="4" baseline="4964" dirty="0">
                <a:latin typeface="Calibri"/>
                <a:cs typeface="Calibri"/>
              </a:rPr>
              <a:t>il</a:t>
            </a:r>
            <a:r>
              <a:rPr sz="1650" b="1" spc="0" baseline="4964" dirty="0">
                <a:latin typeface="Calibri"/>
                <a:cs typeface="Calibri"/>
              </a:rPr>
              <a:t>e</a:t>
            </a:r>
            <a:r>
              <a:rPr sz="1650" b="1" spc="-14" baseline="4964" dirty="0">
                <a:latin typeface="Calibri"/>
                <a:cs typeface="Calibri"/>
              </a:rPr>
              <a:t> </a:t>
            </a:r>
            <a:r>
              <a:rPr sz="1650" b="1" spc="-4" baseline="4964" dirty="0">
                <a:latin typeface="Calibri"/>
                <a:cs typeface="Calibri"/>
              </a:rPr>
              <a:t>Se</a:t>
            </a:r>
            <a:r>
              <a:rPr sz="1650" b="1" spc="0" baseline="4964" dirty="0">
                <a:latin typeface="Calibri"/>
                <a:cs typeface="Calibri"/>
              </a:rPr>
              <a:t>r</a:t>
            </a:r>
            <a:r>
              <a:rPr sz="1650" b="1" spc="4" baseline="4964" dirty="0">
                <a:latin typeface="Calibri"/>
                <a:cs typeface="Calibri"/>
              </a:rPr>
              <a:t>v</a:t>
            </a:r>
            <a:r>
              <a:rPr sz="1650" b="1" spc="-4" baseline="4964" dirty="0">
                <a:latin typeface="Calibri"/>
                <a:cs typeface="Calibri"/>
              </a:rPr>
              <a:t>e</a:t>
            </a:r>
            <a:r>
              <a:rPr sz="1650" b="1" spc="0" baseline="4964" dirty="0">
                <a:latin typeface="Calibri"/>
                <a:cs typeface="Calibri"/>
              </a:rPr>
              <a:t>r</a:t>
            </a:r>
            <a:endParaRPr sz="1100">
              <a:latin typeface="Calibri"/>
              <a:cs typeface="Calibri"/>
            </a:endParaRPr>
          </a:p>
          <a:p>
            <a:pPr marL="1135634">
              <a:lnSpc>
                <a:spcPct val="101725"/>
              </a:lnSpc>
              <a:spcBef>
                <a:spcPts val="2429"/>
              </a:spcBef>
            </a:pPr>
            <a:r>
              <a:rPr sz="1100" b="1" spc="-4" dirty="0">
                <a:latin typeface="Calibri"/>
                <a:cs typeface="Calibri"/>
              </a:rPr>
              <a:t>S</a:t>
            </a:r>
            <a:r>
              <a:rPr sz="1100" b="1" spc="0" dirty="0">
                <a:latin typeface="Calibri"/>
                <a:cs typeface="Calibri"/>
              </a:rPr>
              <a:t>t</a:t>
            </a:r>
            <a:r>
              <a:rPr sz="1100" b="1" spc="-4" dirty="0">
                <a:latin typeface="Calibri"/>
                <a:cs typeface="Calibri"/>
              </a:rPr>
              <a:t>o</a:t>
            </a:r>
            <a:r>
              <a:rPr sz="1100" b="1" spc="0" dirty="0">
                <a:latin typeface="Calibri"/>
                <a:cs typeface="Calibri"/>
              </a:rPr>
              <a:t>ra</a:t>
            </a:r>
            <a:r>
              <a:rPr sz="1100" b="1" spc="4" dirty="0">
                <a:latin typeface="Calibri"/>
                <a:cs typeface="Calibri"/>
              </a:rPr>
              <a:t>g</a:t>
            </a:r>
            <a:r>
              <a:rPr sz="1100" b="1" spc="0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0" y="253163"/>
            <a:ext cx="9065260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170"/>
              </a:lnSpc>
              <a:spcBef>
                <a:spcPts val="208"/>
              </a:spcBef>
            </a:pP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Fil</a:t>
            </a:r>
            <a:r>
              <a:rPr sz="2800" b="1" spc="14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</a:t>
            </a:r>
            <a:r>
              <a:rPr sz="2800" b="1" spc="4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-</a:t>
            </a: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l</a:t>
            </a:r>
            <a:r>
              <a:rPr sz="2800" b="1" spc="-9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</a:t>
            </a:r>
            <a:r>
              <a:rPr sz="2800" b="1" spc="-29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v</a:t>
            </a: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el</a:t>
            </a:r>
            <a:r>
              <a:rPr sz="2800" b="1" spc="-12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Virtuali</a:t>
            </a:r>
            <a:r>
              <a:rPr sz="2800" b="1" spc="-54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z</a:t>
            </a:r>
            <a:r>
              <a:rPr sz="2800" b="1" spc="-34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</a:t>
            </a: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tion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1840" y="1480872"/>
            <a:ext cx="20309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solidFill>
                  <a:srgbClr val="6F2F9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0440" y="1502308"/>
            <a:ext cx="7964500" cy="11490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263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El</a:t>
            </a:r>
            <a:r>
              <a:rPr sz="4200" spc="-9" baseline="2925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m</a:t>
            </a:r>
            <a:r>
              <a:rPr sz="4200" spc="-9" baseline="2925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n</a:t>
            </a:r>
            <a:r>
              <a:rPr sz="4200" spc="-25" baseline="2925" dirty="0">
                <a:solidFill>
                  <a:srgbClr val="6F2F9F"/>
                </a:solidFill>
                <a:latin typeface="Calibri"/>
                <a:cs typeface="Calibri"/>
              </a:rPr>
              <a:t>at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es</a:t>
            </a:r>
            <a:r>
              <a:rPr sz="4200" spc="-18" baseline="29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de</a:t>
            </a:r>
            <a:r>
              <a:rPr sz="4200" spc="-9" baseline="2925" dirty="0">
                <a:solidFill>
                  <a:srgbClr val="6F2F9F"/>
                </a:solidFill>
                <a:latin typeface="Calibri"/>
                <a:cs typeface="Calibri"/>
              </a:rPr>
              <a:t>p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en</a:t>
            </a:r>
            <a:r>
              <a:rPr sz="4200" spc="-9" baseline="2925" dirty="0">
                <a:solidFill>
                  <a:srgbClr val="6F2F9F"/>
                </a:solidFill>
                <a:latin typeface="Calibri"/>
                <a:cs typeface="Calibri"/>
              </a:rPr>
              <a:t>d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ency</a:t>
            </a:r>
            <a:r>
              <a:rPr sz="4200" spc="24" baseline="29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b</a:t>
            </a:r>
            <a:r>
              <a:rPr sz="4200" spc="-19" baseline="2925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4200" spc="-19" baseline="2925" dirty="0">
                <a:solidFill>
                  <a:srgbClr val="6F2F9F"/>
                </a:solidFill>
                <a:latin typeface="Calibri"/>
                <a:cs typeface="Calibri"/>
              </a:rPr>
              <a:t>w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een d</a:t>
            </a:r>
            <a:r>
              <a:rPr sz="4200" spc="-19" baseline="2925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sz="4200" spc="-34" baseline="292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sz="4200" spc="-41" baseline="29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4200" spc="9" baseline="2925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4200" spc="4" baseline="2925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essed</a:t>
            </a:r>
            <a:r>
              <a:rPr sz="4200" spc="-13" baseline="29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4200" spc="-19" baseline="2925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4200" spc="-23" baseline="29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025"/>
              </a:lnSpc>
              <a:spcBef>
                <a:spcPts val="3"/>
              </a:spcBef>
            </a:pP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fi</a:t>
            </a:r>
            <a:r>
              <a:rPr sz="4200" spc="-9" baseline="2925" dirty="0">
                <a:solidFill>
                  <a:srgbClr val="6F2F9F"/>
                </a:solidFill>
                <a:latin typeface="Calibri"/>
                <a:cs typeface="Calibri"/>
              </a:rPr>
              <a:t>l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4200" spc="-4" baseline="2925" dirty="0">
                <a:solidFill>
                  <a:srgbClr val="6F2F9F"/>
                </a:solidFill>
                <a:latin typeface="Calibri"/>
                <a:cs typeface="Calibri"/>
              </a:rPr>
              <a:t>-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l</a:t>
            </a:r>
            <a:r>
              <a:rPr sz="4200" spc="-14" baseline="2925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4200" spc="-25" baseline="2925" dirty="0">
                <a:solidFill>
                  <a:srgbClr val="6F2F9F"/>
                </a:solidFill>
                <a:latin typeface="Calibri"/>
                <a:cs typeface="Calibri"/>
              </a:rPr>
              <a:t>v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el</a:t>
            </a:r>
            <a:r>
              <a:rPr sz="4200" spc="-22" baseline="29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and</a:t>
            </a:r>
            <a:r>
              <a:rPr sz="4200" spc="-42" baseline="29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the</a:t>
            </a:r>
            <a:r>
              <a:rPr sz="4200" spc="-27" baseline="29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lo</a:t>
            </a:r>
            <a:r>
              <a:rPr sz="4200" spc="-19" baseline="2925" dirty="0">
                <a:solidFill>
                  <a:srgbClr val="6F2F9F"/>
                </a:solidFill>
                <a:latin typeface="Calibri"/>
                <a:cs typeface="Calibri"/>
              </a:rPr>
              <a:t>ca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tion</a:t>
            </a:r>
            <a:r>
              <a:rPr sz="4200" spc="-58" baseline="29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whe</a:t>
            </a:r>
            <a:r>
              <a:rPr sz="4200" spc="-39" baseline="2925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4200" spc="-72" baseline="29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the</a:t>
            </a:r>
            <a:r>
              <a:rPr sz="4200" spc="-27" baseline="29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fi</a:t>
            </a:r>
            <a:r>
              <a:rPr sz="4200" spc="-9" baseline="2925" dirty="0">
                <a:solidFill>
                  <a:srgbClr val="6F2F9F"/>
                </a:solidFill>
                <a:latin typeface="Calibri"/>
                <a:cs typeface="Calibri"/>
              </a:rPr>
              <a:t>l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es</a:t>
            </a:r>
            <a:r>
              <a:rPr sz="4200" spc="-24" baseline="29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sz="4200" spc="-34" baseline="2925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4200" spc="-37" baseline="29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p</a:t>
            </a:r>
            <a:r>
              <a:rPr sz="4200" spc="-54" baseline="2925" dirty="0">
                <a:solidFill>
                  <a:srgbClr val="6F2F9F"/>
                </a:solidFill>
                <a:latin typeface="Calibri"/>
                <a:cs typeface="Calibri"/>
              </a:rPr>
              <a:t>h</a:t>
            </a:r>
            <a:r>
              <a:rPr sz="4200" spc="-29" baseline="2925" dirty="0">
                <a:solidFill>
                  <a:srgbClr val="6F2F9F"/>
                </a:solidFill>
                <a:latin typeface="Calibri"/>
                <a:cs typeface="Calibri"/>
              </a:rPr>
              <a:t>y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si</a:t>
            </a:r>
            <a:r>
              <a:rPr sz="4200" spc="-25" baseline="2925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al</a:t>
            </a:r>
            <a:r>
              <a:rPr sz="4200" spc="-4" baseline="2925" dirty="0">
                <a:solidFill>
                  <a:srgbClr val="6F2F9F"/>
                </a:solidFill>
                <a:latin typeface="Calibri"/>
                <a:cs typeface="Calibri"/>
              </a:rPr>
              <a:t>l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  <a:p>
            <a:pPr marL="12700" marR="53263">
              <a:lnSpc>
                <a:spcPts val="3025"/>
              </a:lnSpc>
            </a:pPr>
            <a:r>
              <a:rPr sz="4200" spc="-34" baseline="2925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sz="4200" spc="-25" baseline="292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o</a:t>
            </a:r>
            <a:r>
              <a:rPr sz="4200" spc="-34" baseline="2925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1840" y="2761286"/>
            <a:ext cx="20309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0440" y="2782722"/>
            <a:ext cx="6791709" cy="765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Enab</a:t>
            </a:r>
            <a:r>
              <a:rPr sz="4200" spc="-14" baseline="2925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es</a:t>
            </a:r>
            <a:r>
              <a:rPr sz="4200" spc="9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us</a:t>
            </a:r>
            <a:r>
              <a:rPr sz="4200" spc="-9" baseline="292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200" spc="-50" baseline="292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4200" spc="23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-25" baseline="292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o use</a:t>
            </a:r>
            <a:r>
              <a:rPr sz="4200" spc="9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4200" spc="-13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-9" baseline="2925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ogi</a:t>
            </a:r>
            <a:r>
              <a:rPr sz="4200" spc="-25" baseline="292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al p</a:t>
            </a:r>
            <a:r>
              <a:rPr sz="4200" spc="-25" baseline="29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th,</a:t>
            </a:r>
            <a:r>
              <a:rPr sz="4200" spc="-28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-64" baseline="292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200" spc="-19" baseline="29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ther</a:t>
            </a:r>
            <a:r>
              <a:rPr sz="4200" spc="-13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than</a:t>
            </a:r>
            <a:endParaRPr sz="2800">
              <a:latin typeface="Calibri"/>
              <a:cs typeface="Calibri"/>
            </a:endParaRPr>
          </a:p>
          <a:p>
            <a:pPr marL="12700" marR="53309">
              <a:lnSpc>
                <a:spcPts val="3025"/>
              </a:lnSpc>
              <a:spcBef>
                <a:spcPts val="3"/>
              </a:spcBef>
            </a:pP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4200" spc="-59" baseline="2925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4200" spc="-29" baseline="292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si</a:t>
            </a:r>
            <a:r>
              <a:rPr sz="4200" spc="-25" baseline="292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al</a:t>
            </a:r>
            <a:r>
              <a:rPr sz="4200" spc="-66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4200" spc="-25" baseline="29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th,</a:t>
            </a:r>
            <a:r>
              <a:rPr sz="4200" spc="-13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-25" baseline="292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4200" spc="-14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9" baseline="29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4200" spc="9" baseline="292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ess</a:t>
            </a:r>
            <a:r>
              <a:rPr sz="4200" spc="-49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fi</a:t>
            </a:r>
            <a:r>
              <a:rPr sz="4200" spc="-9" baseline="2925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75627" y="2782722"/>
            <a:ext cx="248945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1840" y="3656502"/>
            <a:ext cx="20294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solidFill>
                  <a:srgbClr val="00AF5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440" y="3677920"/>
            <a:ext cx="760932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Uses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5559" y="3677920"/>
            <a:ext cx="5943133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global</a:t>
            </a:r>
            <a:r>
              <a:rPr sz="4200" spc="-68" baseline="29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namespace</a:t>
            </a:r>
            <a:r>
              <a:rPr sz="4200" spc="-114" baseline="29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th</a:t>
            </a:r>
            <a:r>
              <a:rPr sz="4200" spc="-25" baseline="292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4200" spc="-22" baseline="29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ma</a:t>
            </a:r>
            <a:r>
              <a:rPr sz="4200" spc="-14" baseline="2925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4200" spc="-36" baseline="29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log</a:t>
            </a:r>
            <a:r>
              <a:rPr sz="4200" spc="-4" baseline="2925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4200" spc="-19" baseline="2925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al</a:t>
            </a:r>
            <a:r>
              <a:rPr sz="4200" spc="-70" baseline="29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4200" spc="-25" baseline="292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th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71220" y="3677920"/>
            <a:ext cx="90161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4200" spc="-23" baseline="29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fi</a:t>
            </a:r>
            <a:r>
              <a:rPr sz="4200" spc="-4" baseline="2925" dirty="0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440" y="4061968"/>
            <a:ext cx="6816252" cy="12753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5112">
              <a:lnSpc>
                <a:spcPts val="2950"/>
              </a:lnSpc>
              <a:spcBef>
                <a:spcPts val="147"/>
              </a:spcBef>
            </a:pPr>
            <a:r>
              <a:rPr sz="4200" spc="-39" baseline="292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esou</a:t>
            </a:r>
            <a:r>
              <a:rPr sz="4200" spc="-39" baseline="292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ces</a:t>
            </a:r>
            <a:r>
              <a:rPr sz="4200" spc="-85" baseline="29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200" spc="-25" baseline="292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4200" spc="-14" baseline="29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their</a:t>
            </a:r>
            <a:r>
              <a:rPr sz="4200" spc="19" baseline="29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4200" spc="-59" baseline="2925" dirty="0">
                <a:solidFill>
                  <a:srgbClr val="00AF50"/>
                </a:solidFill>
                <a:latin typeface="Calibri"/>
                <a:cs typeface="Calibri"/>
              </a:rPr>
              <a:t>h</a:t>
            </a:r>
            <a:r>
              <a:rPr sz="4200" spc="-29" baseline="2925" dirty="0">
                <a:solidFill>
                  <a:srgbClr val="00AF50"/>
                </a:solidFill>
                <a:latin typeface="Calibri"/>
                <a:cs typeface="Calibri"/>
              </a:rPr>
              <a:t>y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si</a:t>
            </a:r>
            <a:r>
              <a:rPr sz="4200" spc="-25" baseline="2925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al</a:t>
            </a:r>
            <a:r>
              <a:rPr sz="4200" spc="-66" baseline="29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4200" spc="-25" baseline="292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th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454"/>
              </a:spcBef>
            </a:pP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2800" spc="-54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800" spc="-9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2800" spc="-9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des</a:t>
            </a:r>
            <a:r>
              <a:rPr sz="280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no</a:t>
            </a:r>
            <a:r>
              <a:rPr sz="2800" spc="-9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800" spc="-4" dirty="0">
                <a:solidFill>
                  <a:srgbClr val="006FC0"/>
                </a:solidFill>
                <a:latin typeface="Calibri"/>
                <a:cs typeface="Calibri"/>
              </a:rPr>
              <a:t>-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2800" spc="-14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sru</a:t>
            </a:r>
            <a:r>
              <a:rPr sz="2800" spc="-19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2800" spc="9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800" spc="-34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800" spc="41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2800" spc="-4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le mob</a:t>
            </a:r>
            <a:r>
              <a:rPr sz="2800" spc="-9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2800" spc="-9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ty</a:t>
            </a:r>
            <a:r>
              <a:rPr sz="2800" spc="19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ac</a:t>
            </a:r>
            <a:r>
              <a:rPr sz="2800" spc="-44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oss</a:t>
            </a:r>
            <a:r>
              <a:rPr sz="2800" spc="-31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2800" spc="-4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800" spc="0" dirty="0">
                <a:solidFill>
                  <a:srgbClr val="006FC0"/>
                </a:solidFill>
                <a:latin typeface="Calibri"/>
                <a:cs typeface="Calibri"/>
              </a:rPr>
              <a:t>le</a:t>
            </a:r>
            <a:endParaRPr sz="2800">
              <a:latin typeface="Calibri"/>
              <a:cs typeface="Calibri"/>
            </a:endParaRPr>
          </a:p>
          <a:p>
            <a:pPr marL="12700" marR="65112">
              <a:lnSpc>
                <a:spcPts val="3025"/>
              </a:lnSpc>
              <a:spcBef>
                <a:spcPts val="151"/>
              </a:spcBef>
            </a:pP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or</a:t>
            </a:r>
            <a:r>
              <a:rPr sz="4200" spc="-24" baseline="29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NAS</a:t>
            </a:r>
            <a:r>
              <a:rPr sz="4200" spc="-22" baseline="29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4200" spc="-14" baseline="292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4200" spc="-9" baseline="2925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ces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1840" y="4550843"/>
            <a:ext cx="20309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85771" y="4572279"/>
            <a:ext cx="1111177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se</a:t>
            </a:r>
            <a:r>
              <a:rPr sz="4200" spc="19" baseline="292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4200" spc="-25" baseline="2925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4200" spc="-50" baseline="292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4200" spc="0" baseline="292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object 816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7671816" y="3596640"/>
            <a:ext cx="24383" cy="24384"/>
          </a:xfrm>
          <a:custGeom>
            <a:avLst/>
            <a:gdLst/>
            <a:ahLst/>
            <a:cxnLst/>
            <a:rect l="l" t="t" r="r" b="b"/>
            <a:pathLst>
              <a:path w="24383" h="24384">
                <a:moveTo>
                  <a:pt x="24383" y="12192"/>
                </a:moveTo>
                <a:lnTo>
                  <a:pt x="23240" y="7238"/>
                </a:lnTo>
                <a:lnTo>
                  <a:pt x="21081" y="3937"/>
                </a:lnTo>
                <a:lnTo>
                  <a:pt x="16636" y="508"/>
                </a:lnTo>
                <a:lnTo>
                  <a:pt x="12191" y="0"/>
                </a:lnTo>
                <a:lnTo>
                  <a:pt x="7238" y="508"/>
                </a:lnTo>
                <a:lnTo>
                  <a:pt x="3936" y="3937"/>
                </a:lnTo>
                <a:lnTo>
                  <a:pt x="507" y="7238"/>
                </a:lnTo>
                <a:lnTo>
                  <a:pt x="0" y="12192"/>
                </a:lnTo>
                <a:lnTo>
                  <a:pt x="507" y="16637"/>
                </a:lnTo>
                <a:lnTo>
                  <a:pt x="3936" y="21082"/>
                </a:lnTo>
                <a:lnTo>
                  <a:pt x="7238" y="23241"/>
                </a:lnTo>
                <a:lnTo>
                  <a:pt x="12191" y="24384"/>
                </a:lnTo>
                <a:lnTo>
                  <a:pt x="14350" y="23876"/>
                </a:lnTo>
                <a:lnTo>
                  <a:pt x="18287" y="22225"/>
                </a:lnTo>
                <a:lnTo>
                  <a:pt x="21081" y="21082"/>
                </a:lnTo>
                <a:lnTo>
                  <a:pt x="22225" y="18287"/>
                </a:lnTo>
                <a:lnTo>
                  <a:pt x="23240" y="16637"/>
                </a:lnTo>
                <a:lnTo>
                  <a:pt x="24383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7636764" y="3596640"/>
            <a:ext cx="24383" cy="24384"/>
          </a:xfrm>
          <a:custGeom>
            <a:avLst/>
            <a:gdLst/>
            <a:ahLst/>
            <a:cxnLst/>
            <a:rect l="l" t="t" r="r" b="b"/>
            <a:pathLst>
              <a:path w="24383" h="24384">
                <a:moveTo>
                  <a:pt x="24383" y="12192"/>
                </a:moveTo>
                <a:lnTo>
                  <a:pt x="23240" y="7238"/>
                </a:lnTo>
                <a:lnTo>
                  <a:pt x="20446" y="3937"/>
                </a:lnTo>
                <a:lnTo>
                  <a:pt x="16636" y="508"/>
                </a:lnTo>
                <a:lnTo>
                  <a:pt x="12191" y="0"/>
                </a:lnTo>
                <a:lnTo>
                  <a:pt x="7238" y="508"/>
                </a:lnTo>
                <a:lnTo>
                  <a:pt x="3936" y="3937"/>
                </a:lnTo>
                <a:lnTo>
                  <a:pt x="507" y="7238"/>
                </a:lnTo>
                <a:lnTo>
                  <a:pt x="0" y="12192"/>
                </a:lnTo>
                <a:lnTo>
                  <a:pt x="507" y="16637"/>
                </a:lnTo>
                <a:lnTo>
                  <a:pt x="3936" y="21082"/>
                </a:lnTo>
                <a:lnTo>
                  <a:pt x="7238" y="23241"/>
                </a:lnTo>
                <a:lnTo>
                  <a:pt x="12191" y="24384"/>
                </a:lnTo>
                <a:lnTo>
                  <a:pt x="13842" y="23876"/>
                </a:lnTo>
                <a:lnTo>
                  <a:pt x="16636" y="23241"/>
                </a:lnTo>
                <a:lnTo>
                  <a:pt x="20446" y="21082"/>
                </a:lnTo>
                <a:lnTo>
                  <a:pt x="22225" y="18287"/>
                </a:lnTo>
                <a:lnTo>
                  <a:pt x="23240" y="16637"/>
                </a:lnTo>
                <a:lnTo>
                  <a:pt x="24383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7603235" y="3596640"/>
            <a:ext cx="22860" cy="24384"/>
          </a:xfrm>
          <a:custGeom>
            <a:avLst/>
            <a:gdLst/>
            <a:ahLst/>
            <a:cxnLst/>
            <a:rect l="l" t="t" r="r" b="b"/>
            <a:pathLst>
              <a:path w="22860" h="24384">
                <a:moveTo>
                  <a:pt x="11938" y="23876"/>
                </a:moveTo>
                <a:lnTo>
                  <a:pt x="15113" y="23241"/>
                </a:lnTo>
                <a:lnTo>
                  <a:pt x="19177" y="21082"/>
                </a:lnTo>
                <a:lnTo>
                  <a:pt x="20320" y="18287"/>
                </a:lnTo>
                <a:lnTo>
                  <a:pt x="21844" y="16637"/>
                </a:lnTo>
                <a:lnTo>
                  <a:pt x="22860" y="12192"/>
                </a:lnTo>
                <a:lnTo>
                  <a:pt x="21844" y="7238"/>
                </a:lnTo>
                <a:lnTo>
                  <a:pt x="19177" y="3937"/>
                </a:lnTo>
                <a:lnTo>
                  <a:pt x="15113" y="508"/>
                </a:lnTo>
                <a:lnTo>
                  <a:pt x="11430" y="0"/>
                </a:lnTo>
                <a:lnTo>
                  <a:pt x="6731" y="508"/>
                </a:lnTo>
                <a:lnTo>
                  <a:pt x="3175" y="3937"/>
                </a:lnTo>
                <a:lnTo>
                  <a:pt x="508" y="7238"/>
                </a:lnTo>
                <a:lnTo>
                  <a:pt x="0" y="12192"/>
                </a:lnTo>
                <a:lnTo>
                  <a:pt x="508" y="16637"/>
                </a:lnTo>
                <a:lnTo>
                  <a:pt x="3175" y="21082"/>
                </a:lnTo>
                <a:lnTo>
                  <a:pt x="6731" y="23241"/>
                </a:lnTo>
                <a:lnTo>
                  <a:pt x="11430" y="24384"/>
                </a:lnTo>
                <a:lnTo>
                  <a:pt x="11938" y="2387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7568183" y="3596640"/>
            <a:ext cx="22860" cy="24384"/>
          </a:xfrm>
          <a:custGeom>
            <a:avLst/>
            <a:gdLst/>
            <a:ahLst/>
            <a:cxnLst/>
            <a:rect l="l" t="t" r="r" b="b"/>
            <a:pathLst>
              <a:path w="22860" h="24384">
                <a:moveTo>
                  <a:pt x="12192" y="23876"/>
                </a:moveTo>
                <a:lnTo>
                  <a:pt x="15240" y="23241"/>
                </a:lnTo>
                <a:lnTo>
                  <a:pt x="19304" y="21082"/>
                </a:lnTo>
                <a:lnTo>
                  <a:pt x="20320" y="18287"/>
                </a:lnTo>
                <a:lnTo>
                  <a:pt x="21336" y="16637"/>
                </a:lnTo>
                <a:lnTo>
                  <a:pt x="22860" y="12192"/>
                </a:lnTo>
                <a:lnTo>
                  <a:pt x="21336" y="7238"/>
                </a:lnTo>
                <a:lnTo>
                  <a:pt x="19304" y="3937"/>
                </a:lnTo>
                <a:lnTo>
                  <a:pt x="15240" y="508"/>
                </a:lnTo>
                <a:lnTo>
                  <a:pt x="11175" y="0"/>
                </a:lnTo>
                <a:lnTo>
                  <a:pt x="7112" y="508"/>
                </a:lnTo>
                <a:lnTo>
                  <a:pt x="3556" y="3937"/>
                </a:lnTo>
                <a:lnTo>
                  <a:pt x="508" y="7238"/>
                </a:lnTo>
                <a:lnTo>
                  <a:pt x="0" y="12192"/>
                </a:lnTo>
                <a:lnTo>
                  <a:pt x="508" y="16637"/>
                </a:lnTo>
                <a:lnTo>
                  <a:pt x="3556" y="21082"/>
                </a:lnTo>
                <a:lnTo>
                  <a:pt x="7112" y="23241"/>
                </a:lnTo>
                <a:lnTo>
                  <a:pt x="11175" y="24384"/>
                </a:lnTo>
                <a:lnTo>
                  <a:pt x="12192" y="2387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7533132" y="3596640"/>
            <a:ext cx="22860" cy="24384"/>
          </a:xfrm>
          <a:custGeom>
            <a:avLst/>
            <a:gdLst/>
            <a:ahLst/>
            <a:cxnLst/>
            <a:rect l="l" t="t" r="r" b="b"/>
            <a:pathLst>
              <a:path w="22860" h="24384">
                <a:moveTo>
                  <a:pt x="22860" y="12192"/>
                </a:moveTo>
                <a:lnTo>
                  <a:pt x="21844" y="7238"/>
                </a:lnTo>
                <a:lnTo>
                  <a:pt x="19685" y="3937"/>
                </a:lnTo>
                <a:lnTo>
                  <a:pt x="15621" y="508"/>
                </a:lnTo>
                <a:lnTo>
                  <a:pt x="11429" y="0"/>
                </a:lnTo>
                <a:lnTo>
                  <a:pt x="6731" y="508"/>
                </a:lnTo>
                <a:lnTo>
                  <a:pt x="3683" y="3937"/>
                </a:lnTo>
                <a:lnTo>
                  <a:pt x="508" y="7238"/>
                </a:lnTo>
                <a:lnTo>
                  <a:pt x="0" y="12192"/>
                </a:lnTo>
                <a:lnTo>
                  <a:pt x="508" y="16637"/>
                </a:lnTo>
                <a:lnTo>
                  <a:pt x="3683" y="21082"/>
                </a:lnTo>
                <a:lnTo>
                  <a:pt x="6731" y="23241"/>
                </a:lnTo>
                <a:lnTo>
                  <a:pt x="11429" y="24384"/>
                </a:lnTo>
                <a:lnTo>
                  <a:pt x="13462" y="23876"/>
                </a:lnTo>
                <a:lnTo>
                  <a:pt x="17145" y="22225"/>
                </a:lnTo>
                <a:lnTo>
                  <a:pt x="19685" y="21082"/>
                </a:lnTo>
                <a:lnTo>
                  <a:pt x="20827" y="18287"/>
                </a:lnTo>
                <a:lnTo>
                  <a:pt x="21844" y="16637"/>
                </a:lnTo>
                <a:lnTo>
                  <a:pt x="22860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7498080" y="3596640"/>
            <a:ext cx="22860" cy="24384"/>
          </a:xfrm>
          <a:custGeom>
            <a:avLst/>
            <a:gdLst/>
            <a:ahLst/>
            <a:cxnLst/>
            <a:rect l="l" t="t" r="r" b="b"/>
            <a:pathLst>
              <a:path w="22860" h="24384">
                <a:moveTo>
                  <a:pt x="22860" y="12192"/>
                </a:moveTo>
                <a:lnTo>
                  <a:pt x="21844" y="7238"/>
                </a:lnTo>
                <a:lnTo>
                  <a:pt x="19176" y="3937"/>
                </a:lnTo>
                <a:lnTo>
                  <a:pt x="15621" y="508"/>
                </a:lnTo>
                <a:lnTo>
                  <a:pt x="11429" y="0"/>
                </a:lnTo>
                <a:lnTo>
                  <a:pt x="6730" y="508"/>
                </a:lnTo>
                <a:lnTo>
                  <a:pt x="3175" y="3937"/>
                </a:lnTo>
                <a:lnTo>
                  <a:pt x="508" y="7238"/>
                </a:lnTo>
                <a:lnTo>
                  <a:pt x="0" y="12192"/>
                </a:lnTo>
                <a:lnTo>
                  <a:pt x="508" y="16637"/>
                </a:lnTo>
                <a:lnTo>
                  <a:pt x="3175" y="21082"/>
                </a:lnTo>
                <a:lnTo>
                  <a:pt x="6730" y="23241"/>
                </a:lnTo>
                <a:lnTo>
                  <a:pt x="11429" y="24384"/>
                </a:lnTo>
                <a:lnTo>
                  <a:pt x="12953" y="23876"/>
                </a:lnTo>
                <a:lnTo>
                  <a:pt x="15621" y="23241"/>
                </a:lnTo>
                <a:lnTo>
                  <a:pt x="19176" y="21082"/>
                </a:lnTo>
                <a:lnTo>
                  <a:pt x="20827" y="18287"/>
                </a:lnTo>
                <a:lnTo>
                  <a:pt x="21844" y="16637"/>
                </a:lnTo>
                <a:lnTo>
                  <a:pt x="22860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7463028" y="3596640"/>
            <a:ext cx="24383" cy="24384"/>
          </a:xfrm>
          <a:custGeom>
            <a:avLst/>
            <a:gdLst/>
            <a:ahLst/>
            <a:cxnLst/>
            <a:rect l="l" t="t" r="r" b="b"/>
            <a:pathLst>
              <a:path w="24383" h="24384">
                <a:moveTo>
                  <a:pt x="12700" y="23876"/>
                </a:moveTo>
                <a:lnTo>
                  <a:pt x="16128" y="23241"/>
                </a:lnTo>
                <a:lnTo>
                  <a:pt x="20447" y="21082"/>
                </a:lnTo>
                <a:lnTo>
                  <a:pt x="21590" y="18287"/>
                </a:lnTo>
                <a:lnTo>
                  <a:pt x="23241" y="16637"/>
                </a:lnTo>
                <a:lnTo>
                  <a:pt x="24383" y="12192"/>
                </a:lnTo>
                <a:lnTo>
                  <a:pt x="23241" y="7238"/>
                </a:lnTo>
                <a:lnTo>
                  <a:pt x="20447" y="3937"/>
                </a:lnTo>
                <a:lnTo>
                  <a:pt x="16128" y="508"/>
                </a:lnTo>
                <a:lnTo>
                  <a:pt x="12192" y="0"/>
                </a:lnTo>
                <a:lnTo>
                  <a:pt x="7239" y="508"/>
                </a:lnTo>
                <a:lnTo>
                  <a:pt x="3301" y="3937"/>
                </a:lnTo>
                <a:lnTo>
                  <a:pt x="507" y="7238"/>
                </a:lnTo>
                <a:lnTo>
                  <a:pt x="0" y="12192"/>
                </a:lnTo>
                <a:lnTo>
                  <a:pt x="507" y="16637"/>
                </a:lnTo>
                <a:lnTo>
                  <a:pt x="3301" y="21082"/>
                </a:lnTo>
                <a:lnTo>
                  <a:pt x="7239" y="23241"/>
                </a:lnTo>
                <a:lnTo>
                  <a:pt x="12192" y="24384"/>
                </a:lnTo>
                <a:lnTo>
                  <a:pt x="12700" y="2387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7427976" y="3596640"/>
            <a:ext cx="24383" cy="24384"/>
          </a:xfrm>
          <a:custGeom>
            <a:avLst/>
            <a:gdLst/>
            <a:ahLst/>
            <a:cxnLst/>
            <a:rect l="l" t="t" r="r" b="b"/>
            <a:pathLst>
              <a:path w="24383" h="24384">
                <a:moveTo>
                  <a:pt x="17906" y="22225"/>
                </a:moveTo>
                <a:lnTo>
                  <a:pt x="20574" y="21082"/>
                </a:lnTo>
                <a:lnTo>
                  <a:pt x="21717" y="18287"/>
                </a:lnTo>
                <a:lnTo>
                  <a:pt x="22732" y="16637"/>
                </a:lnTo>
                <a:lnTo>
                  <a:pt x="24383" y="12192"/>
                </a:lnTo>
                <a:lnTo>
                  <a:pt x="22732" y="7238"/>
                </a:lnTo>
                <a:lnTo>
                  <a:pt x="20574" y="3937"/>
                </a:lnTo>
                <a:lnTo>
                  <a:pt x="16255" y="508"/>
                </a:lnTo>
                <a:lnTo>
                  <a:pt x="11938" y="0"/>
                </a:lnTo>
                <a:lnTo>
                  <a:pt x="7620" y="508"/>
                </a:lnTo>
                <a:lnTo>
                  <a:pt x="3809" y="3937"/>
                </a:lnTo>
                <a:lnTo>
                  <a:pt x="507" y="7238"/>
                </a:lnTo>
                <a:lnTo>
                  <a:pt x="0" y="12192"/>
                </a:lnTo>
                <a:lnTo>
                  <a:pt x="507" y="16637"/>
                </a:lnTo>
                <a:lnTo>
                  <a:pt x="3809" y="21082"/>
                </a:lnTo>
                <a:lnTo>
                  <a:pt x="7620" y="23241"/>
                </a:lnTo>
                <a:lnTo>
                  <a:pt x="11938" y="24384"/>
                </a:lnTo>
                <a:lnTo>
                  <a:pt x="14097" y="23876"/>
                </a:lnTo>
                <a:lnTo>
                  <a:pt x="17906" y="2222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7392924" y="3596640"/>
            <a:ext cx="22859" cy="24384"/>
          </a:xfrm>
          <a:custGeom>
            <a:avLst/>
            <a:gdLst/>
            <a:ahLst/>
            <a:cxnLst/>
            <a:rect l="l" t="t" r="r" b="b"/>
            <a:pathLst>
              <a:path w="22859" h="24384">
                <a:moveTo>
                  <a:pt x="22859" y="12192"/>
                </a:moveTo>
                <a:lnTo>
                  <a:pt x="21844" y="7238"/>
                </a:lnTo>
                <a:lnTo>
                  <a:pt x="19684" y="3937"/>
                </a:lnTo>
                <a:lnTo>
                  <a:pt x="15621" y="508"/>
                </a:lnTo>
                <a:lnTo>
                  <a:pt x="11429" y="0"/>
                </a:lnTo>
                <a:lnTo>
                  <a:pt x="6730" y="508"/>
                </a:lnTo>
                <a:lnTo>
                  <a:pt x="3682" y="3937"/>
                </a:lnTo>
                <a:lnTo>
                  <a:pt x="507" y="7238"/>
                </a:lnTo>
                <a:lnTo>
                  <a:pt x="0" y="12192"/>
                </a:lnTo>
                <a:lnTo>
                  <a:pt x="507" y="16637"/>
                </a:lnTo>
                <a:lnTo>
                  <a:pt x="3682" y="21082"/>
                </a:lnTo>
                <a:lnTo>
                  <a:pt x="6730" y="23241"/>
                </a:lnTo>
                <a:lnTo>
                  <a:pt x="11429" y="24384"/>
                </a:lnTo>
                <a:lnTo>
                  <a:pt x="11937" y="23876"/>
                </a:lnTo>
                <a:lnTo>
                  <a:pt x="15621" y="23241"/>
                </a:lnTo>
                <a:lnTo>
                  <a:pt x="19684" y="21082"/>
                </a:lnTo>
                <a:lnTo>
                  <a:pt x="20827" y="18287"/>
                </a:lnTo>
                <a:lnTo>
                  <a:pt x="21844" y="16637"/>
                </a:lnTo>
                <a:lnTo>
                  <a:pt x="22859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7357872" y="3596640"/>
            <a:ext cx="22859" cy="24384"/>
          </a:xfrm>
          <a:custGeom>
            <a:avLst/>
            <a:gdLst/>
            <a:ahLst/>
            <a:cxnLst/>
            <a:rect l="l" t="t" r="r" b="b"/>
            <a:pathLst>
              <a:path w="22859" h="24384">
                <a:moveTo>
                  <a:pt x="22859" y="12192"/>
                </a:moveTo>
                <a:lnTo>
                  <a:pt x="21844" y="7238"/>
                </a:lnTo>
                <a:lnTo>
                  <a:pt x="19176" y="3937"/>
                </a:lnTo>
                <a:lnTo>
                  <a:pt x="15621" y="508"/>
                </a:lnTo>
                <a:lnTo>
                  <a:pt x="11429" y="0"/>
                </a:lnTo>
                <a:lnTo>
                  <a:pt x="6730" y="508"/>
                </a:lnTo>
                <a:lnTo>
                  <a:pt x="3175" y="3937"/>
                </a:lnTo>
                <a:lnTo>
                  <a:pt x="507" y="7238"/>
                </a:lnTo>
                <a:lnTo>
                  <a:pt x="0" y="12192"/>
                </a:lnTo>
                <a:lnTo>
                  <a:pt x="507" y="16637"/>
                </a:lnTo>
                <a:lnTo>
                  <a:pt x="3175" y="21082"/>
                </a:lnTo>
                <a:lnTo>
                  <a:pt x="6730" y="23241"/>
                </a:lnTo>
                <a:lnTo>
                  <a:pt x="11429" y="24384"/>
                </a:lnTo>
                <a:lnTo>
                  <a:pt x="12953" y="23876"/>
                </a:lnTo>
                <a:lnTo>
                  <a:pt x="15621" y="23241"/>
                </a:lnTo>
                <a:lnTo>
                  <a:pt x="19176" y="21082"/>
                </a:lnTo>
                <a:lnTo>
                  <a:pt x="20827" y="18287"/>
                </a:lnTo>
                <a:lnTo>
                  <a:pt x="21844" y="16637"/>
                </a:lnTo>
                <a:lnTo>
                  <a:pt x="22859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7322820" y="3596640"/>
            <a:ext cx="22859" cy="24384"/>
          </a:xfrm>
          <a:custGeom>
            <a:avLst/>
            <a:gdLst/>
            <a:ahLst/>
            <a:cxnLst/>
            <a:rect l="l" t="t" r="r" b="b"/>
            <a:pathLst>
              <a:path w="22859" h="24384">
                <a:moveTo>
                  <a:pt x="11937" y="23876"/>
                </a:moveTo>
                <a:lnTo>
                  <a:pt x="15112" y="23241"/>
                </a:lnTo>
                <a:lnTo>
                  <a:pt x="19176" y="21082"/>
                </a:lnTo>
                <a:lnTo>
                  <a:pt x="20320" y="18287"/>
                </a:lnTo>
                <a:lnTo>
                  <a:pt x="21844" y="16637"/>
                </a:lnTo>
                <a:lnTo>
                  <a:pt x="22859" y="12192"/>
                </a:lnTo>
                <a:lnTo>
                  <a:pt x="21844" y="7238"/>
                </a:lnTo>
                <a:lnTo>
                  <a:pt x="19176" y="3937"/>
                </a:lnTo>
                <a:lnTo>
                  <a:pt x="15112" y="508"/>
                </a:lnTo>
                <a:lnTo>
                  <a:pt x="11429" y="0"/>
                </a:lnTo>
                <a:lnTo>
                  <a:pt x="6730" y="508"/>
                </a:lnTo>
                <a:lnTo>
                  <a:pt x="3175" y="3937"/>
                </a:lnTo>
                <a:lnTo>
                  <a:pt x="507" y="7238"/>
                </a:lnTo>
                <a:lnTo>
                  <a:pt x="0" y="12192"/>
                </a:lnTo>
                <a:lnTo>
                  <a:pt x="507" y="16637"/>
                </a:lnTo>
                <a:lnTo>
                  <a:pt x="3175" y="21082"/>
                </a:lnTo>
                <a:lnTo>
                  <a:pt x="6730" y="23241"/>
                </a:lnTo>
                <a:lnTo>
                  <a:pt x="11429" y="24384"/>
                </a:lnTo>
                <a:lnTo>
                  <a:pt x="11937" y="2387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7286244" y="3596640"/>
            <a:ext cx="24383" cy="24384"/>
          </a:xfrm>
          <a:custGeom>
            <a:avLst/>
            <a:gdLst/>
            <a:ahLst/>
            <a:cxnLst/>
            <a:rect l="l" t="t" r="r" b="b"/>
            <a:pathLst>
              <a:path w="24383" h="24384">
                <a:moveTo>
                  <a:pt x="17906" y="22225"/>
                </a:moveTo>
                <a:lnTo>
                  <a:pt x="20574" y="21082"/>
                </a:lnTo>
                <a:lnTo>
                  <a:pt x="21716" y="18287"/>
                </a:lnTo>
                <a:lnTo>
                  <a:pt x="22732" y="16637"/>
                </a:lnTo>
                <a:lnTo>
                  <a:pt x="24383" y="12192"/>
                </a:lnTo>
                <a:lnTo>
                  <a:pt x="22732" y="7238"/>
                </a:lnTo>
                <a:lnTo>
                  <a:pt x="20574" y="3937"/>
                </a:lnTo>
                <a:lnTo>
                  <a:pt x="16255" y="508"/>
                </a:lnTo>
                <a:lnTo>
                  <a:pt x="11937" y="0"/>
                </a:lnTo>
                <a:lnTo>
                  <a:pt x="7620" y="508"/>
                </a:lnTo>
                <a:lnTo>
                  <a:pt x="3809" y="3937"/>
                </a:lnTo>
                <a:lnTo>
                  <a:pt x="507" y="7238"/>
                </a:lnTo>
                <a:lnTo>
                  <a:pt x="0" y="12192"/>
                </a:lnTo>
                <a:lnTo>
                  <a:pt x="507" y="16637"/>
                </a:lnTo>
                <a:lnTo>
                  <a:pt x="3809" y="21082"/>
                </a:lnTo>
                <a:lnTo>
                  <a:pt x="7620" y="23241"/>
                </a:lnTo>
                <a:lnTo>
                  <a:pt x="11937" y="24384"/>
                </a:lnTo>
                <a:lnTo>
                  <a:pt x="14097" y="23876"/>
                </a:lnTo>
                <a:lnTo>
                  <a:pt x="17906" y="2222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7251192" y="3596640"/>
            <a:ext cx="24383" cy="24384"/>
          </a:xfrm>
          <a:custGeom>
            <a:avLst/>
            <a:gdLst/>
            <a:ahLst/>
            <a:cxnLst/>
            <a:rect l="l" t="t" r="r" b="b"/>
            <a:pathLst>
              <a:path w="24383" h="24384">
                <a:moveTo>
                  <a:pt x="24383" y="12192"/>
                </a:moveTo>
                <a:lnTo>
                  <a:pt x="23240" y="7238"/>
                </a:lnTo>
                <a:lnTo>
                  <a:pt x="21081" y="3937"/>
                </a:lnTo>
                <a:lnTo>
                  <a:pt x="16636" y="508"/>
                </a:lnTo>
                <a:lnTo>
                  <a:pt x="12191" y="0"/>
                </a:lnTo>
                <a:lnTo>
                  <a:pt x="7238" y="508"/>
                </a:lnTo>
                <a:lnTo>
                  <a:pt x="3936" y="3937"/>
                </a:lnTo>
                <a:lnTo>
                  <a:pt x="507" y="7238"/>
                </a:lnTo>
                <a:lnTo>
                  <a:pt x="0" y="12192"/>
                </a:lnTo>
                <a:lnTo>
                  <a:pt x="507" y="16637"/>
                </a:lnTo>
                <a:lnTo>
                  <a:pt x="3936" y="21082"/>
                </a:lnTo>
                <a:lnTo>
                  <a:pt x="7238" y="23241"/>
                </a:lnTo>
                <a:lnTo>
                  <a:pt x="12191" y="24384"/>
                </a:lnTo>
                <a:lnTo>
                  <a:pt x="13842" y="23876"/>
                </a:lnTo>
                <a:lnTo>
                  <a:pt x="16636" y="23241"/>
                </a:lnTo>
                <a:lnTo>
                  <a:pt x="18287" y="22225"/>
                </a:lnTo>
                <a:lnTo>
                  <a:pt x="21081" y="21082"/>
                </a:lnTo>
                <a:lnTo>
                  <a:pt x="22225" y="18287"/>
                </a:lnTo>
                <a:lnTo>
                  <a:pt x="23240" y="16637"/>
                </a:lnTo>
                <a:lnTo>
                  <a:pt x="24383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7216140" y="3596640"/>
            <a:ext cx="24383" cy="24384"/>
          </a:xfrm>
          <a:custGeom>
            <a:avLst/>
            <a:gdLst/>
            <a:ahLst/>
            <a:cxnLst/>
            <a:rect l="l" t="t" r="r" b="b"/>
            <a:pathLst>
              <a:path w="24383" h="24384">
                <a:moveTo>
                  <a:pt x="24383" y="12192"/>
                </a:moveTo>
                <a:lnTo>
                  <a:pt x="23240" y="7238"/>
                </a:lnTo>
                <a:lnTo>
                  <a:pt x="20446" y="3937"/>
                </a:lnTo>
                <a:lnTo>
                  <a:pt x="16636" y="508"/>
                </a:lnTo>
                <a:lnTo>
                  <a:pt x="12191" y="0"/>
                </a:lnTo>
                <a:lnTo>
                  <a:pt x="7238" y="508"/>
                </a:lnTo>
                <a:lnTo>
                  <a:pt x="3301" y="3937"/>
                </a:lnTo>
                <a:lnTo>
                  <a:pt x="507" y="7238"/>
                </a:lnTo>
                <a:lnTo>
                  <a:pt x="0" y="12192"/>
                </a:lnTo>
                <a:lnTo>
                  <a:pt x="507" y="16637"/>
                </a:lnTo>
                <a:lnTo>
                  <a:pt x="3301" y="21082"/>
                </a:lnTo>
                <a:lnTo>
                  <a:pt x="7238" y="23241"/>
                </a:lnTo>
                <a:lnTo>
                  <a:pt x="12191" y="24384"/>
                </a:lnTo>
                <a:lnTo>
                  <a:pt x="13842" y="23876"/>
                </a:lnTo>
                <a:lnTo>
                  <a:pt x="16636" y="23241"/>
                </a:lnTo>
                <a:lnTo>
                  <a:pt x="20446" y="21082"/>
                </a:lnTo>
                <a:lnTo>
                  <a:pt x="22225" y="18287"/>
                </a:lnTo>
                <a:lnTo>
                  <a:pt x="23240" y="16637"/>
                </a:lnTo>
                <a:lnTo>
                  <a:pt x="24383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7182611" y="3596640"/>
            <a:ext cx="22860" cy="24384"/>
          </a:xfrm>
          <a:custGeom>
            <a:avLst/>
            <a:gdLst/>
            <a:ahLst/>
            <a:cxnLst/>
            <a:rect l="l" t="t" r="r" b="b"/>
            <a:pathLst>
              <a:path w="22860" h="24384">
                <a:moveTo>
                  <a:pt x="11938" y="23876"/>
                </a:moveTo>
                <a:lnTo>
                  <a:pt x="15113" y="23241"/>
                </a:lnTo>
                <a:lnTo>
                  <a:pt x="19177" y="21082"/>
                </a:lnTo>
                <a:lnTo>
                  <a:pt x="20320" y="18287"/>
                </a:lnTo>
                <a:lnTo>
                  <a:pt x="21844" y="16637"/>
                </a:lnTo>
                <a:lnTo>
                  <a:pt x="22860" y="12192"/>
                </a:lnTo>
                <a:lnTo>
                  <a:pt x="21844" y="7238"/>
                </a:lnTo>
                <a:lnTo>
                  <a:pt x="19177" y="3937"/>
                </a:lnTo>
                <a:lnTo>
                  <a:pt x="15113" y="508"/>
                </a:lnTo>
                <a:lnTo>
                  <a:pt x="11430" y="0"/>
                </a:lnTo>
                <a:lnTo>
                  <a:pt x="6731" y="508"/>
                </a:lnTo>
                <a:lnTo>
                  <a:pt x="3175" y="3937"/>
                </a:lnTo>
                <a:lnTo>
                  <a:pt x="508" y="7238"/>
                </a:lnTo>
                <a:lnTo>
                  <a:pt x="0" y="12192"/>
                </a:lnTo>
                <a:lnTo>
                  <a:pt x="508" y="16637"/>
                </a:lnTo>
                <a:lnTo>
                  <a:pt x="3175" y="21082"/>
                </a:lnTo>
                <a:lnTo>
                  <a:pt x="6731" y="23241"/>
                </a:lnTo>
                <a:lnTo>
                  <a:pt x="11430" y="24384"/>
                </a:lnTo>
                <a:lnTo>
                  <a:pt x="11938" y="2387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7147559" y="3596640"/>
            <a:ext cx="22860" cy="24384"/>
          </a:xfrm>
          <a:custGeom>
            <a:avLst/>
            <a:gdLst/>
            <a:ahLst/>
            <a:cxnLst/>
            <a:rect l="l" t="t" r="r" b="b"/>
            <a:pathLst>
              <a:path w="22860" h="24384">
                <a:moveTo>
                  <a:pt x="16764" y="22225"/>
                </a:moveTo>
                <a:lnTo>
                  <a:pt x="19304" y="21082"/>
                </a:lnTo>
                <a:lnTo>
                  <a:pt x="20320" y="18287"/>
                </a:lnTo>
                <a:lnTo>
                  <a:pt x="21336" y="16637"/>
                </a:lnTo>
                <a:lnTo>
                  <a:pt x="22860" y="12192"/>
                </a:lnTo>
                <a:lnTo>
                  <a:pt x="21336" y="7238"/>
                </a:lnTo>
                <a:lnTo>
                  <a:pt x="19304" y="3937"/>
                </a:lnTo>
                <a:lnTo>
                  <a:pt x="15240" y="508"/>
                </a:lnTo>
                <a:lnTo>
                  <a:pt x="11175" y="0"/>
                </a:lnTo>
                <a:lnTo>
                  <a:pt x="7112" y="508"/>
                </a:lnTo>
                <a:lnTo>
                  <a:pt x="3556" y="3937"/>
                </a:lnTo>
                <a:lnTo>
                  <a:pt x="508" y="7238"/>
                </a:lnTo>
                <a:lnTo>
                  <a:pt x="0" y="12192"/>
                </a:lnTo>
                <a:lnTo>
                  <a:pt x="508" y="16637"/>
                </a:lnTo>
                <a:lnTo>
                  <a:pt x="3556" y="21082"/>
                </a:lnTo>
                <a:lnTo>
                  <a:pt x="7112" y="23241"/>
                </a:lnTo>
                <a:lnTo>
                  <a:pt x="11175" y="24384"/>
                </a:lnTo>
                <a:lnTo>
                  <a:pt x="13208" y="23876"/>
                </a:lnTo>
                <a:lnTo>
                  <a:pt x="16764" y="2222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7112508" y="3596640"/>
            <a:ext cx="22860" cy="24384"/>
          </a:xfrm>
          <a:custGeom>
            <a:avLst/>
            <a:gdLst/>
            <a:ahLst/>
            <a:cxnLst/>
            <a:rect l="l" t="t" r="r" b="b"/>
            <a:pathLst>
              <a:path w="22860" h="24384">
                <a:moveTo>
                  <a:pt x="22860" y="12192"/>
                </a:moveTo>
                <a:lnTo>
                  <a:pt x="21844" y="7238"/>
                </a:lnTo>
                <a:lnTo>
                  <a:pt x="19685" y="3937"/>
                </a:lnTo>
                <a:lnTo>
                  <a:pt x="15621" y="508"/>
                </a:lnTo>
                <a:lnTo>
                  <a:pt x="11430" y="0"/>
                </a:lnTo>
                <a:lnTo>
                  <a:pt x="6731" y="508"/>
                </a:lnTo>
                <a:lnTo>
                  <a:pt x="3683" y="3937"/>
                </a:lnTo>
                <a:lnTo>
                  <a:pt x="508" y="7238"/>
                </a:lnTo>
                <a:lnTo>
                  <a:pt x="0" y="12192"/>
                </a:lnTo>
                <a:lnTo>
                  <a:pt x="508" y="16637"/>
                </a:lnTo>
                <a:lnTo>
                  <a:pt x="3683" y="21082"/>
                </a:lnTo>
                <a:lnTo>
                  <a:pt x="6731" y="23241"/>
                </a:lnTo>
                <a:lnTo>
                  <a:pt x="11430" y="24384"/>
                </a:lnTo>
                <a:lnTo>
                  <a:pt x="12953" y="23876"/>
                </a:lnTo>
                <a:lnTo>
                  <a:pt x="15621" y="23241"/>
                </a:lnTo>
                <a:lnTo>
                  <a:pt x="17145" y="22225"/>
                </a:lnTo>
                <a:lnTo>
                  <a:pt x="19685" y="21082"/>
                </a:lnTo>
                <a:lnTo>
                  <a:pt x="20827" y="18287"/>
                </a:lnTo>
                <a:lnTo>
                  <a:pt x="21844" y="16637"/>
                </a:lnTo>
                <a:lnTo>
                  <a:pt x="22860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7077456" y="3596640"/>
            <a:ext cx="22860" cy="24384"/>
          </a:xfrm>
          <a:custGeom>
            <a:avLst/>
            <a:gdLst/>
            <a:ahLst/>
            <a:cxnLst/>
            <a:rect l="l" t="t" r="r" b="b"/>
            <a:pathLst>
              <a:path w="22860" h="24384">
                <a:moveTo>
                  <a:pt x="22860" y="12192"/>
                </a:moveTo>
                <a:lnTo>
                  <a:pt x="21844" y="7238"/>
                </a:lnTo>
                <a:lnTo>
                  <a:pt x="19176" y="3937"/>
                </a:lnTo>
                <a:lnTo>
                  <a:pt x="15621" y="508"/>
                </a:lnTo>
                <a:lnTo>
                  <a:pt x="11429" y="0"/>
                </a:lnTo>
                <a:lnTo>
                  <a:pt x="6730" y="508"/>
                </a:lnTo>
                <a:lnTo>
                  <a:pt x="3175" y="3937"/>
                </a:lnTo>
                <a:lnTo>
                  <a:pt x="508" y="7238"/>
                </a:lnTo>
                <a:lnTo>
                  <a:pt x="0" y="12192"/>
                </a:lnTo>
                <a:lnTo>
                  <a:pt x="508" y="16637"/>
                </a:lnTo>
                <a:lnTo>
                  <a:pt x="3175" y="21082"/>
                </a:lnTo>
                <a:lnTo>
                  <a:pt x="6730" y="23241"/>
                </a:lnTo>
                <a:lnTo>
                  <a:pt x="11429" y="24384"/>
                </a:lnTo>
                <a:lnTo>
                  <a:pt x="12953" y="23876"/>
                </a:lnTo>
                <a:lnTo>
                  <a:pt x="15621" y="23241"/>
                </a:lnTo>
                <a:lnTo>
                  <a:pt x="19176" y="21082"/>
                </a:lnTo>
                <a:lnTo>
                  <a:pt x="20827" y="18287"/>
                </a:lnTo>
                <a:lnTo>
                  <a:pt x="21844" y="16637"/>
                </a:lnTo>
                <a:lnTo>
                  <a:pt x="22860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7042404" y="3596640"/>
            <a:ext cx="22860" cy="24384"/>
          </a:xfrm>
          <a:custGeom>
            <a:avLst/>
            <a:gdLst/>
            <a:ahLst/>
            <a:cxnLst/>
            <a:rect l="l" t="t" r="r" b="b"/>
            <a:pathLst>
              <a:path w="22860" h="24384">
                <a:moveTo>
                  <a:pt x="11938" y="23876"/>
                </a:moveTo>
                <a:lnTo>
                  <a:pt x="15113" y="23241"/>
                </a:lnTo>
                <a:lnTo>
                  <a:pt x="19176" y="21082"/>
                </a:lnTo>
                <a:lnTo>
                  <a:pt x="20320" y="18287"/>
                </a:lnTo>
                <a:lnTo>
                  <a:pt x="21844" y="16637"/>
                </a:lnTo>
                <a:lnTo>
                  <a:pt x="22860" y="12192"/>
                </a:lnTo>
                <a:lnTo>
                  <a:pt x="21844" y="7238"/>
                </a:lnTo>
                <a:lnTo>
                  <a:pt x="19176" y="3937"/>
                </a:lnTo>
                <a:lnTo>
                  <a:pt x="15113" y="508"/>
                </a:lnTo>
                <a:lnTo>
                  <a:pt x="11429" y="0"/>
                </a:lnTo>
                <a:lnTo>
                  <a:pt x="6730" y="508"/>
                </a:lnTo>
                <a:lnTo>
                  <a:pt x="3175" y="3937"/>
                </a:lnTo>
                <a:lnTo>
                  <a:pt x="507" y="7238"/>
                </a:lnTo>
                <a:lnTo>
                  <a:pt x="0" y="12192"/>
                </a:lnTo>
                <a:lnTo>
                  <a:pt x="507" y="16637"/>
                </a:lnTo>
                <a:lnTo>
                  <a:pt x="3175" y="21082"/>
                </a:lnTo>
                <a:lnTo>
                  <a:pt x="6730" y="23241"/>
                </a:lnTo>
                <a:lnTo>
                  <a:pt x="11429" y="24384"/>
                </a:lnTo>
                <a:lnTo>
                  <a:pt x="11938" y="2387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7007352" y="3596640"/>
            <a:ext cx="22859" cy="24384"/>
          </a:xfrm>
          <a:custGeom>
            <a:avLst/>
            <a:gdLst/>
            <a:ahLst/>
            <a:cxnLst/>
            <a:rect l="l" t="t" r="r" b="b"/>
            <a:pathLst>
              <a:path w="22859" h="24384">
                <a:moveTo>
                  <a:pt x="22859" y="12192"/>
                </a:moveTo>
                <a:lnTo>
                  <a:pt x="21844" y="7238"/>
                </a:lnTo>
                <a:lnTo>
                  <a:pt x="19684" y="3937"/>
                </a:lnTo>
                <a:lnTo>
                  <a:pt x="15621" y="508"/>
                </a:lnTo>
                <a:lnTo>
                  <a:pt x="11429" y="0"/>
                </a:lnTo>
                <a:lnTo>
                  <a:pt x="7239" y="508"/>
                </a:lnTo>
                <a:lnTo>
                  <a:pt x="3682" y="3937"/>
                </a:lnTo>
                <a:lnTo>
                  <a:pt x="507" y="7238"/>
                </a:lnTo>
                <a:lnTo>
                  <a:pt x="0" y="12192"/>
                </a:lnTo>
                <a:lnTo>
                  <a:pt x="507" y="16637"/>
                </a:lnTo>
                <a:lnTo>
                  <a:pt x="3682" y="21082"/>
                </a:lnTo>
                <a:lnTo>
                  <a:pt x="7239" y="23241"/>
                </a:lnTo>
                <a:lnTo>
                  <a:pt x="11429" y="24384"/>
                </a:lnTo>
                <a:lnTo>
                  <a:pt x="12446" y="23876"/>
                </a:lnTo>
                <a:lnTo>
                  <a:pt x="15621" y="23241"/>
                </a:lnTo>
                <a:lnTo>
                  <a:pt x="19684" y="21082"/>
                </a:lnTo>
                <a:lnTo>
                  <a:pt x="20827" y="18287"/>
                </a:lnTo>
                <a:lnTo>
                  <a:pt x="21844" y="16637"/>
                </a:lnTo>
                <a:lnTo>
                  <a:pt x="22859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6972300" y="3596640"/>
            <a:ext cx="22859" cy="24384"/>
          </a:xfrm>
          <a:custGeom>
            <a:avLst/>
            <a:gdLst/>
            <a:ahLst/>
            <a:cxnLst/>
            <a:rect l="l" t="t" r="r" b="b"/>
            <a:pathLst>
              <a:path w="22859" h="24384">
                <a:moveTo>
                  <a:pt x="22859" y="12192"/>
                </a:moveTo>
                <a:lnTo>
                  <a:pt x="21844" y="7238"/>
                </a:lnTo>
                <a:lnTo>
                  <a:pt x="19684" y="3937"/>
                </a:lnTo>
                <a:lnTo>
                  <a:pt x="15621" y="508"/>
                </a:lnTo>
                <a:lnTo>
                  <a:pt x="11429" y="0"/>
                </a:lnTo>
                <a:lnTo>
                  <a:pt x="6730" y="508"/>
                </a:lnTo>
                <a:lnTo>
                  <a:pt x="3682" y="3937"/>
                </a:lnTo>
                <a:lnTo>
                  <a:pt x="507" y="7238"/>
                </a:lnTo>
                <a:lnTo>
                  <a:pt x="0" y="12192"/>
                </a:lnTo>
                <a:lnTo>
                  <a:pt x="507" y="16637"/>
                </a:lnTo>
                <a:lnTo>
                  <a:pt x="3682" y="21082"/>
                </a:lnTo>
                <a:lnTo>
                  <a:pt x="6730" y="23241"/>
                </a:lnTo>
                <a:lnTo>
                  <a:pt x="11429" y="24384"/>
                </a:lnTo>
                <a:lnTo>
                  <a:pt x="12953" y="23876"/>
                </a:lnTo>
                <a:lnTo>
                  <a:pt x="15621" y="23241"/>
                </a:lnTo>
                <a:lnTo>
                  <a:pt x="19684" y="21082"/>
                </a:lnTo>
                <a:lnTo>
                  <a:pt x="20827" y="18287"/>
                </a:lnTo>
                <a:lnTo>
                  <a:pt x="21844" y="16637"/>
                </a:lnTo>
                <a:lnTo>
                  <a:pt x="22859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6937248" y="3596640"/>
            <a:ext cx="22859" cy="24384"/>
          </a:xfrm>
          <a:custGeom>
            <a:avLst/>
            <a:gdLst/>
            <a:ahLst/>
            <a:cxnLst/>
            <a:rect l="l" t="t" r="r" b="b"/>
            <a:pathLst>
              <a:path w="22859" h="24384">
                <a:moveTo>
                  <a:pt x="22859" y="12192"/>
                </a:moveTo>
                <a:lnTo>
                  <a:pt x="21844" y="7238"/>
                </a:lnTo>
                <a:lnTo>
                  <a:pt x="19176" y="3937"/>
                </a:lnTo>
                <a:lnTo>
                  <a:pt x="15621" y="508"/>
                </a:lnTo>
                <a:lnTo>
                  <a:pt x="11429" y="0"/>
                </a:lnTo>
                <a:lnTo>
                  <a:pt x="6730" y="508"/>
                </a:lnTo>
                <a:lnTo>
                  <a:pt x="3175" y="3937"/>
                </a:lnTo>
                <a:lnTo>
                  <a:pt x="507" y="7238"/>
                </a:lnTo>
                <a:lnTo>
                  <a:pt x="0" y="12192"/>
                </a:lnTo>
                <a:lnTo>
                  <a:pt x="507" y="16637"/>
                </a:lnTo>
                <a:lnTo>
                  <a:pt x="3175" y="21082"/>
                </a:lnTo>
                <a:lnTo>
                  <a:pt x="6730" y="23241"/>
                </a:lnTo>
                <a:lnTo>
                  <a:pt x="11429" y="24384"/>
                </a:lnTo>
                <a:lnTo>
                  <a:pt x="12953" y="23876"/>
                </a:lnTo>
                <a:lnTo>
                  <a:pt x="15621" y="23241"/>
                </a:lnTo>
                <a:lnTo>
                  <a:pt x="19176" y="21082"/>
                </a:lnTo>
                <a:lnTo>
                  <a:pt x="20827" y="18287"/>
                </a:lnTo>
                <a:lnTo>
                  <a:pt x="21844" y="16637"/>
                </a:lnTo>
                <a:lnTo>
                  <a:pt x="22859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6902196" y="3596640"/>
            <a:ext cx="22859" cy="24384"/>
          </a:xfrm>
          <a:custGeom>
            <a:avLst/>
            <a:gdLst/>
            <a:ahLst/>
            <a:cxnLst/>
            <a:rect l="l" t="t" r="r" b="b"/>
            <a:pathLst>
              <a:path w="22859" h="24384">
                <a:moveTo>
                  <a:pt x="11937" y="23876"/>
                </a:moveTo>
                <a:lnTo>
                  <a:pt x="15112" y="23241"/>
                </a:lnTo>
                <a:lnTo>
                  <a:pt x="19176" y="21082"/>
                </a:lnTo>
                <a:lnTo>
                  <a:pt x="20320" y="18287"/>
                </a:lnTo>
                <a:lnTo>
                  <a:pt x="21844" y="16637"/>
                </a:lnTo>
                <a:lnTo>
                  <a:pt x="22859" y="12192"/>
                </a:lnTo>
                <a:lnTo>
                  <a:pt x="21844" y="7238"/>
                </a:lnTo>
                <a:lnTo>
                  <a:pt x="19176" y="3937"/>
                </a:lnTo>
                <a:lnTo>
                  <a:pt x="15112" y="508"/>
                </a:lnTo>
                <a:lnTo>
                  <a:pt x="11429" y="0"/>
                </a:lnTo>
                <a:lnTo>
                  <a:pt x="6730" y="508"/>
                </a:lnTo>
                <a:lnTo>
                  <a:pt x="3175" y="3937"/>
                </a:lnTo>
                <a:lnTo>
                  <a:pt x="507" y="7238"/>
                </a:lnTo>
                <a:lnTo>
                  <a:pt x="0" y="12192"/>
                </a:lnTo>
                <a:lnTo>
                  <a:pt x="507" y="16637"/>
                </a:lnTo>
                <a:lnTo>
                  <a:pt x="3175" y="21082"/>
                </a:lnTo>
                <a:lnTo>
                  <a:pt x="6730" y="23241"/>
                </a:lnTo>
                <a:lnTo>
                  <a:pt x="11429" y="24384"/>
                </a:lnTo>
                <a:lnTo>
                  <a:pt x="11937" y="2387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6865620" y="3596640"/>
            <a:ext cx="24383" cy="24384"/>
          </a:xfrm>
          <a:custGeom>
            <a:avLst/>
            <a:gdLst/>
            <a:ahLst/>
            <a:cxnLst/>
            <a:rect l="l" t="t" r="r" b="b"/>
            <a:pathLst>
              <a:path w="24383" h="24384">
                <a:moveTo>
                  <a:pt x="24383" y="12192"/>
                </a:moveTo>
                <a:lnTo>
                  <a:pt x="23240" y="7238"/>
                </a:lnTo>
                <a:lnTo>
                  <a:pt x="21081" y="3937"/>
                </a:lnTo>
                <a:lnTo>
                  <a:pt x="16636" y="508"/>
                </a:lnTo>
                <a:lnTo>
                  <a:pt x="12191" y="0"/>
                </a:lnTo>
                <a:lnTo>
                  <a:pt x="7747" y="508"/>
                </a:lnTo>
                <a:lnTo>
                  <a:pt x="3936" y="3937"/>
                </a:lnTo>
                <a:lnTo>
                  <a:pt x="507" y="7238"/>
                </a:lnTo>
                <a:lnTo>
                  <a:pt x="0" y="12192"/>
                </a:lnTo>
                <a:lnTo>
                  <a:pt x="507" y="16637"/>
                </a:lnTo>
                <a:lnTo>
                  <a:pt x="3936" y="21082"/>
                </a:lnTo>
                <a:lnTo>
                  <a:pt x="7747" y="23241"/>
                </a:lnTo>
                <a:lnTo>
                  <a:pt x="12191" y="24384"/>
                </a:lnTo>
                <a:lnTo>
                  <a:pt x="14350" y="23876"/>
                </a:lnTo>
                <a:lnTo>
                  <a:pt x="18287" y="22225"/>
                </a:lnTo>
                <a:lnTo>
                  <a:pt x="21081" y="21082"/>
                </a:lnTo>
                <a:lnTo>
                  <a:pt x="22225" y="18287"/>
                </a:lnTo>
                <a:lnTo>
                  <a:pt x="23240" y="16637"/>
                </a:lnTo>
                <a:lnTo>
                  <a:pt x="24383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6830568" y="3596640"/>
            <a:ext cx="24383" cy="24384"/>
          </a:xfrm>
          <a:custGeom>
            <a:avLst/>
            <a:gdLst/>
            <a:ahLst/>
            <a:cxnLst/>
            <a:rect l="l" t="t" r="r" b="b"/>
            <a:pathLst>
              <a:path w="24383" h="24384">
                <a:moveTo>
                  <a:pt x="24383" y="12192"/>
                </a:moveTo>
                <a:lnTo>
                  <a:pt x="23240" y="7238"/>
                </a:lnTo>
                <a:lnTo>
                  <a:pt x="21081" y="3937"/>
                </a:lnTo>
                <a:lnTo>
                  <a:pt x="16636" y="508"/>
                </a:lnTo>
                <a:lnTo>
                  <a:pt x="12191" y="0"/>
                </a:lnTo>
                <a:lnTo>
                  <a:pt x="7238" y="508"/>
                </a:lnTo>
                <a:lnTo>
                  <a:pt x="3936" y="3937"/>
                </a:lnTo>
                <a:lnTo>
                  <a:pt x="507" y="7238"/>
                </a:lnTo>
                <a:lnTo>
                  <a:pt x="0" y="12192"/>
                </a:lnTo>
                <a:lnTo>
                  <a:pt x="507" y="16637"/>
                </a:lnTo>
                <a:lnTo>
                  <a:pt x="3936" y="21082"/>
                </a:lnTo>
                <a:lnTo>
                  <a:pt x="7238" y="23241"/>
                </a:lnTo>
                <a:lnTo>
                  <a:pt x="12191" y="24384"/>
                </a:lnTo>
                <a:lnTo>
                  <a:pt x="13842" y="23876"/>
                </a:lnTo>
                <a:lnTo>
                  <a:pt x="16636" y="23241"/>
                </a:lnTo>
                <a:lnTo>
                  <a:pt x="18287" y="22225"/>
                </a:lnTo>
                <a:lnTo>
                  <a:pt x="21081" y="21082"/>
                </a:lnTo>
                <a:lnTo>
                  <a:pt x="22225" y="18287"/>
                </a:lnTo>
                <a:lnTo>
                  <a:pt x="23240" y="16637"/>
                </a:lnTo>
                <a:lnTo>
                  <a:pt x="24383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6795516" y="3596640"/>
            <a:ext cx="24383" cy="24384"/>
          </a:xfrm>
          <a:custGeom>
            <a:avLst/>
            <a:gdLst/>
            <a:ahLst/>
            <a:cxnLst/>
            <a:rect l="l" t="t" r="r" b="b"/>
            <a:pathLst>
              <a:path w="24383" h="24384">
                <a:moveTo>
                  <a:pt x="24383" y="12192"/>
                </a:moveTo>
                <a:lnTo>
                  <a:pt x="23240" y="7238"/>
                </a:lnTo>
                <a:lnTo>
                  <a:pt x="20447" y="3937"/>
                </a:lnTo>
                <a:lnTo>
                  <a:pt x="16636" y="508"/>
                </a:lnTo>
                <a:lnTo>
                  <a:pt x="12191" y="0"/>
                </a:lnTo>
                <a:lnTo>
                  <a:pt x="7238" y="508"/>
                </a:lnTo>
                <a:lnTo>
                  <a:pt x="3301" y="3937"/>
                </a:lnTo>
                <a:lnTo>
                  <a:pt x="507" y="7238"/>
                </a:lnTo>
                <a:lnTo>
                  <a:pt x="0" y="12192"/>
                </a:lnTo>
                <a:lnTo>
                  <a:pt x="507" y="16637"/>
                </a:lnTo>
                <a:lnTo>
                  <a:pt x="3301" y="21082"/>
                </a:lnTo>
                <a:lnTo>
                  <a:pt x="7238" y="23241"/>
                </a:lnTo>
                <a:lnTo>
                  <a:pt x="12191" y="24384"/>
                </a:lnTo>
                <a:lnTo>
                  <a:pt x="13842" y="23876"/>
                </a:lnTo>
                <a:lnTo>
                  <a:pt x="16636" y="23241"/>
                </a:lnTo>
                <a:lnTo>
                  <a:pt x="20447" y="21082"/>
                </a:lnTo>
                <a:lnTo>
                  <a:pt x="22225" y="18287"/>
                </a:lnTo>
                <a:lnTo>
                  <a:pt x="23240" y="16637"/>
                </a:lnTo>
                <a:lnTo>
                  <a:pt x="24383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6760464" y="3596640"/>
            <a:ext cx="24383" cy="24384"/>
          </a:xfrm>
          <a:custGeom>
            <a:avLst/>
            <a:gdLst/>
            <a:ahLst/>
            <a:cxnLst/>
            <a:rect l="l" t="t" r="r" b="b"/>
            <a:pathLst>
              <a:path w="24383" h="24384">
                <a:moveTo>
                  <a:pt x="12700" y="23876"/>
                </a:moveTo>
                <a:lnTo>
                  <a:pt x="16128" y="23241"/>
                </a:lnTo>
                <a:lnTo>
                  <a:pt x="20446" y="21082"/>
                </a:lnTo>
                <a:lnTo>
                  <a:pt x="21589" y="18287"/>
                </a:lnTo>
                <a:lnTo>
                  <a:pt x="23240" y="16637"/>
                </a:lnTo>
                <a:lnTo>
                  <a:pt x="24383" y="12192"/>
                </a:lnTo>
                <a:lnTo>
                  <a:pt x="23240" y="7238"/>
                </a:lnTo>
                <a:lnTo>
                  <a:pt x="20446" y="3937"/>
                </a:lnTo>
                <a:lnTo>
                  <a:pt x="16128" y="508"/>
                </a:lnTo>
                <a:lnTo>
                  <a:pt x="12191" y="0"/>
                </a:lnTo>
                <a:lnTo>
                  <a:pt x="7238" y="508"/>
                </a:lnTo>
                <a:lnTo>
                  <a:pt x="3301" y="3937"/>
                </a:lnTo>
                <a:lnTo>
                  <a:pt x="507" y="7238"/>
                </a:lnTo>
                <a:lnTo>
                  <a:pt x="0" y="12192"/>
                </a:lnTo>
                <a:lnTo>
                  <a:pt x="507" y="16637"/>
                </a:lnTo>
                <a:lnTo>
                  <a:pt x="3301" y="21082"/>
                </a:lnTo>
                <a:lnTo>
                  <a:pt x="7238" y="23241"/>
                </a:lnTo>
                <a:lnTo>
                  <a:pt x="12191" y="24384"/>
                </a:lnTo>
                <a:lnTo>
                  <a:pt x="12700" y="2387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6726935" y="3596640"/>
            <a:ext cx="22860" cy="24384"/>
          </a:xfrm>
          <a:custGeom>
            <a:avLst/>
            <a:gdLst/>
            <a:ahLst/>
            <a:cxnLst/>
            <a:rect l="l" t="t" r="r" b="b"/>
            <a:pathLst>
              <a:path w="22860" h="24384">
                <a:moveTo>
                  <a:pt x="22860" y="12192"/>
                </a:moveTo>
                <a:lnTo>
                  <a:pt x="21844" y="7238"/>
                </a:lnTo>
                <a:lnTo>
                  <a:pt x="19685" y="3937"/>
                </a:lnTo>
                <a:lnTo>
                  <a:pt x="15621" y="508"/>
                </a:lnTo>
                <a:lnTo>
                  <a:pt x="11430" y="0"/>
                </a:lnTo>
                <a:lnTo>
                  <a:pt x="7239" y="508"/>
                </a:lnTo>
                <a:lnTo>
                  <a:pt x="3683" y="3937"/>
                </a:lnTo>
                <a:lnTo>
                  <a:pt x="508" y="7238"/>
                </a:lnTo>
                <a:lnTo>
                  <a:pt x="0" y="12192"/>
                </a:lnTo>
                <a:lnTo>
                  <a:pt x="508" y="16637"/>
                </a:lnTo>
                <a:lnTo>
                  <a:pt x="3683" y="21082"/>
                </a:lnTo>
                <a:lnTo>
                  <a:pt x="7239" y="23241"/>
                </a:lnTo>
                <a:lnTo>
                  <a:pt x="11430" y="24384"/>
                </a:lnTo>
                <a:lnTo>
                  <a:pt x="13462" y="23876"/>
                </a:lnTo>
                <a:lnTo>
                  <a:pt x="17145" y="22225"/>
                </a:lnTo>
                <a:lnTo>
                  <a:pt x="19685" y="21082"/>
                </a:lnTo>
                <a:lnTo>
                  <a:pt x="20828" y="18287"/>
                </a:lnTo>
                <a:lnTo>
                  <a:pt x="21844" y="16637"/>
                </a:lnTo>
                <a:lnTo>
                  <a:pt x="22860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6691883" y="3596640"/>
            <a:ext cx="22860" cy="24384"/>
          </a:xfrm>
          <a:custGeom>
            <a:avLst/>
            <a:gdLst/>
            <a:ahLst/>
            <a:cxnLst/>
            <a:rect l="l" t="t" r="r" b="b"/>
            <a:pathLst>
              <a:path w="22860" h="24384">
                <a:moveTo>
                  <a:pt x="22860" y="12192"/>
                </a:moveTo>
                <a:lnTo>
                  <a:pt x="21844" y="7238"/>
                </a:lnTo>
                <a:lnTo>
                  <a:pt x="19685" y="3937"/>
                </a:lnTo>
                <a:lnTo>
                  <a:pt x="15621" y="508"/>
                </a:lnTo>
                <a:lnTo>
                  <a:pt x="11430" y="0"/>
                </a:lnTo>
                <a:lnTo>
                  <a:pt x="6731" y="508"/>
                </a:lnTo>
                <a:lnTo>
                  <a:pt x="3683" y="3937"/>
                </a:lnTo>
                <a:lnTo>
                  <a:pt x="508" y="7238"/>
                </a:lnTo>
                <a:lnTo>
                  <a:pt x="0" y="12192"/>
                </a:lnTo>
                <a:lnTo>
                  <a:pt x="508" y="16637"/>
                </a:lnTo>
                <a:lnTo>
                  <a:pt x="3683" y="21082"/>
                </a:lnTo>
                <a:lnTo>
                  <a:pt x="6731" y="23241"/>
                </a:lnTo>
                <a:lnTo>
                  <a:pt x="11430" y="24384"/>
                </a:lnTo>
                <a:lnTo>
                  <a:pt x="12954" y="23876"/>
                </a:lnTo>
                <a:lnTo>
                  <a:pt x="15621" y="23241"/>
                </a:lnTo>
                <a:lnTo>
                  <a:pt x="17145" y="22225"/>
                </a:lnTo>
                <a:lnTo>
                  <a:pt x="19685" y="21082"/>
                </a:lnTo>
                <a:lnTo>
                  <a:pt x="20827" y="18287"/>
                </a:lnTo>
                <a:lnTo>
                  <a:pt x="21844" y="16637"/>
                </a:lnTo>
                <a:lnTo>
                  <a:pt x="22860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6656832" y="3596640"/>
            <a:ext cx="22860" cy="24384"/>
          </a:xfrm>
          <a:custGeom>
            <a:avLst/>
            <a:gdLst/>
            <a:ahLst/>
            <a:cxnLst/>
            <a:rect l="l" t="t" r="r" b="b"/>
            <a:pathLst>
              <a:path w="22860" h="24384">
                <a:moveTo>
                  <a:pt x="22860" y="12192"/>
                </a:moveTo>
                <a:lnTo>
                  <a:pt x="21844" y="7238"/>
                </a:lnTo>
                <a:lnTo>
                  <a:pt x="19176" y="3937"/>
                </a:lnTo>
                <a:lnTo>
                  <a:pt x="15621" y="508"/>
                </a:lnTo>
                <a:lnTo>
                  <a:pt x="11429" y="0"/>
                </a:lnTo>
                <a:lnTo>
                  <a:pt x="6731" y="508"/>
                </a:lnTo>
                <a:lnTo>
                  <a:pt x="3175" y="3937"/>
                </a:lnTo>
                <a:lnTo>
                  <a:pt x="508" y="7238"/>
                </a:lnTo>
                <a:lnTo>
                  <a:pt x="0" y="12192"/>
                </a:lnTo>
                <a:lnTo>
                  <a:pt x="508" y="16637"/>
                </a:lnTo>
                <a:lnTo>
                  <a:pt x="3175" y="21082"/>
                </a:lnTo>
                <a:lnTo>
                  <a:pt x="6731" y="23241"/>
                </a:lnTo>
                <a:lnTo>
                  <a:pt x="11429" y="24384"/>
                </a:lnTo>
                <a:lnTo>
                  <a:pt x="12953" y="23876"/>
                </a:lnTo>
                <a:lnTo>
                  <a:pt x="15621" y="23241"/>
                </a:lnTo>
                <a:lnTo>
                  <a:pt x="19176" y="21082"/>
                </a:lnTo>
                <a:lnTo>
                  <a:pt x="20827" y="18287"/>
                </a:lnTo>
                <a:lnTo>
                  <a:pt x="21844" y="16637"/>
                </a:lnTo>
                <a:lnTo>
                  <a:pt x="22860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6621780" y="3596640"/>
            <a:ext cx="22860" cy="24384"/>
          </a:xfrm>
          <a:custGeom>
            <a:avLst/>
            <a:gdLst/>
            <a:ahLst/>
            <a:cxnLst/>
            <a:rect l="l" t="t" r="r" b="b"/>
            <a:pathLst>
              <a:path w="22860" h="24384">
                <a:moveTo>
                  <a:pt x="11938" y="23876"/>
                </a:moveTo>
                <a:lnTo>
                  <a:pt x="15113" y="23241"/>
                </a:lnTo>
                <a:lnTo>
                  <a:pt x="19176" y="21082"/>
                </a:lnTo>
                <a:lnTo>
                  <a:pt x="20320" y="18287"/>
                </a:lnTo>
                <a:lnTo>
                  <a:pt x="21336" y="16637"/>
                </a:lnTo>
                <a:lnTo>
                  <a:pt x="22860" y="12192"/>
                </a:lnTo>
                <a:lnTo>
                  <a:pt x="21336" y="7238"/>
                </a:lnTo>
                <a:lnTo>
                  <a:pt x="19176" y="3937"/>
                </a:lnTo>
                <a:lnTo>
                  <a:pt x="15113" y="508"/>
                </a:lnTo>
                <a:lnTo>
                  <a:pt x="11429" y="0"/>
                </a:lnTo>
                <a:lnTo>
                  <a:pt x="6730" y="508"/>
                </a:lnTo>
                <a:lnTo>
                  <a:pt x="3175" y="3937"/>
                </a:lnTo>
                <a:lnTo>
                  <a:pt x="508" y="7238"/>
                </a:lnTo>
                <a:lnTo>
                  <a:pt x="0" y="12192"/>
                </a:lnTo>
                <a:lnTo>
                  <a:pt x="508" y="16637"/>
                </a:lnTo>
                <a:lnTo>
                  <a:pt x="3175" y="21082"/>
                </a:lnTo>
                <a:lnTo>
                  <a:pt x="6730" y="23241"/>
                </a:lnTo>
                <a:lnTo>
                  <a:pt x="11429" y="24384"/>
                </a:lnTo>
                <a:lnTo>
                  <a:pt x="11938" y="2387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6586728" y="3596640"/>
            <a:ext cx="21336" cy="24384"/>
          </a:xfrm>
          <a:custGeom>
            <a:avLst/>
            <a:gdLst/>
            <a:ahLst/>
            <a:cxnLst/>
            <a:rect l="l" t="t" r="r" b="b"/>
            <a:pathLst>
              <a:path w="21336" h="24384">
                <a:moveTo>
                  <a:pt x="21336" y="12192"/>
                </a:moveTo>
                <a:lnTo>
                  <a:pt x="20320" y="7238"/>
                </a:lnTo>
                <a:lnTo>
                  <a:pt x="18415" y="3937"/>
                </a:lnTo>
                <a:lnTo>
                  <a:pt x="14604" y="508"/>
                </a:lnTo>
                <a:lnTo>
                  <a:pt x="10668" y="0"/>
                </a:lnTo>
                <a:lnTo>
                  <a:pt x="6730" y="508"/>
                </a:lnTo>
                <a:lnTo>
                  <a:pt x="3428" y="3937"/>
                </a:lnTo>
                <a:lnTo>
                  <a:pt x="507" y="7238"/>
                </a:lnTo>
                <a:lnTo>
                  <a:pt x="0" y="12192"/>
                </a:lnTo>
                <a:lnTo>
                  <a:pt x="507" y="16637"/>
                </a:lnTo>
                <a:lnTo>
                  <a:pt x="3428" y="21082"/>
                </a:lnTo>
                <a:lnTo>
                  <a:pt x="6730" y="23241"/>
                </a:lnTo>
                <a:lnTo>
                  <a:pt x="10668" y="24384"/>
                </a:lnTo>
                <a:lnTo>
                  <a:pt x="11175" y="23876"/>
                </a:lnTo>
                <a:lnTo>
                  <a:pt x="14604" y="23241"/>
                </a:lnTo>
                <a:lnTo>
                  <a:pt x="18415" y="21082"/>
                </a:lnTo>
                <a:lnTo>
                  <a:pt x="19430" y="18287"/>
                </a:lnTo>
                <a:lnTo>
                  <a:pt x="20320" y="16637"/>
                </a:lnTo>
                <a:lnTo>
                  <a:pt x="21336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6551676" y="3596640"/>
            <a:ext cx="22859" cy="24384"/>
          </a:xfrm>
          <a:custGeom>
            <a:avLst/>
            <a:gdLst/>
            <a:ahLst/>
            <a:cxnLst/>
            <a:rect l="l" t="t" r="r" b="b"/>
            <a:pathLst>
              <a:path w="22859" h="24384">
                <a:moveTo>
                  <a:pt x="22859" y="12192"/>
                </a:moveTo>
                <a:lnTo>
                  <a:pt x="21844" y="7238"/>
                </a:lnTo>
                <a:lnTo>
                  <a:pt x="19684" y="3937"/>
                </a:lnTo>
                <a:lnTo>
                  <a:pt x="15621" y="508"/>
                </a:lnTo>
                <a:lnTo>
                  <a:pt x="11429" y="0"/>
                </a:lnTo>
                <a:lnTo>
                  <a:pt x="6730" y="508"/>
                </a:lnTo>
                <a:lnTo>
                  <a:pt x="3682" y="3937"/>
                </a:lnTo>
                <a:lnTo>
                  <a:pt x="507" y="7238"/>
                </a:lnTo>
                <a:lnTo>
                  <a:pt x="0" y="12192"/>
                </a:lnTo>
                <a:lnTo>
                  <a:pt x="507" y="16637"/>
                </a:lnTo>
                <a:lnTo>
                  <a:pt x="3682" y="21082"/>
                </a:lnTo>
                <a:lnTo>
                  <a:pt x="6730" y="23241"/>
                </a:lnTo>
                <a:lnTo>
                  <a:pt x="11429" y="24384"/>
                </a:lnTo>
                <a:lnTo>
                  <a:pt x="12953" y="23876"/>
                </a:lnTo>
                <a:lnTo>
                  <a:pt x="15621" y="23241"/>
                </a:lnTo>
                <a:lnTo>
                  <a:pt x="19684" y="21082"/>
                </a:lnTo>
                <a:lnTo>
                  <a:pt x="20827" y="18287"/>
                </a:lnTo>
                <a:lnTo>
                  <a:pt x="21844" y="16637"/>
                </a:lnTo>
                <a:lnTo>
                  <a:pt x="22859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6516624" y="3596640"/>
            <a:ext cx="22859" cy="24384"/>
          </a:xfrm>
          <a:custGeom>
            <a:avLst/>
            <a:gdLst/>
            <a:ahLst/>
            <a:cxnLst/>
            <a:rect l="l" t="t" r="r" b="b"/>
            <a:pathLst>
              <a:path w="22859" h="24384">
                <a:moveTo>
                  <a:pt x="22859" y="12192"/>
                </a:moveTo>
                <a:lnTo>
                  <a:pt x="21844" y="7238"/>
                </a:lnTo>
                <a:lnTo>
                  <a:pt x="19176" y="3937"/>
                </a:lnTo>
                <a:lnTo>
                  <a:pt x="15621" y="508"/>
                </a:lnTo>
                <a:lnTo>
                  <a:pt x="11429" y="0"/>
                </a:lnTo>
                <a:lnTo>
                  <a:pt x="6730" y="508"/>
                </a:lnTo>
                <a:lnTo>
                  <a:pt x="3175" y="3937"/>
                </a:lnTo>
                <a:lnTo>
                  <a:pt x="507" y="7238"/>
                </a:lnTo>
                <a:lnTo>
                  <a:pt x="0" y="12192"/>
                </a:lnTo>
                <a:lnTo>
                  <a:pt x="507" y="16637"/>
                </a:lnTo>
                <a:lnTo>
                  <a:pt x="3175" y="21082"/>
                </a:lnTo>
                <a:lnTo>
                  <a:pt x="6730" y="23241"/>
                </a:lnTo>
                <a:lnTo>
                  <a:pt x="11429" y="24384"/>
                </a:lnTo>
                <a:lnTo>
                  <a:pt x="12953" y="23876"/>
                </a:lnTo>
                <a:lnTo>
                  <a:pt x="15621" y="23241"/>
                </a:lnTo>
                <a:lnTo>
                  <a:pt x="19176" y="21082"/>
                </a:lnTo>
                <a:lnTo>
                  <a:pt x="20827" y="18287"/>
                </a:lnTo>
                <a:lnTo>
                  <a:pt x="21844" y="16637"/>
                </a:lnTo>
                <a:lnTo>
                  <a:pt x="22859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6481572" y="3596640"/>
            <a:ext cx="22859" cy="24384"/>
          </a:xfrm>
          <a:custGeom>
            <a:avLst/>
            <a:gdLst/>
            <a:ahLst/>
            <a:cxnLst/>
            <a:rect l="l" t="t" r="r" b="b"/>
            <a:pathLst>
              <a:path w="22859" h="24384">
                <a:moveTo>
                  <a:pt x="11937" y="23876"/>
                </a:moveTo>
                <a:lnTo>
                  <a:pt x="15112" y="23241"/>
                </a:lnTo>
                <a:lnTo>
                  <a:pt x="19176" y="21082"/>
                </a:lnTo>
                <a:lnTo>
                  <a:pt x="20319" y="18287"/>
                </a:lnTo>
                <a:lnTo>
                  <a:pt x="21335" y="16637"/>
                </a:lnTo>
                <a:lnTo>
                  <a:pt x="22859" y="12192"/>
                </a:lnTo>
                <a:lnTo>
                  <a:pt x="21335" y="7238"/>
                </a:lnTo>
                <a:lnTo>
                  <a:pt x="19176" y="3937"/>
                </a:lnTo>
                <a:lnTo>
                  <a:pt x="15112" y="508"/>
                </a:lnTo>
                <a:lnTo>
                  <a:pt x="11429" y="0"/>
                </a:lnTo>
                <a:lnTo>
                  <a:pt x="6730" y="508"/>
                </a:lnTo>
                <a:lnTo>
                  <a:pt x="3175" y="3937"/>
                </a:lnTo>
                <a:lnTo>
                  <a:pt x="507" y="7238"/>
                </a:lnTo>
                <a:lnTo>
                  <a:pt x="0" y="12192"/>
                </a:lnTo>
                <a:lnTo>
                  <a:pt x="507" y="16637"/>
                </a:lnTo>
                <a:lnTo>
                  <a:pt x="3175" y="21082"/>
                </a:lnTo>
                <a:lnTo>
                  <a:pt x="6730" y="23241"/>
                </a:lnTo>
                <a:lnTo>
                  <a:pt x="11429" y="24384"/>
                </a:lnTo>
                <a:lnTo>
                  <a:pt x="11937" y="2387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6444996" y="3596640"/>
            <a:ext cx="24383" cy="24384"/>
          </a:xfrm>
          <a:custGeom>
            <a:avLst/>
            <a:gdLst/>
            <a:ahLst/>
            <a:cxnLst/>
            <a:rect l="l" t="t" r="r" b="b"/>
            <a:pathLst>
              <a:path w="24383" h="24384">
                <a:moveTo>
                  <a:pt x="24383" y="12192"/>
                </a:moveTo>
                <a:lnTo>
                  <a:pt x="23240" y="7238"/>
                </a:lnTo>
                <a:lnTo>
                  <a:pt x="21081" y="3937"/>
                </a:lnTo>
                <a:lnTo>
                  <a:pt x="16637" y="508"/>
                </a:lnTo>
                <a:lnTo>
                  <a:pt x="12191" y="0"/>
                </a:lnTo>
                <a:lnTo>
                  <a:pt x="7746" y="508"/>
                </a:lnTo>
                <a:lnTo>
                  <a:pt x="3937" y="3937"/>
                </a:lnTo>
                <a:lnTo>
                  <a:pt x="507" y="7238"/>
                </a:lnTo>
                <a:lnTo>
                  <a:pt x="0" y="12192"/>
                </a:lnTo>
                <a:lnTo>
                  <a:pt x="507" y="16637"/>
                </a:lnTo>
                <a:lnTo>
                  <a:pt x="3937" y="21082"/>
                </a:lnTo>
                <a:lnTo>
                  <a:pt x="7746" y="23241"/>
                </a:lnTo>
                <a:lnTo>
                  <a:pt x="12191" y="24384"/>
                </a:lnTo>
                <a:lnTo>
                  <a:pt x="14350" y="23876"/>
                </a:lnTo>
                <a:lnTo>
                  <a:pt x="18287" y="22225"/>
                </a:lnTo>
                <a:lnTo>
                  <a:pt x="21081" y="21082"/>
                </a:lnTo>
                <a:lnTo>
                  <a:pt x="22225" y="18287"/>
                </a:lnTo>
                <a:lnTo>
                  <a:pt x="23240" y="16637"/>
                </a:lnTo>
                <a:lnTo>
                  <a:pt x="24383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6409944" y="3596640"/>
            <a:ext cx="24383" cy="24384"/>
          </a:xfrm>
          <a:custGeom>
            <a:avLst/>
            <a:gdLst/>
            <a:ahLst/>
            <a:cxnLst/>
            <a:rect l="l" t="t" r="r" b="b"/>
            <a:pathLst>
              <a:path w="24383" h="24384">
                <a:moveTo>
                  <a:pt x="24383" y="12192"/>
                </a:moveTo>
                <a:lnTo>
                  <a:pt x="23240" y="7238"/>
                </a:lnTo>
                <a:lnTo>
                  <a:pt x="21081" y="3937"/>
                </a:lnTo>
                <a:lnTo>
                  <a:pt x="16636" y="508"/>
                </a:lnTo>
                <a:lnTo>
                  <a:pt x="12191" y="0"/>
                </a:lnTo>
                <a:lnTo>
                  <a:pt x="7238" y="508"/>
                </a:lnTo>
                <a:lnTo>
                  <a:pt x="3936" y="3937"/>
                </a:lnTo>
                <a:lnTo>
                  <a:pt x="507" y="7238"/>
                </a:lnTo>
                <a:lnTo>
                  <a:pt x="0" y="12192"/>
                </a:lnTo>
                <a:lnTo>
                  <a:pt x="507" y="16637"/>
                </a:lnTo>
                <a:lnTo>
                  <a:pt x="3936" y="21082"/>
                </a:lnTo>
                <a:lnTo>
                  <a:pt x="7238" y="23241"/>
                </a:lnTo>
                <a:lnTo>
                  <a:pt x="12191" y="24384"/>
                </a:lnTo>
                <a:lnTo>
                  <a:pt x="13842" y="23876"/>
                </a:lnTo>
                <a:lnTo>
                  <a:pt x="16636" y="23241"/>
                </a:lnTo>
                <a:lnTo>
                  <a:pt x="18287" y="22225"/>
                </a:lnTo>
                <a:lnTo>
                  <a:pt x="21081" y="21082"/>
                </a:lnTo>
                <a:lnTo>
                  <a:pt x="22225" y="18287"/>
                </a:lnTo>
                <a:lnTo>
                  <a:pt x="23240" y="16637"/>
                </a:lnTo>
                <a:lnTo>
                  <a:pt x="24383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6374892" y="3596640"/>
            <a:ext cx="24384" cy="24384"/>
          </a:xfrm>
          <a:custGeom>
            <a:avLst/>
            <a:gdLst/>
            <a:ahLst/>
            <a:cxnLst/>
            <a:rect l="l" t="t" r="r" b="b"/>
            <a:pathLst>
              <a:path w="24384" h="24384">
                <a:moveTo>
                  <a:pt x="24384" y="12192"/>
                </a:moveTo>
                <a:lnTo>
                  <a:pt x="23241" y="7238"/>
                </a:lnTo>
                <a:lnTo>
                  <a:pt x="20447" y="3937"/>
                </a:lnTo>
                <a:lnTo>
                  <a:pt x="16637" y="508"/>
                </a:lnTo>
                <a:lnTo>
                  <a:pt x="12192" y="0"/>
                </a:lnTo>
                <a:lnTo>
                  <a:pt x="7238" y="508"/>
                </a:lnTo>
                <a:lnTo>
                  <a:pt x="3302" y="3937"/>
                </a:lnTo>
                <a:lnTo>
                  <a:pt x="508" y="7238"/>
                </a:lnTo>
                <a:lnTo>
                  <a:pt x="0" y="12192"/>
                </a:lnTo>
                <a:lnTo>
                  <a:pt x="508" y="16637"/>
                </a:lnTo>
                <a:lnTo>
                  <a:pt x="3302" y="21082"/>
                </a:lnTo>
                <a:lnTo>
                  <a:pt x="7238" y="23241"/>
                </a:lnTo>
                <a:lnTo>
                  <a:pt x="12192" y="24384"/>
                </a:lnTo>
                <a:lnTo>
                  <a:pt x="13843" y="23876"/>
                </a:lnTo>
                <a:lnTo>
                  <a:pt x="16637" y="23241"/>
                </a:lnTo>
                <a:lnTo>
                  <a:pt x="20447" y="21082"/>
                </a:lnTo>
                <a:lnTo>
                  <a:pt x="22225" y="18287"/>
                </a:lnTo>
                <a:lnTo>
                  <a:pt x="23241" y="16637"/>
                </a:lnTo>
                <a:lnTo>
                  <a:pt x="24384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6339840" y="3596640"/>
            <a:ext cx="24384" cy="24384"/>
          </a:xfrm>
          <a:custGeom>
            <a:avLst/>
            <a:gdLst/>
            <a:ahLst/>
            <a:cxnLst/>
            <a:rect l="l" t="t" r="r" b="b"/>
            <a:pathLst>
              <a:path w="24384" h="24384">
                <a:moveTo>
                  <a:pt x="12700" y="23876"/>
                </a:moveTo>
                <a:lnTo>
                  <a:pt x="16129" y="23241"/>
                </a:lnTo>
                <a:lnTo>
                  <a:pt x="20447" y="21082"/>
                </a:lnTo>
                <a:lnTo>
                  <a:pt x="21589" y="18287"/>
                </a:lnTo>
                <a:lnTo>
                  <a:pt x="22733" y="16637"/>
                </a:lnTo>
                <a:lnTo>
                  <a:pt x="24384" y="12192"/>
                </a:lnTo>
                <a:lnTo>
                  <a:pt x="22733" y="7238"/>
                </a:lnTo>
                <a:lnTo>
                  <a:pt x="20447" y="3937"/>
                </a:lnTo>
                <a:lnTo>
                  <a:pt x="16129" y="508"/>
                </a:lnTo>
                <a:lnTo>
                  <a:pt x="12192" y="0"/>
                </a:lnTo>
                <a:lnTo>
                  <a:pt x="7238" y="508"/>
                </a:lnTo>
                <a:lnTo>
                  <a:pt x="3301" y="3937"/>
                </a:lnTo>
                <a:lnTo>
                  <a:pt x="508" y="7238"/>
                </a:lnTo>
                <a:lnTo>
                  <a:pt x="0" y="12192"/>
                </a:lnTo>
                <a:lnTo>
                  <a:pt x="508" y="16637"/>
                </a:lnTo>
                <a:lnTo>
                  <a:pt x="3301" y="21082"/>
                </a:lnTo>
                <a:lnTo>
                  <a:pt x="7238" y="23241"/>
                </a:lnTo>
                <a:lnTo>
                  <a:pt x="12192" y="24384"/>
                </a:lnTo>
                <a:lnTo>
                  <a:pt x="12700" y="2387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6306312" y="3596640"/>
            <a:ext cx="22860" cy="24384"/>
          </a:xfrm>
          <a:custGeom>
            <a:avLst/>
            <a:gdLst/>
            <a:ahLst/>
            <a:cxnLst/>
            <a:rect l="l" t="t" r="r" b="b"/>
            <a:pathLst>
              <a:path w="22860" h="24384">
                <a:moveTo>
                  <a:pt x="22860" y="12192"/>
                </a:moveTo>
                <a:lnTo>
                  <a:pt x="21843" y="7238"/>
                </a:lnTo>
                <a:lnTo>
                  <a:pt x="19685" y="3937"/>
                </a:lnTo>
                <a:lnTo>
                  <a:pt x="15621" y="508"/>
                </a:lnTo>
                <a:lnTo>
                  <a:pt x="11429" y="0"/>
                </a:lnTo>
                <a:lnTo>
                  <a:pt x="7238" y="508"/>
                </a:lnTo>
                <a:lnTo>
                  <a:pt x="3683" y="3937"/>
                </a:lnTo>
                <a:lnTo>
                  <a:pt x="508" y="7238"/>
                </a:lnTo>
                <a:lnTo>
                  <a:pt x="0" y="12192"/>
                </a:lnTo>
                <a:lnTo>
                  <a:pt x="508" y="16637"/>
                </a:lnTo>
                <a:lnTo>
                  <a:pt x="3683" y="21082"/>
                </a:lnTo>
                <a:lnTo>
                  <a:pt x="7238" y="23241"/>
                </a:lnTo>
                <a:lnTo>
                  <a:pt x="11429" y="24384"/>
                </a:lnTo>
                <a:lnTo>
                  <a:pt x="11937" y="23876"/>
                </a:lnTo>
                <a:lnTo>
                  <a:pt x="15621" y="23241"/>
                </a:lnTo>
                <a:lnTo>
                  <a:pt x="19685" y="21082"/>
                </a:lnTo>
                <a:lnTo>
                  <a:pt x="20827" y="18287"/>
                </a:lnTo>
                <a:lnTo>
                  <a:pt x="21843" y="16637"/>
                </a:lnTo>
                <a:lnTo>
                  <a:pt x="22860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6271260" y="3596640"/>
            <a:ext cx="22860" cy="24384"/>
          </a:xfrm>
          <a:custGeom>
            <a:avLst/>
            <a:gdLst/>
            <a:ahLst/>
            <a:cxnLst/>
            <a:rect l="l" t="t" r="r" b="b"/>
            <a:pathLst>
              <a:path w="22860" h="24384">
                <a:moveTo>
                  <a:pt x="22860" y="12192"/>
                </a:moveTo>
                <a:lnTo>
                  <a:pt x="21843" y="7238"/>
                </a:lnTo>
                <a:lnTo>
                  <a:pt x="19685" y="3937"/>
                </a:lnTo>
                <a:lnTo>
                  <a:pt x="15620" y="508"/>
                </a:lnTo>
                <a:lnTo>
                  <a:pt x="11429" y="0"/>
                </a:lnTo>
                <a:lnTo>
                  <a:pt x="6730" y="508"/>
                </a:lnTo>
                <a:lnTo>
                  <a:pt x="3682" y="3937"/>
                </a:lnTo>
                <a:lnTo>
                  <a:pt x="507" y="7238"/>
                </a:lnTo>
                <a:lnTo>
                  <a:pt x="0" y="12192"/>
                </a:lnTo>
                <a:lnTo>
                  <a:pt x="507" y="16637"/>
                </a:lnTo>
                <a:lnTo>
                  <a:pt x="3682" y="21082"/>
                </a:lnTo>
                <a:lnTo>
                  <a:pt x="6730" y="23241"/>
                </a:lnTo>
                <a:lnTo>
                  <a:pt x="11429" y="24384"/>
                </a:lnTo>
                <a:lnTo>
                  <a:pt x="12953" y="23876"/>
                </a:lnTo>
                <a:lnTo>
                  <a:pt x="15620" y="23241"/>
                </a:lnTo>
                <a:lnTo>
                  <a:pt x="17144" y="22225"/>
                </a:lnTo>
                <a:lnTo>
                  <a:pt x="19685" y="21082"/>
                </a:lnTo>
                <a:lnTo>
                  <a:pt x="20827" y="18287"/>
                </a:lnTo>
                <a:lnTo>
                  <a:pt x="21843" y="16637"/>
                </a:lnTo>
                <a:lnTo>
                  <a:pt x="22860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6236208" y="3596640"/>
            <a:ext cx="22859" cy="24384"/>
          </a:xfrm>
          <a:custGeom>
            <a:avLst/>
            <a:gdLst/>
            <a:ahLst/>
            <a:cxnLst/>
            <a:rect l="l" t="t" r="r" b="b"/>
            <a:pathLst>
              <a:path w="22859" h="24384">
                <a:moveTo>
                  <a:pt x="12953" y="23876"/>
                </a:moveTo>
                <a:lnTo>
                  <a:pt x="15620" y="23241"/>
                </a:lnTo>
                <a:lnTo>
                  <a:pt x="19176" y="21082"/>
                </a:lnTo>
                <a:lnTo>
                  <a:pt x="20319" y="18287"/>
                </a:lnTo>
                <a:lnTo>
                  <a:pt x="21843" y="16637"/>
                </a:lnTo>
                <a:lnTo>
                  <a:pt x="22859" y="12192"/>
                </a:lnTo>
                <a:lnTo>
                  <a:pt x="21843" y="7238"/>
                </a:lnTo>
                <a:lnTo>
                  <a:pt x="19176" y="3937"/>
                </a:lnTo>
                <a:lnTo>
                  <a:pt x="15620" y="508"/>
                </a:lnTo>
                <a:lnTo>
                  <a:pt x="11429" y="0"/>
                </a:lnTo>
                <a:lnTo>
                  <a:pt x="6730" y="508"/>
                </a:lnTo>
                <a:lnTo>
                  <a:pt x="3175" y="3937"/>
                </a:lnTo>
                <a:lnTo>
                  <a:pt x="507" y="7238"/>
                </a:lnTo>
                <a:lnTo>
                  <a:pt x="0" y="12192"/>
                </a:lnTo>
                <a:lnTo>
                  <a:pt x="507" y="16637"/>
                </a:lnTo>
                <a:lnTo>
                  <a:pt x="3175" y="21082"/>
                </a:lnTo>
                <a:lnTo>
                  <a:pt x="6730" y="23241"/>
                </a:lnTo>
                <a:lnTo>
                  <a:pt x="11429" y="24384"/>
                </a:lnTo>
                <a:lnTo>
                  <a:pt x="12953" y="2387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6201156" y="3596640"/>
            <a:ext cx="22860" cy="24384"/>
          </a:xfrm>
          <a:custGeom>
            <a:avLst/>
            <a:gdLst/>
            <a:ahLst/>
            <a:cxnLst/>
            <a:rect l="l" t="t" r="r" b="b"/>
            <a:pathLst>
              <a:path w="22860" h="24384">
                <a:moveTo>
                  <a:pt x="12192" y="23876"/>
                </a:moveTo>
                <a:lnTo>
                  <a:pt x="15240" y="23241"/>
                </a:lnTo>
                <a:lnTo>
                  <a:pt x="19304" y="21082"/>
                </a:lnTo>
                <a:lnTo>
                  <a:pt x="20320" y="18287"/>
                </a:lnTo>
                <a:lnTo>
                  <a:pt x="21336" y="16637"/>
                </a:lnTo>
                <a:lnTo>
                  <a:pt x="22860" y="12192"/>
                </a:lnTo>
                <a:lnTo>
                  <a:pt x="21336" y="7238"/>
                </a:lnTo>
                <a:lnTo>
                  <a:pt x="19304" y="3937"/>
                </a:lnTo>
                <a:lnTo>
                  <a:pt x="15240" y="508"/>
                </a:lnTo>
                <a:lnTo>
                  <a:pt x="11684" y="0"/>
                </a:lnTo>
                <a:lnTo>
                  <a:pt x="7112" y="508"/>
                </a:lnTo>
                <a:lnTo>
                  <a:pt x="3556" y="3937"/>
                </a:lnTo>
                <a:lnTo>
                  <a:pt x="1016" y="7238"/>
                </a:lnTo>
                <a:lnTo>
                  <a:pt x="0" y="12192"/>
                </a:lnTo>
                <a:lnTo>
                  <a:pt x="1016" y="16637"/>
                </a:lnTo>
                <a:lnTo>
                  <a:pt x="3556" y="21082"/>
                </a:lnTo>
                <a:lnTo>
                  <a:pt x="7112" y="23241"/>
                </a:lnTo>
                <a:lnTo>
                  <a:pt x="11684" y="24384"/>
                </a:lnTo>
                <a:lnTo>
                  <a:pt x="12192" y="2387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6166104" y="3596640"/>
            <a:ext cx="21336" cy="24384"/>
          </a:xfrm>
          <a:custGeom>
            <a:avLst/>
            <a:gdLst/>
            <a:ahLst/>
            <a:cxnLst/>
            <a:rect l="l" t="t" r="r" b="b"/>
            <a:pathLst>
              <a:path w="21336" h="24384">
                <a:moveTo>
                  <a:pt x="21336" y="12192"/>
                </a:moveTo>
                <a:lnTo>
                  <a:pt x="20320" y="7238"/>
                </a:lnTo>
                <a:lnTo>
                  <a:pt x="18415" y="3937"/>
                </a:lnTo>
                <a:lnTo>
                  <a:pt x="14605" y="508"/>
                </a:lnTo>
                <a:lnTo>
                  <a:pt x="10668" y="0"/>
                </a:lnTo>
                <a:lnTo>
                  <a:pt x="6350" y="508"/>
                </a:lnTo>
                <a:lnTo>
                  <a:pt x="3429" y="3937"/>
                </a:lnTo>
                <a:lnTo>
                  <a:pt x="508" y="7238"/>
                </a:lnTo>
                <a:lnTo>
                  <a:pt x="0" y="12192"/>
                </a:lnTo>
                <a:lnTo>
                  <a:pt x="508" y="16637"/>
                </a:lnTo>
                <a:lnTo>
                  <a:pt x="3429" y="21082"/>
                </a:lnTo>
                <a:lnTo>
                  <a:pt x="6350" y="23241"/>
                </a:lnTo>
                <a:lnTo>
                  <a:pt x="10668" y="24384"/>
                </a:lnTo>
                <a:lnTo>
                  <a:pt x="11175" y="23876"/>
                </a:lnTo>
                <a:lnTo>
                  <a:pt x="14605" y="23241"/>
                </a:lnTo>
                <a:lnTo>
                  <a:pt x="18415" y="21082"/>
                </a:lnTo>
                <a:lnTo>
                  <a:pt x="19431" y="18287"/>
                </a:lnTo>
                <a:lnTo>
                  <a:pt x="20320" y="16637"/>
                </a:lnTo>
                <a:lnTo>
                  <a:pt x="21336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6131052" y="3596640"/>
            <a:ext cx="22860" cy="24384"/>
          </a:xfrm>
          <a:custGeom>
            <a:avLst/>
            <a:gdLst/>
            <a:ahLst/>
            <a:cxnLst/>
            <a:rect l="l" t="t" r="r" b="b"/>
            <a:pathLst>
              <a:path w="22860" h="24384">
                <a:moveTo>
                  <a:pt x="22860" y="12192"/>
                </a:moveTo>
                <a:lnTo>
                  <a:pt x="21844" y="7238"/>
                </a:lnTo>
                <a:lnTo>
                  <a:pt x="19685" y="3937"/>
                </a:lnTo>
                <a:lnTo>
                  <a:pt x="15621" y="508"/>
                </a:lnTo>
                <a:lnTo>
                  <a:pt x="11430" y="0"/>
                </a:lnTo>
                <a:lnTo>
                  <a:pt x="6731" y="508"/>
                </a:lnTo>
                <a:lnTo>
                  <a:pt x="3683" y="3937"/>
                </a:lnTo>
                <a:lnTo>
                  <a:pt x="508" y="7238"/>
                </a:lnTo>
                <a:lnTo>
                  <a:pt x="0" y="12192"/>
                </a:lnTo>
                <a:lnTo>
                  <a:pt x="508" y="16637"/>
                </a:lnTo>
                <a:lnTo>
                  <a:pt x="3683" y="21082"/>
                </a:lnTo>
                <a:lnTo>
                  <a:pt x="6731" y="23241"/>
                </a:lnTo>
                <a:lnTo>
                  <a:pt x="11430" y="24384"/>
                </a:lnTo>
                <a:lnTo>
                  <a:pt x="12953" y="23876"/>
                </a:lnTo>
                <a:lnTo>
                  <a:pt x="15621" y="23241"/>
                </a:lnTo>
                <a:lnTo>
                  <a:pt x="19685" y="21082"/>
                </a:lnTo>
                <a:lnTo>
                  <a:pt x="20827" y="18287"/>
                </a:lnTo>
                <a:lnTo>
                  <a:pt x="21844" y="16637"/>
                </a:lnTo>
                <a:lnTo>
                  <a:pt x="22860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6096000" y="3596640"/>
            <a:ext cx="22860" cy="24384"/>
          </a:xfrm>
          <a:custGeom>
            <a:avLst/>
            <a:gdLst/>
            <a:ahLst/>
            <a:cxnLst/>
            <a:rect l="l" t="t" r="r" b="b"/>
            <a:pathLst>
              <a:path w="22860" h="24384">
                <a:moveTo>
                  <a:pt x="12953" y="23876"/>
                </a:moveTo>
                <a:lnTo>
                  <a:pt x="15621" y="23241"/>
                </a:lnTo>
                <a:lnTo>
                  <a:pt x="19176" y="21082"/>
                </a:lnTo>
                <a:lnTo>
                  <a:pt x="20320" y="18287"/>
                </a:lnTo>
                <a:lnTo>
                  <a:pt x="21844" y="16637"/>
                </a:lnTo>
                <a:lnTo>
                  <a:pt x="22860" y="12192"/>
                </a:lnTo>
                <a:lnTo>
                  <a:pt x="21844" y="7238"/>
                </a:lnTo>
                <a:lnTo>
                  <a:pt x="19176" y="3937"/>
                </a:lnTo>
                <a:lnTo>
                  <a:pt x="15621" y="508"/>
                </a:lnTo>
                <a:lnTo>
                  <a:pt x="11429" y="0"/>
                </a:lnTo>
                <a:lnTo>
                  <a:pt x="6730" y="508"/>
                </a:lnTo>
                <a:lnTo>
                  <a:pt x="3175" y="3937"/>
                </a:lnTo>
                <a:lnTo>
                  <a:pt x="508" y="7238"/>
                </a:lnTo>
                <a:lnTo>
                  <a:pt x="0" y="12192"/>
                </a:lnTo>
                <a:lnTo>
                  <a:pt x="508" y="16637"/>
                </a:lnTo>
                <a:lnTo>
                  <a:pt x="3175" y="21082"/>
                </a:lnTo>
                <a:lnTo>
                  <a:pt x="6730" y="23241"/>
                </a:lnTo>
                <a:lnTo>
                  <a:pt x="11429" y="24384"/>
                </a:lnTo>
                <a:lnTo>
                  <a:pt x="12953" y="2387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5916168" y="3589020"/>
            <a:ext cx="22860" cy="24383"/>
          </a:xfrm>
          <a:custGeom>
            <a:avLst/>
            <a:gdLst/>
            <a:ahLst/>
            <a:cxnLst/>
            <a:rect l="l" t="t" r="r" b="b"/>
            <a:pathLst>
              <a:path w="22860" h="24383">
                <a:moveTo>
                  <a:pt x="22860" y="12191"/>
                </a:moveTo>
                <a:lnTo>
                  <a:pt x="21844" y="7238"/>
                </a:lnTo>
                <a:lnTo>
                  <a:pt x="19177" y="3937"/>
                </a:lnTo>
                <a:lnTo>
                  <a:pt x="15621" y="507"/>
                </a:lnTo>
                <a:lnTo>
                  <a:pt x="11430" y="0"/>
                </a:lnTo>
                <a:lnTo>
                  <a:pt x="6731" y="507"/>
                </a:lnTo>
                <a:lnTo>
                  <a:pt x="3175" y="3937"/>
                </a:lnTo>
                <a:lnTo>
                  <a:pt x="508" y="7238"/>
                </a:lnTo>
                <a:lnTo>
                  <a:pt x="0" y="12191"/>
                </a:lnTo>
                <a:lnTo>
                  <a:pt x="508" y="16637"/>
                </a:lnTo>
                <a:lnTo>
                  <a:pt x="3175" y="21081"/>
                </a:lnTo>
                <a:lnTo>
                  <a:pt x="6731" y="23240"/>
                </a:lnTo>
                <a:lnTo>
                  <a:pt x="11430" y="24383"/>
                </a:lnTo>
                <a:lnTo>
                  <a:pt x="12954" y="23875"/>
                </a:lnTo>
                <a:lnTo>
                  <a:pt x="15621" y="23240"/>
                </a:lnTo>
                <a:lnTo>
                  <a:pt x="19177" y="21081"/>
                </a:lnTo>
                <a:lnTo>
                  <a:pt x="20828" y="18287"/>
                </a:lnTo>
                <a:lnTo>
                  <a:pt x="21844" y="16637"/>
                </a:lnTo>
                <a:lnTo>
                  <a:pt x="22860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5332476" y="3406140"/>
            <a:ext cx="813815" cy="356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7491983" y="3418332"/>
            <a:ext cx="813816" cy="356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6455664" y="3073907"/>
            <a:ext cx="789432" cy="1341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8398764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3" y="14096"/>
                </a:lnTo>
                <a:lnTo>
                  <a:pt x="32892" y="10413"/>
                </a:lnTo>
                <a:lnTo>
                  <a:pt x="29717" y="5206"/>
                </a:lnTo>
                <a:lnTo>
                  <a:pt x="23875" y="1523"/>
                </a:lnTo>
                <a:lnTo>
                  <a:pt x="20192" y="0"/>
                </a:lnTo>
                <a:lnTo>
                  <a:pt x="17525" y="0"/>
                </a:lnTo>
                <a:lnTo>
                  <a:pt x="10032" y="1523"/>
                </a:lnTo>
                <a:lnTo>
                  <a:pt x="4825" y="5206"/>
                </a:lnTo>
                <a:lnTo>
                  <a:pt x="1015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5" y="24002"/>
                </a:lnTo>
                <a:lnTo>
                  <a:pt x="4825" y="29844"/>
                </a:lnTo>
                <a:lnTo>
                  <a:pt x="10032" y="33019"/>
                </a:lnTo>
                <a:lnTo>
                  <a:pt x="13842" y="34543"/>
                </a:lnTo>
                <a:lnTo>
                  <a:pt x="17525" y="35051"/>
                </a:lnTo>
                <a:lnTo>
                  <a:pt x="20192" y="34543"/>
                </a:lnTo>
                <a:lnTo>
                  <a:pt x="23875" y="33019"/>
                </a:lnTo>
                <a:lnTo>
                  <a:pt x="29717" y="29844"/>
                </a:lnTo>
                <a:lnTo>
                  <a:pt x="32892" y="24002"/>
                </a:lnTo>
                <a:lnTo>
                  <a:pt x="34543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8446008" y="279806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44" y="13843"/>
                </a:lnTo>
                <a:lnTo>
                  <a:pt x="32893" y="10668"/>
                </a:lnTo>
                <a:lnTo>
                  <a:pt x="29718" y="5334"/>
                </a:lnTo>
                <a:lnTo>
                  <a:pt x="23875" y="1015"/>
                </a:lnTo>
                <a:lnTo>
                  <a:pt x="20193" y="0"/>
                </a:lnTo>
                <a:lnTo>
                  <a:pt x="17525" y="0"/>
                </a:lnTo>
                <a:lnTo>
                  <a:pt x="10033" y="1015"/>
                </a:lnTo>
                <a:lnTo>
                  <a:pt x="4825" y="5334"/>
                </a:lnTo>
                <a:lnTo>
                  <a:pt x="1016" y="10668"/>
                </a:lnTo>
                <a:lnTo>
                  <a:pt x="0" y="17525"/>
                </a:lnTo>
                <a:lnTo>
                  <a:pt x="0" y="20193"/>
                </a:lnTo>
                <a:lnTo>
                  <a:pt x="1016" y="23875"/>
                </a:lnTo>
                <a:lnTo>
                  <a:pt x="4825" y="29718"/>
                </a:lnTo>
                <a:lnTo>
                  <a:pt x="10033" y="33400"/>
                </a:lnTo>
                <a:lnTo>
                  <a:pt x="13843" y="34544"/>
                </a:lnTo>
                <a:lnTo>
                  <a:pt x="17525" y="35051"/>
                </a:lnTo>
                <a:lnTo>
                  <a:pt x="20193" y="34544"/>
                </a:lnTo>
                <a:lnTo>
                  <a:pt x="23875" y="33400"/>
                </a:lnTo>
                <a:lnTo>
                  <a:pt x="29718" y="29718"/>
                </a:lnTo>
                <a:lnTo>
                  <a:pt x="32893" y="23875"/>
                </a:lnTo>
                <a:lnTo>
                  <a:pt x="34544" y="20193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8481060" y="2827020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44" y="13842"/>
                </a:lnTo>
                <a:lnTo>
                  <a:pt x="33400" y="10667"/>
                </a:lnTo>
                <a:lnTo>
                  <a:pt x="29718" y="5333"/>
                </a:lnTo>
                <a:lnTo>
                  <a:pt x="23875" y="1015"/>
                </a:lnTo>
                <a:lnTo>
                  <a:pt x="20193" y="0"/>
                </a:lnTo>
                <a:lnTo>
                  <a:pt x="17525" y="0"/>
                </a:lnTo>
                <a:lnTo>
                  <a:pt x="10668" y="1015"/>
                </a:lnTo>
                <a:lnTo>
                  <a:pt x="5334" y="5333"/>
                </a:lnTo>
                <a:lnTo>
                  <a:pt x="1016" y="10667"/>
                </a:lnTo>
                <a:lnTo>
                  <a:pt x="0" y="17525"/>
                </a:lnTo>
                <a:lnTo>
                  <a:pt x="0" y="20700"/>
                </a:lnTo>
                <a:lnTo>
                  <a:pt x="1016" y="23875"/>
                </a:lnTo>
                <a:lnTo>
                  <a:pt x="5334" y="29717"/>
                </a:lnTo>
                <a:lnTo>
                  <a:pt x="10668" y="33400"/>
                </a:lnTo>
                <a:lnTo>
                  <a:pt x="13843" y="34543"/>
                </a:lnTo>
                <a:lnTo>
                  <a:pt x="17525" y="35051"/>
                </a:lnTo>
                <a:lnTo>
                  <a:pt x="20193" y="34543"/>
                </a:lnTo>
                <a:lnTo>
                  <a:pt x="23875" y="33400"/>
                </a:lnTo>
                <a:lnTo>
                  <a:pt x="29718" y="29717"/>
                </a:lnTo>
                <a:lnTo>
                  <a:pt x="33400" y="23875"/>
                </a:lnTo>
                <a:lnTo>
                  <a:pt x="34544" y="20700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8493252" y="2871216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44" y="14350"/>
                </a:lnTo>
                <a:lnTo>
                  <a:pt x="33400" y="10668"/>
                </a:lnTo>
                <a:lnTo>
                  <a:pt x="29718" y="5334"/>
                </a:lnTo>
                <a:lnTo>
                  <a:pt x="23875" y="1016"/>
                </a:lnTo>
                <a:lnTo>
                  <a:pt x="20700" y="0"/>
                </a:lnTo>
                <a:lnTo>
                  <a:pt x="17525" y="0"/>
                </a:lnTo>
                <a:lnTo>
                  <a:pt x="10668" y="1016"/>
                </a:lnTo>
                <a:lnTo>
                  <a:pt x="5333" y="5334"/>
                </a:lnTo>
                <a:lnTo>
                  <a:pt x="1016" y="10668"/>
                </a:lnTo>
                <a:lnTo>
                  <a:pt x="0" y="17525"/>
                </a:lnTo>
                <a:lnTo>
                  <a:pt x="0" y="20700"/>
                </a:lnTo>
                <a:lnTo>
                  <a:pt x="1016" y="23875"/>
                </a:lnTo>
                <a:lnTo>
                  <a:pt x="5333" y="29718"/>
                </a:lnTo>
                <a:lnTo>
                  <a:pt x="10668" y="33400"/>
                </a:lnTo>
                <a:lnTo>
                  <a:pt x="14350" y="34544"/>
                </a:lnTo>
                <a:lnTo>
                  <a:pt x="17525" y="35051"/>
                </a:lnTo>
                <a:lnTo>
                  <a:pt x="20700" y="34544"/>
                </a:lnTo>
                <a:lnTo>
                  <a:pt x="23875" y="33400"/>
                </a:lnTo>
                <a:lnTo>
                  <a:pt x="29718" y="29718"/>
                </a:lnTo>
                <a:lnTo>
                  <a:pt x="33400" y="23875"/>
                </a:lnTo>
                <a:lnTo>
                  <a:pt x="34544" y="20700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8493252" y="2918460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4" y="14097"/>
                </a:lnTo>
                <a:lnTo>
                  <a:pt x="33400" y="10413"/>
                </a:lnTo>
                <a:lnTo>
                  <a:pt x="30225" y="5206"/>
                </a:lnTo>
                <a:lnTo>
                  <a:pt x="23875" y="1524"/>
                </a:lnTo>
                <a:lnTo>
                  <a:pt x="20700" y="0"/>
                </a:lnTo>
                <a:lnTo>
                  <a:pt x="17525" y="0"/>
                </a:lnTo>
                <a:lnTo>
                  <a:pt x="10668" y="1524"/>
                </a:lnTo>
                <a:lnTo>
                  <a:pt x="5333" y="5206"/>
                </a:lnTo>
                <a:lnTo>
                  <a:pt x="1016" y="10413"/>
                </a:lnTo>
                <a:lnTo>
                  <a:pt x="0" y="17779"/>
                </a:lnTo>
                <a:lnTo>
                  <a:pt x="0" y="20447"/>
                </a:lnTo>
                <a:lnTo>
                  <a:pt x="1016" y="24002"/>
                </a:lnTo>
                <a:lnTo>
                  <a:pt x="5333" y="29844"/>
                </a:lnTo>
                <a:lnTo>
                  <a:pt x="10668" y="33019"/>
                </a:lnTo>
                <a:lnTo>
                  <a:pt x="14350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019"/>
                </a:lnTo>
                <a:lnTo>
                  <a:pt x="30225" y="29844"/>
                </a:lnTo>
                <a:lnTo>
                  <a:pt x="33400" y="24002"/>
                </a:lnTo>
                <a:lnTo>
                  <a:pt x="34544" y="20447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8493252" y="296570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44" y="13843"/>
                </a:lnTo>
                <a:lnTo>
                  <a:pt x="33400" y="10668"/>
                </a:lnTo>
                <a:lnTo>
                  <a:pt x="30225" y="5334"/>
                </a:lnTo>
                <a:lnTo>
                  <a:pt x="23875" y="1016"/>
                </a:lnTo>
                <a:lnTo>
                  <a:pt x="20700" y="0"/>
                </a:lnTo>
                <a:lnTo>
                  <a:pt x="17525" y="0"/>
                </a:lnTo>
                <a:lnTo>
                  <a:pt x="10668" y="1016"/>
                </a:lnTo>
                <a:lnTo>
                  <a:pt x="5333" y="5334"/>
                </a:lnTo>
                <a:lnTo>
                  <a:pt x="1016" y="10668"/>
                </a:lnTo>
                <a:lnTo>
                  <a:pt x="0" y="17525"/>
                </a:lnTo>
                <a:lnTo>
                  <a:pt x="0" y="20193"/>
                </a:lnTo>
                <a:lnTo>
                  <a:pt x="1016" y="23875"/>
                </a:lnTo>
                <a:lnTo>
                  <a:pt x="5333" y="29718"/>
                </a:lnTo>
                <a:lnTo>
                  <a:pt x="10668" y="33400"/>
                </a:lnTo>
                <a:lnTo>
                  <a:pt x="14350" y="34544"/>
                </a:lnTo>
                <a:lnTo>
                  <a:pt x="17525" y="35051"/>
                </a:lnTo>
                <a:lnTo>
                  <a:pt x="20700" y="34544"/>
                </a:lnTo>
                <a:lnTo>
                  <a:pt x="23875" y="33400"/>
                </a:lnTo>
                <a:lnTo>
                  <a:pt x="30225" y="29718"/>
                </a:lnTo>
                <a:lnTo>
                  <a:pt x="33400" y="23875"/>
                </a:lnTo>
                <a:lnTo>
                  <a:pt x="34544" y="20193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8493252" y="3012948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44" y="14350"/>
                </a:lnTo>
                <a:lnTo>
                  <a:pt x="33400" y="10667"/>
                </a:lnTo>
                <a:lnTo>
                  <a:pt x="30225" y="5334"/>
                </a:lnTo>
                <a:lnTo>
                  <a:pt x="23875" y="1015"/>
                </a:lnTo>
                <a:lnTo>
                  <a:pt x="20700" y="0"/>
                </a:lnTo>
                <a:lnTo>
                  <a:pt x="17525" y="0"/>
                </a:lnTo>
                <a:lnTo>
                  <a:pt x="10668" y="1015"/>
                </a:lnTo>
                <a:lnTo>
                  <a:pt x="5333" y="5334"/>
                </a:lnTo>
                <a:lnTo>
                  <a:pt x="1016" y="10667"/>
                </a:lnTo>
                <a:lnTo>
                  <a:pt x="0" y="17525"/>
                </a:lnTo>
                <a:lnTo>
                  <a:pt x="0" y="20700"/>
                </a:lnTo>
                <a:lnTo>
                  <a:pt x="1016" y="23875"/>
                </a:lnTo>
                <a:lnTo>
                  <a:pt x="5333" y="30225"/>
                </a:lnTo>
                <a:lnTo>
                  <a:pt x="10668" y="33400"/>
                </a:lnTo>
                <a:lnTo>
                  <a:pt x="14350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400"/>
                </a:lnTo>
                <a:lnTo>
                  <a:pt x="30225" y="30225"/>
                </a:lnTo>
                <a:lnTo>
                  <a:pt x="33400" y="23875"/>
                </a:lnTo>
                <a:lnTo>
                  <a:pt x="34544" y="20700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8493252" y="3058667"/>
            <a:ext cx="35051" cy="35052"/>
          </a:xfrm>
          <a:custGeom>
            <a:avLst/>
            <a:gdLst/>
            <a:ahLst/>
            <a:cxnLst/>
            <a:rect l="l" t="t" r="r" b="b"/>
            <a:pathLst>
              <a:path w="35051" h="35052">
                <a:moveTo>
                  <a:pt x="35051" y="17526"/>
                </a:moveTo>
                <a:lnTo>
                  <a:pt x="34544" y="13843"/>
                </a:lnTo>
                <a:lnTo>
                  <a:pt x="33400" y="10033"/>
                </a:lnTo>
                <a:lnTo>
                  <a:pt x="30225" y="4826"/>
                </a:lnTo>
                <a:lnTo>
                  <a:pt x="23875" y="1016"/>
                </a:lnTo>
                <a:lnTo>
                  <a:pt x="20700" y="0"/>
                </a:lnTo>
                <a:lnTo>
                  <a:pt x="17525" y="0"/>
                </a:lnTo>
                <a:lnTo>
                  <a:pt x="10668" y="1016"/>
                </a:lnTo>
                <a:lnTo>
                  <a:pt x="5333" y="4826"/>
                </a:lnTo>
                <a:lnTo>
                  <a:pt x="1016" y="10033"/>
                </a:lnTo>
                <a:lnTo>
                  <a:pt x="0" y="17526"/>
                </a:lnTo>
                <a:lnTo>
                  <a:pt x="0" y="20193"/>
                </a:lnTo>
                <a:lnTo>
                  <a:pt x="1016" y="23876"/>
                </a:lnTo>
                <a:lnTo>
                  <a:pt x="5333" y="29718"/>
                </a:lnTo>
                <a:lnTo>
                  <a:pt x="10668" y="32893"/>
                </a:lnTo>
                <a:lnTo>
                  <a:pt x="14350" y="34544"/>
                </a:lnTo>
                <a:lnTo>
                  <a:pt x="17525" y="35052"/>
                </a:lnTo>
                <a:lnTo>
                  <a:pt x="20700" y="34544"/>
                </a:lnTo>
                <a:lnTo>
                  <a:pt x="23875" y="32893"/>
                </a:lnTo>
                <a:lnTo>
                  <a:pt x="30225" y="29718"/>
                </a:lnTo>
                <a:lnTo>
                  <a:pt x="33400" y="23876"/>
                </a:lnTo>
                <a:lnTo>
                  <a:pt x="34544" y="20193"/>
                </a:lnTo>
                <a:lnTo>
                  <a:pt x="35051" y="175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8493252" y="3105912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44" y="13842"/>
                </a:lnTo>
                <a:lnTo>
                  <a:pt x="33400" y="10667"/>
                </a:lnTo>
                <a:lnTo>
                  <a:pt x="30225" y="5334"/>
                </a:lnTo>
                <a:lnTo>
                  <a:pt x="23875" y="1015"/>
                </a:lnTo>
                <a:lnTo>
                  <a:pt x="20700" y="0"/>
                </a:lnTo>
                <a:lnTo>
                  <a:pt x="17525" y="0"/>
                </a:lnTo>
                <a:lnTo>
                  <a:pt x="10668" y="1015"/>
                </a:lnTo>
                <a:lnTo>
                  <a:pt x="5333" y="5334"/>
                </a:lnTo>
                <a:lnTo>
                  <a:pt x="1016" y="10667"/>
                </a:lnTo>
                <a:lnTo>
                  <a:pt x="0" y="17525"/>
                </a:lnTo>
                <a:lnTo>
                  <a:pt x="0" y="20700"/>
                </a:lnTo>
                <a:lnTo>
                  <a:pt x="1016" y="23875"/>
                </a:lnTo>
                <a:lnTo>
                  <a:pt x="5333" y="29717"/>
                </a:lnTo>
                <a:lnTo>
                  <a:pt x="10668" y="33400"/>
                </a:lnTo>
                <a:lnTo>
                  <a:pt x="14350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400"/>
                </a:lnTo>
                <a:lnTo>
                  <a:pt x="30225" y="29717"/>
                </a:lnTo>
                <a:lnTo>
                  <a:pt x="33400" y="23875"/>
                </a:lnTo>
                <a:lnTo>
                  <a:pt x="34544" y="20700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8493252" y="3153155"/>
            <a:ext cx="35051" cy="35052"/>
          </a:xfrm>
          <a:custGeom>
            <a:avLst/>
            <a:gdLst/>
            <a:ahLst/>
            <a:cxnLst/>
            <a:rect l="l" t="t" r="r" b="b"/>
            <a:pathLst>
              <a:path w="35051" h="35052">
                <a:moveTo>
                  <a:pt x="35051" y="17272"/>
                </a:moveTo>
                <a:lnTo>
                  <a:pt x="34544" y="14097"/>
                </a:lnTo>
                <a:lnTo>
                  <a:pt x="33400" y="10414"/>
                </a:lnTo>
                <a:lnTo>
                  <a:pt x="30225" y="5207"/>
                </a:lnTo>
                <a:lnTo>
                  <a:pt x="23875" y="1016"/>
                </a:lnTo>
                <a:lnTo>
                  <a:pt x="20700" y="0"/>
                </a:lnTo>
                <a:lnTo>
                  <a:pt x="17525" y="0"/>
                </a:lnTo>
                <a:lnTo>
                  <a:pt x="10668" y="1016"/>
                </a:lnTo>
                <a:lnTo>
                  <a:pt x="5333" y="5207"/>
                </a:lnTo>
                <a:lnTo>
                  <a:pt x="1016" y="10414"/>
                </a:lnTo>
                <a:lnTo>
                  <a:pt x="0" y="17272"/>
                </a:lnTo>
                <a:lnTo>
                  <a:pt x="0" y="20447"/>
                </a:lnTo>
                <a:lnTo>
                  <a:pt x="1016" y="24003"/>
                </a:lnTo>
                <a:lnTo>
                  <a:pt x="5333" y="29845"/>
                </a:lnTo>
                <a:lnTo>
                  <a:pt x="10668" y="33020"/>
                </a:lnTo>
                <a:lnTo>
                  <a:pt x="14350" y="34036"/>
                </a:lnTo>
                <a:lnTo>
                  <a:pt x="17525" y="35052"/>
                </a:lnTo>
                <a:lnTo>
                  <a:pt x="20700" y="34036"/>
                </a:lnTo>
                <a:lnTo>
                  <a:pt x="23875" y="33020"/>
                </a:lnTo>
                <a:lnTo>
                  <a:pt x="30225" y="29845"/>
                </a:lnTo>
                <a:lnTo>
                  <a:pt x="33400" y="24003"/>
                </a:lnTo>
                <a:lnTo>
                  <a:pt x="34544" y="20447"/>
                </a:lnTo>
                <a:lnTo>
                  <a:pt x="35051" y="17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8493252" y="3200400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44" y="13842"/>
                </a:lnTo>
                <a:lnTo>
                  <a:pt x="33400" y="10667"/>
                </a:lnTo>
                <a:lnTo>
                  <a:pt x="30225" y="5334"/>
                </a:lnTo>
                <a:lnTo>
                  <a:pt x="23875" y="1015"/>
                </a:lnTo>
                <a:lnTo>
                  <a:pt x="20700" y="0"/>
                </a:lnTo>
                <a:lnTo>
                  <a:pt x="17525" y="0"/>
                </a:lnTo>
                <a:lnTo>
                  <a:pt x="10668" y="1015"/>
                </a:lnTo>
                <a:lnTo>
                  <a:pt x="5333" y="5334"/>
                </a:lnTo>
                <a:lnTo>
                  <a:pt x="1016" y="10667"/>
                </a:lnTo>
                <a:lnTo>
                  <a:pt x="0" y="17525"/>
                </a:lnTo>
                <a:lnTo>
                  <a:pt x="0" y="20192"/>
                </a:lnTo>
                <a:lnTo>
                  <a:pt x="1016" y="23875"/>
                </a:lnTo>
                <a:lnTo>
                  <a:pt x="5333" y="29717"/>
                </a:lnTo>
                <a:lnTo>
                  <a:pt x="10668" y="33400"/>
                </a:lnTo>
                <a:lnTo>
                  <a:pt x="14350" y="34544"/>
                </a:lnTo>
                <a:lnTo>
                  <a:pt x="17525" y="35051"/>
                </a:lnTo>
                <a:lnTo>
                  <a:pt x="20700" y="34544"/>
                </a:lnTo>
                <a:lnTo>
                  <a:pt x="23875" y="33400"/>
                </a:lnTo>
                <a:lnTo>
                  <a:pt x="30225" y="29717"/>
                </a:lnTo>
                <a:lnTo>
                  <a:pt x="33400" y="23875"/>
                </a:lnTo>
                <a:lnTo>
                  <a:pt x="34544" y="20192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8493252" y="3246120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44" y="14350"/>
                </a:lnTo>
                <a:lnTo>
                  <a:pt x="33400" y="10667"/>
                </a:lnTo>
                <a:lnTo>
                  <a:pt x="30225" y="5333"/>
                </a:lnTo>
                <a:lnTo>
                  <a:pt x="23875" y="1015"/>
                </a:lnTo>
                <a:lnTo>
                  <a:pt x="20700" y="0"/>
                </a:lnTo>
                <a:lnTo>
                  <a:pt x="17525" y="0"/>
                </a:lnTo>
                <a:lnTo>
                  <a:pt x="10668" y="1015"/>
                </a:lnTo>
                <a:lnTo>
                  <a:pt x="5333" y="5333"/>
                </a:lnTo>
                <a:lnTo>
                  <a:pt x="1016" y="10667"/>
                </a:lnTo>
                <a:lnTo>
                  <a:pt x="0" y="17525"/>
                </a:lnTo>
                <a:lnTo>
                  <a:pt x="0" y="20700"/>
                </a:lnTo>
                <a:lnTo>
                  <a:pt x="1016" y="23875"/>
                </a:lnTo>
                <a:lnTo>
                  <a:pt x="5333" y="29717"/>
                </a:lnTo>
                <a:lnTo>
                  <a:pt x="10668" y="33400"/>
                </a:lnTo>
                <a:lnTo>
                  <a:pt x="14350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400"/>
                </a:lnTo>
                <a:lnTo>
                  <a:pt x="30225" y="29717"/>
                </a:lnTo>
                <a:lnTo>
                  <a:pt x="33400" y="23875"/>
                </a:lnTo>
                <a:lnTo>
                  <a:pt x="34544" y="20700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8493252" y="3291840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4" y="14732"/>
                </a:lnTo>
                <a:lnTo>
                  <a:pt x="33400" y="10922"/>
                </a:lnTo>
                <a:lnTo>
                  <a:pt x="30225" y="5461"/>
                </a:lnTo>
                <a:lnTo>
                  <a:pt x="23875" y="1650"/>
                </a:lnTo>
                <a:lnTo>
                  <a:pt x="20700" y="0"/>
                </a:lnTo>
                <a:lnTo>
                  <a:pt x="17525" y="0"/>
                </a:lnTo>
                <a:lnTo>
                  <a:pt x="10668" y="1650"/>
                </a:lnTo>
                <a:lnTo>
                  <a:pt x="5333" y="5461"/>
                </a:lnTo>
                <a:lnTo>
                  <a:pt x="1016" y="10922"/>
                </a:lnTo>
                <a:lnTo>
                  <a:pt x="0" y="18542"/>
                </a:lnTo>
                <a:lnTo>
                  <a:pt x="0" y="21336"/>
                </a:lnTo>
                <a:lnTo>
                  <a:pt x="1016" y="25146"/>
                </a:lnTo>
                <a:lnTo>
                  <a:pt x="5333" y="31114"/>
                </a:lnTo>
                <a:lnTo>
                  <a:pt x="10668" y="34417"/>
                </a:lnTo>
                <a:lnTo>
                  <a:pt x="14350" y="36068"/>
                </a:lnTo>
                <a:lnTo>
                  <a:pt x="17525" y="36575"/>
                </a:lnTo>
                <a:lnTo>
                  <a:pt x="20700" y="36068"/>
                </a:lnTo>
                <a:lnTo>
                  <a:pt x="23875" y="34417"/>
                </a:lnTo>
                <a:lnTo>
                  <a:pt x="30225" y="31114"/>
                </a:lnTo>
                <a:lnTo>
                  <a:pt x="33400" y="25146"/>
                </a:lnTo>
                <a:lnTo>
                  <a:pt x="34544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8493252" y="3340608"/>
            <a:ext cx="35051" cy="33527"/>
          </a:xfrm>
          <a:custGeom>
            <a:avLst/>
            <a:gdLst/>
            <a:ahLst/>
            <a:cxnLst/>
            <a:rect l="l" t="t" r="r" b="b"/>
            <a:pathLst>
              <a:path w="35051" h="33527">
                <a:moveTo>
                  <a:pt x="35051" y="16763"/>
                </a:moveTo>
                <a:lnTo>
                  <a:pt x="34544" y="13207"/>
                </a:lnTo>
                <a:lnTo>
                  <a:pt x="33400" y="10159"/>
                </a:lnTo>
                <a:lnTo>
                  <a:pt x="30225" y="5079"/>
                </a:lnTo>
                <a:lnTo>
                  <a:pt x="23875" y="1015"/>
                </a:lnTo>
                <a:lnTo>
                  <a:pt x="20700" y="0"/>
                </a:lnTo>
                <a:lnTo>
                  <a:pt x="17525" y="0"/>
                </a:lnTo>
                <a:lnTo>
                  <a:pt x="10668" y="1015"/>
                </a:lnTo>
                <a:lnTo>
                  <a:pt x="5333" y="5079"/>
                </a:lnTo>
                <a:lnTo>
                  <a:pt x="1016" y="10159"/>
                </a:lnTo>
                <a:lnTo>
                  <a:pt x="0" y="16763"/>
                </a:lnTo>
                <a:lnTo>
                  <a:pt x="0" y="19303"/>
                </a:lnTo>
                <a:lnTo>
                  <a:pt x="1016" y="22859"/>
                </a:lnTo>
                <a:lnTo>
                  <a:pt x="5333" y="28447"/>
                </a:lnTo>
                <a:lnTo>
                  <a:pt x="10668" y="32003"/>
                </a:lnTo>
                <a:lnTo>
                  <a:pt x="14350" y="33019"/>
                </a:lnTo>
                <a:lnTo>
                  <a:pt x="17525" y="33527"/>
                </a:lnTo>
                <a:lnTo>
                  <a:pt x="20700" y="33019"/>
                </a:lnTo>
                <a:lnTo>
                  <a:pt x="23875" y="32003"/>
                </a:lnTo>
                <a:lnTo>
                  <a:pt x="30225" y="28447"/>
                </a:lnTo>
                <a:lnTo>
                  <a:pt x="33400" y="22859"/>
                </a:lnTo>
                <a:lnTo>
                  <a:pt x="34544" y="19303"/>
                </a:lnTo>
                <a:lnTo>
                  <a:pt x="35051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8493252" y="3386328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44" y="14350"/>
                </a:lnTo>
                <a:lnTo>
                  <a:pt x="33400" y="10668"/>
                </a:lnTo>
                <a:lnTo>
                  <a:pt x="30225" y="5334"/>
                </a:lnTo>
                <a:lnTo>
                  <a:pt x="23875" y="1016"/>
                </a:lnTo>
                <a:lnTo>
                  <a:pt x="20700" y="0"/>
                </a:lnTo>
                <a:lnTo>
                  <a:pt x="17525" y="0"/>
                </a:lnTo>
                <a:lnTo>
                  <a:pt x="10668" y="1016"/>
                </a:lnTo>
                <a:lnTo>
                  <a:pt x="5333" y="5334"/>
                </a:lnTo>
                <a:lnTo>
                  <a:pt x="1016" y="10668"/>
                </a:lnTo>
                <a:lnTo>
                  <a:pt x="0" y="17525"/>
                </a:lnTo>
                <a:lnTo>
                  <a:pt x="0" y="20700"/>
                </a:lnTo>
                <a:lnTo>
                  <a:pt x="1016" y="23875"/>
                </a:lnTo>
                <a:lnTo>
                  <a:pt x="5333" y="29718"/>
                </a:lnTo>
                <a:lnTo>
                  <a:pt x="10668" y="33400"/>
                </a:lnTo>
                <a:lnTo>
                  <a:pt x="14350" y="34544"/>
                </a:lnTo>
                <a:lnTo>
                  <a:pt x="17525" y="35051"/>
                </a:lnTo>
                <a:lnTo>
                  <a:pt x="20700" y="34544"/>
                </a:lnTo>
                <a:lnTo>
                  <a:pt x="23875" y="33400"/>
                </a:lnTo>
                <a:lnTo>
                  <a:pt x="30225" y="29718"/>
                </a:lnTo>
                <a:lnTo>
                  <a:pt x="33400" y="23875"/>
                </a:lnTo>
                <a:lnTo>
                  <a:pt x="34544" y="20700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8493252" y="3433572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4" y="14097"/>
                </a:lnTo>
                <a:lnTo>
                  <a:pt x="33400" y="10413"/>
                </a:lnTo>
                <a:lnTo>
                  <a:pt x="30225" y="5206"/>
                </a:lnTo>
                <a:lnTo>
                  <a:pt x="23875" y="1524"/>
                </a:lnTo>
                <a:lnTo>
                  <a:pt x="20700" y="0"/>
                </a:lnTo>
                <a:lnTo>
                  <a:pt x="17525" y="0"/>
                </a:lnTo>
                <a:lnTo>
                  <a:pt x="10668" y="1524"/>
                </a:lnTo>
                <a:lnTo>
                  <a:pt x="5333" y="5206"/>
                </a:lnTo>
                <a:lnTo>
                  <a:pt x="1016" y="10413"/>
                </a:lnTo>
                <a:lnTo>
                  <a:pt x="0" y="17779"/>
                </a:lnTo>
                <a:lnTo>
                  <a:pt x="0" y="20447"/>
                </a:lnTo>
                <a:lnTo>
                  <a:pt x="1016" y="24002"/>
                </a:lnTo>
                <a:lnTo>
                  <a:pt x="5333" y="29844"/>
                </a:lnTo>
                <a:lnTo>
                  <a:pt x="10668" y="33019"/>
                </a:lnTo>
                <a:lnTo>
                  <a:pt x="14350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019"/>
                </a:lnTo>
                <a:lnTo>
                  <a:pt x="30225" y="29844"/>
                </a:lnTo>
                <a:lnTo>
                  <a:pt x="33400" y="24002"/>
                </a:lnTo>
                <a:lnTo>
                  <a:pt x="34544" y="20447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8493252" y="3479291"/>
            <a:ext cx="35051" cy="35052"/>
          </a:xfrm>
          <a:custGeom>
            <a:avLst/>
            <a:gdLst/>
            <a:ahLst/>
            <a:cxnLst/>
            <a:rect l="l" t="t" r="r" b="b"/>
            <a:pathLst>
              <a:path w="35051" h="35052">
                <a:moveTo>
                  <a:pt x="35051" y="17525"/>
                </a:moveTo>
                <a:lnTo>
                  <a:pt x="34544" y="13843"/>
                </a:lnTo>
                <a:lnTo>
                  <a:pt x="33400" y="10668"/>
                </a:lnTo>
                <a:lnTo>
                  <a:pt x="30225" y="5334"/>
                </a:lnTo>
                <a:lnTo>
                  <a:pt x="23875" y="1016"/>
                </a:lnTo>
                <a:lnTo>
                  <a:pt x="20700" y="0"/>
                </a:lnTo>
                <a:lnTo>
                  <a:pt x="17525" y="0"/>
                </a:lnTo>
                <a:lnTo>
                  <a:pt x="10668" y="1016"/>
                </a:lnTo>
                <a:lnTo>
                  <a:pt x="5333" y="5334"/>
                </a:lnTo>
                <a:lnTo>
                  <a:pt x="1016" y="10668"/>
                </a:lnTo>
                <a:lnTo>
                  <a:pt x="0" y="17525"/>
                </a:lnTo>
                <a:lnTo>
                  <a:pt x="0" y="20193"/>
                </a:lnTo>
                <a:lnTo>
                  <a:pt x="1016" y="23875"/>
                </a:lnTo>
                <a:lnTo>
                  <a:pt x="5333" y="29718"/>
                </a:lnTo>
                <a:lnTo>
                  <a:pt x="10668" y="33400"/>
                </a:lnTo>
                <a:lnTo>
                  <a:pt x="14350" y="34544"/>
                </a:lnTo>
                <a:lnTo>
                  <a:pt x="17525" y="35052"/>
                </a:lnTo>
                <a:lnTo>
                  <a:pt x="20700" y="34544"/>
                </a:lnTo>
                <a:lnTo>
                  <a:pt x="23875" y="33400"/>
                </a:lnTo>
                <a:lnTo>
                  <a:pt x="30225" y="29718"/>
                </a:lnTo>
                <a:lnTo>
                  <a:pt x="33400" y="23875"/>
                </a:lnTo>
                <a:lnTo>
                  <a:pt x="34544" y="20193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8493252" y="3526536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44" y="14350"/>
                </a:lnTo>
                <a:lnTo>
                  <a:pt x="33400" y="10667"/>
                </a:lnTo>
                <a:lnTo>
                  <a:pt x="30225" y="5334"/>
                </a:lnTo>
                <a:lnTo>
                  <a:pt x="23875" y="1015"/>
                </a:lnTo>
                <a:lnTo>
                  <a:pt x="20700" y="0"/>
                </a:lnTo>
                <a:lnTo>
                  <a:pt x="17525" y="0"/>
                </a:lnTo>
                <a:lnTo>
                  <a:pt x="10668" y="1015"/>
                </a:lnTo>
                <a:lnTo>
                  <a:pt x="5333" y="5334"/>
                </a:lnTo>
                <a:lnTo>
                  <a:pt x="1016" y="10667"/>
                </a:lnTo>
                <a:lnTo>
                  <a:pt x="0" y="17525"/>
                </a:lnTo>
                <a:lnTo>
                  <a:pt x="0" y="20700"/>
                </a:lnTo>
                <a:lnTo>
                  <a:pt x="1016" y="23875"/>
                </a:lnTo>
                <a:lnTo>
                  <a:pt x="5333" y="30225"/>
                </a:lnTo>
                <a:lnTo>
                  <a:pt x="10668" y="33400"/>
                </a:lnTo>
                <a:lnTo>
                  <a:pt x="14350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400"/>
                </a:lnTo>
                <a:lnTo>
                  <a:pt x="30225" y="30225"/>
                </a:lnTo>
                <a:lnTo>
                  <a:pt x="33400" y="23875"/>
                </a:lnTo>
                <a:lnTo>
                  <a:pt x="34544" y="20700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8493252" y="3573779"/>
            <a:ext cx="35051" cy="35052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44" y="13843"/>
                </a:lnTo>
                <a:lnTo>
                  <a:pt x="33400" y="10033"/>
                </a:lnTo>
                <a:lnTo>
                  <a:pt x="30225" y="5334"/>
                </a:lnTo>
                <a:lnTo>
                  <a:pt x="23875" y="1016"/>
                </a:lnTo>
                <a:lnTo>
                  <a:pt x="20700" y="0"/>
                </a:lnTo>
                <a:lnTo>
                  <a:pt x="17525" y="0"/>
                </a:lnTo>
                <a:lnTo>
                  <a:pt x="10668" y="1016"/>
                </a:lnTo>
                <a:lnTo>
                  <a:pt x="5333" y="5334"/>
                </a:lnTo>
                <a:lnTo>
                  <a:pt x="1016" y="10033"/>
                </a:lnTo>
                <a:lnTo>
                  <a:pt x="0" y="17525"/>
                </a:lnTo>
                <a:lnTo>
                  <a:pt x="0" y="20193"/>
                </a:lnTo>
                <a:lnTo>
                  <a:pt x="1016" y="23875"/>
                </a:lnTo>
                <a:lnTo>
                  <a:pt x="5333" y="29718"/>
                </a:lnTo>
                <a:lnTo>
                  <a:pt x="10668" y="33401"/>
                </a:lnTo>
                <a:lnTo>
                  <a:pt x="14350" y="34544"/>
                </a:lnTo>
                <a:lnTo>
                  <a:pt x="17525" y="35052"/>
                </a:lnTo>
                <a:lnTo>
                  <a:pt x="20700" y="34544"/>
                </a:lnTo>
                <a:lnTo>
                  <a:pt x="23875" y="33401"/>
                </a:lnTo>
                <a:lnTo>
                  <a:pt x="30225" y="29718"/>
                </a:lnTo>
                <a:lnTo>
                  <a:pt x="33400" y="23875"/>
                </a:lnTo>
                <a:lnTo>
                  <a:pt x="34544" y="20193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8493252" y="362102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44" y="13843"/>
                </a:lnTo>
                <a:lnTo>
                  <a:pt x="33400" y="10668"/>
                </a:lnTo>
                <a:lnTo>
                  <a:pt x="30225" y="5333"/>
                </a:lnTo>
                <a:lnTo>
                  <a:pt x="23875" y="1015"/>
                </a:lnTo>
                <a:lnTo>
                  <a:pt x="20700" y="0"/>
                </a:lnTo>
                <a:lnTo>
                  <a:pt x="17525" y="0"/>
                </a:lnTo>
                <a:lnTo>
                  <a:pt x="10668" y="1015"/>
                </a:lnTo>
                <a:lnTo>
                  <a:pt x="5333" y="5333"/>
                </a:lnTo>
                <a:lnTo>
                  <a:pt x="1016" y="10668"/>
                </a:lnTo>
                <a:lnTo>
                  <a:pt x="0" y="17525"/>
                </a:lnTo>
                <a:lnTo>
                  <a:pt x="0" y="20700"/>
                </a:lnTo>
                <a:lnTo>
                  <a:pt x="1016" y="23875"/>
                </a:lnTo>
                <a:lnTo>
                  <a:pt x="5333" y="29718"/>
                </a:lnTo>
                <a:lnTo>
                  <a:pt x="10668" y="33400"/>
                </a:lnTo>
                <a:lnTo>
                  <a:pt x="14350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400"/>
                </a:lnTo>
                <a:lnTo>
                  <a:pt x="30225" y="29718"/>
                </a:lnTo>
                <a:lnTo>
                  <a:pt x="33400" y="23875"/>
                </a:lnTo>
                <a:lnTo>
                  <a:pt x="34544" y="20700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8493252" y="36667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271"/>
                </a:moveTo>
                <a:lnTo>
                  <a:pt x="34544" y="14096"/>
                </a:lnTo>
                <a:lnTo>
                  <a:pt x="33400" y="10413"/>
                </a:lnTo>
                <a:lnTo>
                  <a:pt x="30225" y="5206"/>
                </a:lnTo>
                <a:lnTo>
                  <a:pt x="23875" y="1523"/>
                </a:lnTo>
                <a:lnTo>
                  <a:pt x="20700" y="0"/>
                </a:lnTo>
                <a:lnTo>
                  <a:pt x="17525" y="0"/>
                </a:lnTo>
                <a:lnTo>
                  <a:pt x="10668" y="1523"/>
                </a:lnTo>
                <a:lnTo>
                  <a:pt x="5333" y="5206"/>
                </a:lnTo>
                <a:lnTo>
                  <a:pt x="1016" y="10413"/>
                </a:lnTo>
                <a:lnTo>
                  <a:pt x="0" y="17271"/>
                </a:lnTo>
                <a:lnTo>
                  <a:pt x="0" y="20446"/>
                </a:lnTo>
                <a:lnTo>
                  <a:pt x="1016" y="24002"/>
                </a:lnTo>
                <a:lnTo>
                  <a:pt x="5333" y="29844"/>
                </a:lnTo>
                <a:lnTo>
                  <a:pt x="10668" y="33019"/>
                </a:lnTo>
                <a:lnTo>
                  <a:pt x="14350" y="34035"/>
                </a:lnTo>
                <a:lnTo>
                  <a:pt x="17525" y="35051"/>
                </a:lnTo>
                <a:lnTo>
                  <a:pt x="20700" y="34035"/>
                </a:lnTo>
                <a:lnTo>
                  <a:pt x="23875" y="33019"/>
                </a:lnTo>
                <a:lnTo>
                  <a:pt x="30225" y="29844"/>
                </a:lnTo>
                <a:lnTo>
                  <a:pt x="33400" y="24002"/>
                </a:lnTo>
                <a:lnTo>
                  <a:pt x="34544" y="20446"/>
                </a:lnTo>
                <a:lnTo>
                  <a:pt x="35051" y="17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8493252" y="3713988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44" y="13843"/>
                </a:lnTo>
                <a:lnTo>
                  <a:pt x="33400" y="10668"/>
                </a:lnTo>
                <a:lnTo>
                  <a:pt x="30225" y="5334"/>
                </a:lnTo>
                <a:lnTo>
                  <a:pt x="23875" y="1016"/>
                </a:lnTo>
                <a:lnTo>
                  <a:pt x="20700" y="0"/>
                </a:lnTo>
                <a:lnTo>
                  <a:pt x="17525" y="0"/>
                </a:lnTo>
                <a:lnTo>
                  <a:pt x="10668" y="1016"/>
                </a:lnTo>
                <a:lnTo>
                  <a:pt x="5333" y="5334"/>
                </a:lnTo>
                <a:lnTo>
                  <a:pt x="1016" y="10668"/>
                </a:lnTo>
                <a:lnTo>
                  <a:pt x="0" y="17525"/>
                </a:lnTo>
                <a:lnTo>
                  <a:pt x="0" y="20193"/>
                </a:lnTo>
                <a:lnTo>
                  <a:pt x="1016" y="23875"/>
                </a:lnTo>
                <a:lnTo>
                  <a:pt x="5333" y="29718"/>
                </a:lnTo>
                <a:lnTo>
                  <a:pt x="10668" y="33400"/>
                </a:lnTo>
                <a:lnTo>
                  <a:pt x="14350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400"/>
                </a:lnTo>
                <a:lnTo>
                  <a:pt x="30225" y="29718"/>
                </a:lnTo>
                <a:lnTo>
                  <a:pt x="33400" y="23875"/>
                </a:lnTo>
                <a:lnTo>
                  <a:pt x="34544" y="20193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8493252" y="3761231"/>
            <a:ext cx="35051" cy="33528"/>
          </a:xfrm>
          <a:custGeom>
            <a:avLst/>
            <a:gdLst/>
            <a:ahLst/>
            <a:cxnLst/>
            <a:rect l="l" t="t" r="r" b="b"/>
            <a:pathLst>
              <a:path w="35051" h="33527">
                <a:moveTo>
                  <a:pt x="35051" y="16764"/>
                </a:moveTo>
                <a:lnTo>
                  <a:pt x="34544" y="13716"/>
                </a:lnTo>
                <a:lnTo>
                  <a:pt x="33400" y="10160"/>
                </a:lnTo>
                <a:lnTo>
                  <a:pt x="30225" y="5080"/>
                </a:lnTo>
                <a:lnTo>
                  <a:pt x="23875" y="1016"/>
                </a:lnTo>
                <a:lnTo>
                  <a:pt x="20700" y="0"/>
                </a:lnTo>
                <a:lnTo>
                  <a:pt x="17525" y="0"/>
                </a:lnTo>
                <a:lnTo>
                  <a:pt x="10668" y="1016"/>
                </a:lnTo>
                <a:lnTo>
                  <a:pt x="5333" y="5080"/>
                </a:lnTo>
                <a:lnTo>
                  <a:pt x="1016" y="10160"/>
                </a:lnTo>
                <a:lnTo>
                  <a:pt x="0" y="16764"/>
                </a:lnTo>
                <a:lnTo>
                  <a:pt x="0" y="19812"/>
                </a:lnTo>
                <a:lnTo>
                  <a:pt x="1016" y="22860"/>
                </a:lnTo>
                <a:lnTo>
                  <a:pt x="5333" y="28448"/>
                </a:lnTo>
                <a:lnTo>
                  <a:pt x="10668" y="32004"/>
                </a:lnTo>
                <a:lnTo>
                  <a:pt x="14350" y="33020"/>
                </a:lnTo>
                <a:lnTo>
                  <a:pt x="17525" y="33528"/>
                </a:lnTo>
                <a:lnTo>
                  <a:pt x="20700" y="33020"/>
                </a:lnTo>
                <a:lnTo>
                  <a:pt x="23875" y="32004"/>
                </a:lnTo>
                <a:lnTo>
                  <a:pt x="30225" y="28448"/>
                </a:lnTo>
                <a:lnTo>
                  <a:pt x="33400" y="22860"/>
                </a:lnTo>
                <a:lnTo>
                  <a:pt x="34544" y="19812"/>
                </a:lnTo>
                <a:lnTo>
                  <a:pt x="35051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8493252" y="380695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4" y="14731"/>
                </a:lnTo>
                <a:lnTo>
                  <a:pt x="33400" y="10922"/>
                </a:lnTo>
                <a:lnTo>
                  <a:pt x="30225" y="5461"/>
                </a:lnTo>
                <a:lnTo>
                  <a:pt x="23875" y="1650"/>
                </a:lnTo>
                <a:lnTo>
                  <a:pt x="20700" y="0"/>
                </a:lnTo>
                <a:lnTo>
                  <a:pt x="17525" y="0"/>
                </a:lnTo>
                <a:lnTo>
                  <a:pt x="10668" y="1650"/>
                </a:lnTo>
                <a:lnTo>
                  <a:pt x="5333" y="5461"/>
                </a:lnTo>
                <a:lnTo>
                  <a:pt x="1016" y="10922"/>
                </a:lnTo>
                <a:lnTo>
                  <a:pt x="0" y="18542"/>
                </a:lnTo>
                <a:lnTo>
                  <a:pt x="0" y="21336"/>
                </a:lnTo>
                <a:lnTo>
                  <a:pt x="1016" y="25146"/>
                </a:lnTo>
                <a:lnTo>
                  <a:pt x="5333" y="31115"/>
                </a:lnTo>
                <a:lnTo>
                  <a:pt x="10668" y="34417"/>
                </a:lnTo>
                <a:lnTo>
                  <a:pt x="14350" y="36068"/>
                </a:lnTo>
                <a:lnTo>
                  <a:pt x="17525" y="36575"/>
                </a:lnTo>
                <a:lnTo>
                  <a:pt x="20700" y="36068"/>
                </a:lnTo>
                <a:lnTo>
                  <a:pt x="23875" y="34417"/>
                </a:lnTo>
                <a:lnTo>
                  <a:pt x="30225" y="31115"/>
                </a:lnTo>
                <a:lnTo>
                  <a:pt x="33400" y="25146"/>
                </a:lnTo>
                <a:lnTo>
                  <a:pt x="34544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8493252" y="3854196"/>
            <a:ext cx="35051" cy="35052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44" y="13842"/>
                </a:lnTo>
                <a:lnTo>
                  <a:pt x="33400" y="10667"/>
                </a:lnTo>
                <a:lnTo>
                  <a:pt x="30225" y="5333"/>
                </a:lnTo>
                <a:lnTo>
                  <a:pt x="23875" y="1015"/>
                </a:lnTo>
                <a:lnTo>
                  <a:pt x="20700" y="0"/>
                </a:lnTo>
                <a:lnTo>
                  <a:pt x="17525" y="0"/>
                </a:lnTo>
                <a:lnTo>
                  <a:pt x="10668" y="1015"/>
                </a:lnTo>
                <a:lnTo>
                  <a:pt x="5333" y="5333"/>
                </a:lnTo>
                <a:lnTo>
                  <a:pt x="1016" y="10667"/>
                </a:lnTo>
                <a:lnTo>
                  <a:pt x="0" y="17525"/>
                </a:lnTo>
                <a:lnTo>
                  <a:pt x="0" y="20192"/>
                </a:lnTo>
                <a:lnTo>
                  <a:pt x="1016" y="23875"/>
                </a:lnTo>
                <a:lnTo>
                  <a:pt x="5333" y="29717"/>
                </a:lnTo>
                <a:lnTo>
                  <a:pt x="10668" y="33400"/>
                </a:lnTo>
                <a:lnTo>
                  <a:pt x="14350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400"/>
                </a:lnTo>
                <a:lnTo>
                  <a:pt x="30225" y="29717"/>
                </a:lnTo>
                <a:lnTo>
                  <a:pt x="33400" y="23875"/>
                </a:lnTo>
                <a:lnTo>
                  <a:pt x="34544" y="20192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8493252" y="3899916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44" y="14350"/>
                </a:lnTo>
                <a:lnTo>
                  <a:pt x="33400" y="10667"/>
                </a:lnTo>
                <a:lnTo>
                  <a:pt x="30225" y="5333"/>
                </a:lnTo>
                <a:lnTo>
                  <a:pt x="23875" y="1015"/>
                </a:lnTo>
                <a:lnTo>
                  <a:pt x="20700" y="0"/>
                </a:lnTo>
                <a:lnTo>
                  <a:pt x="17525" y="0"/>
                </a:lnTo>
                <a:lnTo>
                  <a:pt x="10668" y="1015"/>
                </a:lnTo>
                <a:lnTo>
                  <a:pt x="5333" y="5333"/>
                </a:lnTo>
                <a:lnTo>
                  <a:pt x="1016" y="10667"/>
                </a:lnTo>
                <a:lnTo>
                  <a:pt x="0" y="17525"/>
                </a:lnTo>
                <a:lnTo>
                  <a:pt x="0" y="20700"/>
                </a:lnTo>
                <a:lnTo>
                  <a:pt x="1016" y="23875"/>
                </a:lnTo>
                <a:lnTo>
                  <a:pt x="5333" y="29717"/>
                </a:lnTo>
                <a:lnTo>
                  <a:pt x="10668" y="33400"/>
                </a:lnTo>
                <a:lnTo>
                  <a:pt x="14350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400"/>
                </a:lnTo>
                <a:lnTo>
                  <a:pt x="30225" y="29717"/>
                </a:lnTo>
                <a:lnTo>
                  <a:pt x="33400" y="23875"/>
                </a:lnTo>
                <a:lnTo>
                  <a:pt x="34544" y="20700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8493252" y="3947160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44" y="13842"/>
                </a:lnTo>
                <a:lnTo>
                  <a:pt x="33400" y="10032"/>
                </a:lnTo>
                <a:lnTo>
                  <a:pt x="30225" y="4825"/>
                </a:lnTo>
                <a:lnTo>
                  <a:pt x="23875" y="1015"/>
                </a:lnTo>
                <a:lnTo>
                  <a:pt x="20700" y="0"/>
                </a:lnTo>
                <a:lnTo>
                  <a:pt x="17525" y="0"/>
                </a:lnTo>
                <a:lnTo>
                  <a:pt x="10668" y="1015"/>
                </a:lnTo>
                <a:lnTo>
                  <a:pt x="5333" y="4825"/>
                </a:lnTo>
                <a:lnTo>
                  <a:pt x="1016" y="10032"/>
                </a:lnTo>
                <a:lnTo>
                  <a:pt x="0" y="17525"/>
                </a:lnTo>
                <a:lnTo>
                  <a:pt x="0" y="20192"/>
                </a:lnTo>
                <a:lnTo>
                  <a:pt x="1016" y="23875"/>
                </a:lnTo>
                <a:lnTo>
                  <a:pt x="5333" y="29717"/>
                </a:lnTo>
                <a:lnTo>
                  <a:pt x="10668" y="32892"/>
                </a:lnTo>
                <a:lnTo>
                  <a:pt x="14350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2892"/>
                </a:lnTo>
                <a:lnTo>
                  <a:pt x="30225" y="29717"/>
                </a:lnTo>
                <a:lnTo>
                  <a:pt x="33400" y="23875"/>
                </a:lnTo>
                <a:lnTo>
                  <a:pt x="34544" y="20192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8493252" y="399440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6"/>
                </a:moveTo>
                <a:lnTo>
                  <a:pt x="34544" y="13843"/>
                </a:lnTo>
                <a:lnTo>
                  <a:pt x="33400" y="10668"/>
                </a:lnTo>
                <a:lnTo>
                  <a:pt x="30225" y="5334"/>
                </a:lnTo>
                <a:lnTo>
                  <a:pt x="23875" y="1016"/>
                </a:lnTo>
                <a:lnTo>
                  <a:pt x="20700" y="0"/>
                </a:lnTo>
                <a:lnTo>
                  <a:pt x="17525" y="0"/>
                </a:lnTo>
                <a:lnTo>
                  <a:pt x="10668" y="1016"/>
                </a:lnTo>
                <a:lnTo>
                  <a:pt x="5333" y="5334"/>
                </a:lnTo>
                <a:lnTo>
                  <a:pt x="1016" y="10668"/>
                </a:lnTo>
                <a:lnTo>
                  <a:pt x="0" y="17526"/>
                </a:lnTo>
                <a:lnTo>
                  <a:pt x="0" y="20701"/>
                </a:lnTo>
                <a:lnTo>
                  <a:pt x="1016" y="23876"/>
                </a:lnTo>
                <a:lnTo>
                  <a:pt x="5333" y="29718"/>
                </a:lnTo>
                <a:lnTo>
                  <a:pt x="10668" y="33401"/>
                </a:lnTo>
                <a:lnTo>
                  <a:pt x="14350" y="34544"/>
                </a:lnTo>
                <a:lnTo>
                  <a:pt x="17525" y="35052"/>
                </a:lnTo>
                <a:lnTo>
                  <a:pt x="20700" y="34544"/>
                </a:lnTo>
                <a:lnTo>
                  <a:pt x="23875" y="33401"/>
                </a:lnTo>
                <a:lnTo>
                  <a:pt x="30225" y="29718"/>
                </a:lnTo>
                <a:lnTo>
                  <a:pt x="33400" y="23876"/>
                </a:lnTo>
                <a:lnTo>
                  <a:pt x="34544" y="20701"/>
                </a:lnTo>
                <a:lnTo>
                  <a:pt x="35051" y="175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8493252" y="4041648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271"/>
                </a:moveTo>
                <a:lnTo>
                  <a:pt x="34544" y="14096"/>
                </a:lnTo>
                <a:lnTo>
                  <a:pt x="33400" y="10413"/>
                </a:lnTo>
                <a:lnTo>
                  <a:pt x="30225" y="5206"/>
                </a:lnTo>
                <a:lnTo>
                  <a:pt x="23875" y="1015"/>
                </a:lnTo>
                <a:lnTo>
                  <a:pt x="20700" y="0"/>
                </a:lnTo>
                <a:lnTo>
                  <a:pt x="17525" y="0"/>
                </a:lnTo>
                <a:lnTo>
                  <a:pt x="10668" y="1015"/>
                </a:lnTo>
                <a:lnTo>
                  <a:pt x="5333" y="5206"/>
                </a:lnTo>
                <a:lnTo>
                  <a:pt x="1016" y="10413"/>
                </a:lnTo>
                <a:lnTo>
                  <a:pt x="0" y="17271"/>
                </a:lnTo>
                <a:lnTo>
                  <a:pt x="0" y="20446"/>
                </a:lnTo>
                <a:lnTo>
                  <a:pt x="1016" y="24002"/>
                </a:lnTo>
                <a:lnTo>
                  <a:pt x="5333" y="29844"/>
                </a:lnTo>
                <a:lnTo>
                  <a:pt x="10668" y="33019"/>
                </a:lnTo>
                <a:lnTo>
                  <a:pt x="14350" y="34035"/>
                </a:lnTo>
                <a:lnTo>
                  <a:pt x="17525" y="35051"/>
                </a:lnTo>
                <a:lnTo>
                  <a:pt x="20700" y="34035"/>
                </a:lnTo>
                <a:lnTo>
                  <a:pt x="23875" y="33019"/>
                </a:lnTo>
                <a:lnTo>
                  <a:pt x="30225" y="29844"/>
                </a:lnTo>
                <a:lnTo>
                  <a:pt x="33400" y="24002"/>
                </a:lnTo>
                <a:lnTo>
                  <a:pt x="34544" y="20446"/>
                </a:lnTo>
                <a:lnTo>
                  <a:pt x="35051" y="17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8493252" y="4087368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44" y="13842"/>
                </a:lnTo>
                <a:lnTo>
                  <a:pt x="33400" y="10032"/>
                </a:lnTo>
                <a:lnTo>
                  <a:pt x="30225" y="5333"/>
                </a:lnTo>
                <a:lnTo>
                  <a:pt x="23875" y="1015"/>
                </a:lnTo>
                <a:lnTo>
                  <a:pt x="20700" y="0"/>
                </a:lnTo>
                <a:lnTo>
                  <a:pt x="17525" y="0"/>
                </a:lnTo>
                <a:lnTo>
                  <a:pt x="10668" y="1015"/>
                </a:lnTo>
                <a:lnTo>
                  <a:pt x="5333" y="5333"/>
                </a:lnTo>
                <a:lnTo>
                  <a:pt x="1016" y="10032"/>
                </a:lnTo>
                <a:lnTo>
                  <a:pt x="0" y="17525"/>
                </a:lnTo>
                <a:lnTo>
                  <a:pt x="0" y="20192"/>
                </a:lnTo>
                <a:lnTo>
                  <a:pt x="1016" y="23875"/>
                </a:lnTo>
                <a:lnTo>
                  <a:pt x="5333" y="29717"/>
                </a:lnTo>
                <a:lnTo>
                  <a:pt x="10668" y="33400"/>
                </a:lnTo>
                <a:lnTo>
                  <a:pt x="14350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400"/>
                </a:lnTo>
                <a:lnTo>
                  <a:pt x="30225" y="29717"/>
                </a:lnTo>
                <a:lnTo>
                  <a:pt x="33400" y="23875"/>
                </a:lnTo>
                <a:lnTo>
                  <a:pt x="34544" y="20192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8493252" y="4134612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44" y="13843"/>
                </a:lnTo>
                <a:lnTo>
                  <a:pt x="33400" y="10668"/>
                </a:lnTo>
                <a:lnTo>
                  <a:pt x="30225" y="5333"/>
                </a:lnTo>
                <a:lnTo>
                  <a:pt x="23875" y="1015"/>
                </a:lnTo>
                <a:lnTo>
                  <a:pt x="20700" y="0"/>
                </a:lnTo>
                <a:lnTo>
                  <a:pt x="17525" y="0"/>
                </a:lnTo>
                <a:lnTo>
                  <a:pt x="10668" y="1015"/>
                </a:lnTo>
                <a:lnTo>
                  <a:pt x="5333" y="5333"/>
                </a:lnTo>
                <a:lnTo>
                  <a:pt x="1016" y="10668"/>
                </a:lnTo>
                <a:lnTo>
                  <a:pt x="0" y="17525"/>
                </a:lnTo>
                <a:lnTo>
                  <a:pt x="0" y="20700"/>
                </a:lnTo>
                <a:lnTo>
                  <a:pt x="1016" y="23875"/>
                </a:lnTo>
                <a:lnTo>
                  <a:pt x="5333" y="29718"/>
                </a:lnTo>
                <a:lnTo>
                  <a:pt x="10668" y="33400"/>
                </a:lnTo>
                <a:lnTo>
                  <a:pt x="14350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400"/>
                </a:lnTo>
                <a:lnTo>
                  <a:pt x="30225" y="29718"/>
                </a:lnTo>
                <a:lnTo>
                  <a:pt x="33400" y="23875"/>
                </a:lnTo>
                <a:lnTo>
                  <a:pt x="34544" y="20700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8493252" y="4181855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272"/>
                </a:moveTo>
                <a:lnTo>
                  <a:pt x="34544" y="14097"/>
                </a:lnTo>
                <a:lnTo>
                  <a:pt x="33400" y="10414"/>
                </a:lnTo>
                <a:lnTo>
                  <a:pt x="30225" y="5207"/>
                </a:lnTo>
                <a:lnTo>
                  <a:pt x="23875" y="1524"/>
                </a:lnTo>
                <a:lnTo>
                  <a:pt x="20700" y="0"/>
                </a:lnTo>
                <a:lnTo>
                  <a:pt x="17525" y="0"/>
                </a:lnTo>
                <a:lnTo>
                  <a:pt x="10668" y="1524"/>
                </a:lnTo>
                <a:lnTo>
                  <a:pt x="5333" y="5207"/>
                </a:lnTo>
                <a:lnTo>
                  <a:pt x="1016" y="10414"/>
                </a:lnTo>
                <a:lnTo>
                  <a:pt x="0" y="17272"/>
                </a:lnTo>
                <a:lnTo>
                  <a:pt x="0" y="20447"/>
                </a:lnTo>
                <a:lnTo>
                  <a:pt x="1016" y="24003"/>
                </a:lnTo>
                <a:lnTo>
                  <a:pt x="5333" y="29845"/>
                </a:lnTo>
                <a:lnTo>
                  <a:pt x="10668" y="33020"/>
                </a:lnTo>
                <a:lnTo>
                  <a:pt x="14350" y="34544"/>
                </a:lnTo>
                <a:lnTo>
                  <a:pt x="17525" y="35052"/>
                </a:lnTo>
                <a:lnTo>
                  <a:pt x="20700" y="34544"/>
                </a:lnTo>
                <a:lnTo>
                  <a:pt x="23875" y="33020"/>
                </a:lnTo>
                <a:lnTo>
                  <a:pt x="30225" y="29845"/>
                </a:lnTo>
                <a:lnTo>
                  <a:pt x="33400" y="24003"/>
                </a:lnTo>
                <a:lnTo>
                  <a:pt x="34544" y="20447"/>
                </a:lnTo>
                <a:lnTo>
                  <a:pt x="35051" y="17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8493252" y="4229100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44" y="13843"/>
                </a:lnTo>
                <a:lnTo>
                  <a:pt x="33400" y="10668"/>
                </a:lnTo>
                <a:lnTo>
                  <a:pt x="30225" y="5333"/>
                </a:lnTo>
                <a:lnTo>
                  <a:pt x="23875" y="1016"/>
                </a:lnTo>
                <a:lnTo>
                  <a:pt x="20700" y="0"/>
                </a:lnTo>
                <a:lnTo>
                  <a:pt x="17525" y="0"/>
                </a:lnTo>
                <a:lnTo>
                  <a:pt x="10668" y="1016"/>
                </a:lnTo>
                <a:lnTo>
                  <a:pt x="5333" y="5333"/>
                </a:lnTo>
                <a:lnTo>
                  <a:pt x="1016" y="10668"/>
                </a:lnTo>
                <a:lnTo>
                  <a:pt x="0" y="17525"/>
                </a:lnTo>
                <a:lnTo>
                  <a:pt x="0" y="20193"/>
                </a:lnTo>
                <a:lnTo>
                  <a:pt x="1016" y="23875"/>
                </a:lnTo>
                <a:lnTo>
                  <a:pt x="5333" y="29718"/>
                </a:lnTo>
                <a:lnTo>
                  <a:pt x="10668" y="33400"/>
                </a:lnTo>
                <a:lnTo>
                  <a:pt x="14350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400"/>
                </a:lnTo>
                <a:lnTo>
                  <a:pt x="30225" y="29718"/>
                </a:lnTo>
                <a:lnTo>
                  <a:pt x="33400" y="23875"/>
                </a:lnTo>
                <a:lnTo>
                  <a:pt x="34544" y="20193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8493252" y="4274820"/>
            <a:ext cx="35051" cy="35052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44" y="14350"/>
                </a:lnTo>
                <a:lnTo>
                  <a:pt x="33400" y="10667"/>
                </a:lnTo>
                <a:lnTo>
                  <a:pt x="30225" y="5333"/>
                </a:lnTo>
                <a:lnTo>
                  <a:pt x="23875" y="1015"/>
                </a:lnTo>
                <a:lnTo>
                  <a:pt x="20700" y="0"/>
                </a:lnTo>
                <a:lnTo>
                  <a:pt x="17525" y="0"/>
                </a:lnTo>
                <a:lnTo>
                  <a:pt x="10668" y="1015"/>
                </a:lnTo>
                <a:lnTo>
                  <a:pt x="5333" y="5333"/>
                </a:lnTo>
                <a:lnTo>
                  <a:pt x="1016" y="10667"/>
                </a:lnTo>
                <a:lnTo>
                  <a:pt x="0" y="17525"/>
                </a:lnTo>
                <a:lnTo>
                  <a:pt x="0" y="20700"/>
                </a:lnTo>
                <a:lnTo>
                  <a:pt x="1016" y="23875"/>
                </a:lnTo>
                <a:lnTo>
                  <a:pt x="5333" y="29717"/>
                </a:lnTo>
                <a:lnTo>
                  <a:pt x="10668" y="33400"/>
                </a:lnTo>
                <a:lnTo>
                  <a:pt x="14350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400"/>
                </a:lnTo>
                <a:lnTo>
                  <a:pt x="30225" y="29717"/>
                </a:lnTo>
                <a:lnTo>
                  <a:pt x="33400" y="23875"/>
                </a:lnTo>
                <a:lnTo>
                  <a:pt x="34544" y="20700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8493252" y="4320540"/>
            <a:ext cx="35051" cy="36576"/>
          </a:xfrm>
          <a:custGeom>
            <a:avLst/>
            <a:gdLst/>
            <a:ahLst/>
            <a:cxnLst/>
            <a:rect l="l" t="t" r="r" b="b"/>
            <a:pathLst>
              <a:path w="35051" h="36576">
                <a:moveTo>
                  <a:pt x="35051" y="18542"/>
                </a:moveTo>
                <a:lnTo>
                  <a:pt x="34544" y="14732"/>
                </a:lnTo>
                <a:lnTo>
                  <a:pt x="33400" y="10922"/>
                </a:lnTo>
                <a:lnTo>
                  <a:pt x="30225" y="5461"/>
                </a:lnTo>
                <a:lnTo>
                  <a:pt x="23875" y="1651"/>
                </a:lnTo>
                <a:lnTo>
                  <a:pt x="20700" y="0"/>
                </a:lnTo>
                <a:lnTo>
                  <a:pt x="17525" y="0"/>
                </a:lnTo>
                <a:lnTo>
                  <a:pt x="10668" y="1651"/>
                </a:lnTo>
                <a:lnTo>
                  <a:pt x="5333" y="5461"/>
                </a:lnTo>
                <a:lnTo>
                  <a:pt x="1016" y="10922"/>
                </a:lnTo>
                <a:lnTo>
                  <a:pt x="0" y="18542"/>
                </a:lnTo>
                <a:lnTo>
                  <a:pt x="0" y="21336"/>
                </a:lnTo>
                <a:lnTo>
                  <a:pt x="1016" y="25146"/>
                </a:lnTo>
                <a:lnTo>
                  <a:pt x="5333" y="31115"/>
                </a:lnTo>
                <a:lnTo>
                  <a:pt x="10668" y="34417"/>
                </a:lnTo>
                <a:lnTo>
                  <a:pt x="14350" y="36068"/>
                </a:lnTo>
                <a:lnTo>
                  <a:pt x="17525" y="36576"/>
                </a:lnTo>
                <a:lnTo>
                  <a:pt x="20700" y="36068"/>
                </a:lnTo>
                <a:lnTo>
                  <a:pt x="23875" y="34417"/>
                </a:lnTo>
                <a:lnTo>
                  <a:pt x="30225" y="31115"/>
                </a:lnTo>
                <a:lnTo>
                  <a:pt x="33400" y="25146"/>
                </a:lnTo>
                <a:lnTo>
                  <a:pt x="34544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8493252" y="4369308"/>
            <a:ext cx="35051" cy="33528"/>
          </a:xfrm>
          <a:custGeom>
            <a:avLst/>
            <a:gdLst/>
            <a:ahLst/>
            <a:cxnLst/>
            <a:rect l="l" t="t" r="r" b="b"/>
            <a:pathLst>
              <a:path w="35051" h="33527">
                <a:moveTo>
                  <a:pt x="35051" y="16764"/>
                </a:moveTo>
                <a:lnTo>
                  <a:pt x="34544" y="13208"/>
                </a:lnTo>
                <a:lnTo>
                  <a:pt x="33400" y="10160"/>
                </a:lnTo>
                <a:lnTo>
                  <a:pt x="30225" y="5080"/>
                </a:lnTo>
                <a:lnTo>
                  <a:pt x="23875" y="1016"/>
                </a:lnTo>
                <a:lnTo>
                  <a:pt x="20700" y="0"/>
                </a:lnTo>
                <a:lnTo>
                  <a:pt x="17525" y="0"/>
                </a:lnTo>
                <a:lnTo>
                  <a:pt x="10668" y="1016"/>
                </a:lnTo>
                <a:lnTo>
                  <a:pt x="5333" y="5080"/>
                </a:lnTo>
                <a:lnTo>
                  <a:pt x="1016" y="10160"/>
                </a:lnTo>
                <a:lnTo>
                  <a:pt x="0" y="16764"/>
                </a:lnTo>
                <a:lnTo>
                  <a:pt x="0" y="19304"/>
                </a:lnTo>
                <a:lnTo>
                  <a:pt x="1016" y="22860"/>
                </a:lnTo>
                <a:lnTo>
                  <a:pt x="5333" y="28448"/>
                </a:lnTo>
                <a:lnTo>
                  <a:pt x="10668" y="32004"/>
                </a:lnTo>
                <a:lnTo>
                  <a:pt x="14350" y="33020"/>
                </a:lnTo>
                <a:lnTo>
                  <a:pt x="17525" y="33528"/>
                </a:lnTo>
                <a:lnTo>
                  <a:pt x="20700" y="33020"/>
                </a:lnTo>
                <a:lnTo>
                  <a:pt x="23875" y="32004"/>
                </a:lnTo>
                <a:lnTo>
                  <a:pt x="30225" y="28448"/>
                </a:lnTo>
                <a:lnTo>
                  <a:pt x="33400" y="22860"/>
                </a:lnTo>
                <a:lnTo>
                  <a:pt x="34544" y="19304"/>
                </a:lnTo>
                <a:lnTo>
                  <a:pt x="35051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8493252" y="4415028"/>
            <a:ext cx="35051" cy="35052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6"/>
                </a:moveTo>
                <a:lnTo>
                  <a:pt x="34544" y="14351"/>
                </a:lnTo>
                <a:lnTo>
                  <a:pt x="33400" y="10668"/>
                </a:lnTo>
                <a:lnTo>
                  <a:pt x="30225" y="5334"/>
                </a:lnTo>
                <a:lnTo>
                  <a:pt x="23875" y="1016"/>
                </a:lnTo>
                <a:lnTo>
                  <a:pt x="20700" y="0"/>
                </a:lnTo>
                <a:lnTo>
                  <a:pt x="17525" y="0"/>
                </a:lnTo>
                <a:lnTo>
                  <a:pt x="10668" y="1016"/>
                </a:lnTo>
                <a:lnTo>
                  <a:pt x="5333" y="5334"/>
                </a:lnTo>
                <a:lnTo>
                  <a:pt x="1016" y="10668"/>
                </a:lnTo>
                <a:lnTo>
                  <a:pt x="0" y="17526"/>
                </a:lnTo>
                <a:lnTo>
                  <a:pt x="0" y="20701"/>
                </a:lnTo>
                <a:lnTo>
                  <a:pt x="1016" y="23876"/>
                </a:lnTo>
                <a:lnTo>
                  <a:pt x="5333" y="30226"/>
                </a:lnTo>
                <a:lnTo>
                  <a:pt x="10668" y="33401"/>
                </a:lnTo>
                <a:lnTo>
                  <a:pt x="14350" y="34544"/>
                </a:lnTo>
                <a:lnTo>
                  <a:pt x="17525" y="35052"/>
                </a:lnTo>
                <a:lnTo>
                  <a:pt x="20700" y="34544"/>
                </a:lnTo>
                <a:lnTo>
                  <a:pt x="23875" y="33401"/>
                </a:lnTo>
                <a:lnTo>
                  <a:pt x="30225" y="30226"/>
                </a:lnTo>
                <a:lnTo>
                  <a:pt x="33400" y="23876"/>
                </a:lnTo>
                <a:lnTo>
                  <a:pt x="34544" y="20701"/>
                </a:lnTo>
                <a:lnTo>
                  <a:pt x="35051" y="175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8493252" y="4462272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44" y="13842"/>
                </a:lnTo>
                <a:lnTo>
                  <a:pt x="33400" y="10032"/>
                </a:lnTo>
                <a:lnTo>
                  <a:pt x="30225" y="4825"/>
                </a:lnTo>
                <a:lnTo>
                  <a:pt x="23875" y="1015"/>
                </a:lnTo>
                <a:lnTo>
                  <a:pt x="20700" y="0"/>
                </a:lnTo>
                <a:lnTo>
                  <a:pt x="17525" y="0"/>
                </a:lnTo>
                <a:lnTo>
                  <a:pt x="10668" y="1015"/>
                </a:lnTo>
                <a:lnTo>
                  <a:pt x="5333" y="4825"/>
                </a:lnTo>
                <a:lnTo>
                  <a:pt x="1016" y="10032"/>
                </a:lnTo>
                <a:lnTo>
                  <a:pt x="0" y="17525"/>
                </a:lnTo>
                <a:lnTo>
                  <a:pt x="0" y="20192"/>
                </a:lnTo>
                <a:lnTo>
                  <a:pt x="1016" y="23875"/>
                </a:lnTo>
                <a:lnTo>
                  <a:pt x="5333" y="29717"/>
                </a:lnTo>
                <a:lnTo>
                  <a:pt x="10668" y="33400"/>
                </a:lnTo>
                <a:lnTo>
                  <a:pt x="14350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400"/>
                </a:lnTo>
                <a:lnTo>
                  <a:pt x="30225" y="29717"/>
                </a:lnTo>
                <a:lnTo>
                  <a:pt x="33400" y="23875"/>
                </a:lnTo>
                <a:lnTo>
                  <a:pt x="34544" y="20192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8493252" y="4507992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44" y="13842"/>
                </a:lnTo>
                <a:lnTo>
                  <a:pt x="33400" y="10667"/>
                </a:lnTo>
                <a:lnTo>
                  <a:pt x="30225" y="5333"/>
                </a:lnTo>
                <a:lnTo>
                  <a:pt x="23875" y="1015"/>
                </a:lnTo>
                <a:lnTo>
                  <a:pt x="20700" y="0"/>
                </a:lnTo>
                <a:lnTo>
                  <a:pt x="17525" y="0"/>
                </a:lnTo>
                <a:lnTo>
                  <a:pt x="10668" y="1015"/>
                </a:lnTo>
                <a:lnTo>
                  <a:pt x="5333" y="5333"/>
                </a:lnTo>
                <a:lnTo>
                  <a:pt x="1016" y="10667"/>
                </a:lnTo>
                <a:lnTo>
                  <a:pt x="0" y="17525"/>
                </a:lnTo>
                <a:lnTo>
                  <a:pt x="0" y="20700"/>
                </a:lnTo>
                <a:lnTo>
                  <a:pt x="1016" y="23875"/>
                </a:lnTo>
                <a:lnTo>
                  <a:pt x="5333" y="29717"/>
                </a:lnTo>
                <a:lnTo>
                  <a:pt x="10668" y="33400"/>
                </a:lnTo>
                <a:lnTo>
                  <a:pt x="14350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400"/>
                </a:lnTo>
                <a:lnTo>
                  <a:pt x="30225" y="29717"/>
                </a:lnTo>
                <a:lnTo>
                  <a:pt x="33400" y="23875"/>
                </a:lnTo>
                <a:lnTo>
                  <a:pt x="34544" y="20700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8493252" y="4555236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271"/>
                </a:moveTo>
                <a:lnTo>
                  <a:pt x="34544" y="14096"/>
                </a:lnTo>
                <a:lnTo>
                  <a:pt x="33400" y="10413"/>
                </a:lnTo>
                <a:lnTo>
                  <a:pt x="30225" y="5206"/>
                </a:lnTo>
                <a:lnTo>
                  <a:pt x="23875" y="1015"/>
                </a:lnTo>
                <a:lnTo>
                  <a:pt x="20700" y="0"/>
                </a:lnTo>
                <a:lnTo>
                  <a:pt x="17525" y="0"/>
                </a:lnTo>
                <a:lnTo>
                  <a:pt x="10668" y="1015"/>
                </a:lnTo>
                <a:lnTo>
                  <a:pt x="5333" y="5206"/>
                </a:lnTo>
                <a:lnTo>
                  <a:pt x="1016" y="10413"/>
                </a:lnTo>
                <a:lnTo>
                  <a:pt x="0" y="17271"/>
                </a:lnTo>
                <a:lnTo>
                  <a:pt x="0" y="20446"/>
                </a:lnTo>
                <a:lnTo>
                  <a:pt x="1016" y="24002"/>
                </a:lnTo>
                <a:lnTo>
                  <a:pt x="5333" y="29844"/>
                </a:lnTo>
                <a:lnTo>
                  <a:pt x="10668" y="33019"/>
                </a:lnTo>
                <a:lnTo>
                  <a:pt x="14350" y="34036"/>
                </a:lnTo>
                <a:lnTo>
                  <a:pt x="17525" y="35051"/>
                </a:lnTo>
                <a:lnTo>
                  <a:pt x="20700" y="34036"/>
                </a:lnTo>
                <a:lnTo>
                  <a:pt x="23875" y="33019"/>
                </a:lnTo>
                <a:lnTo>
                  <a:pt x="30225" y="29844"/>
                </a:lnTo>
                <a:lnTo>
                  <a:pt x="33400" y="24002"/>
                </a:lnTo>
                <a:lnTo>
                  <a:pt x="34544" y="20446"/>
                </a:lnTo>
                <a:lnTo>
                  <a:pt x="35051" y="17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8493252" y="4602480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6"/>
                </a:moveTo>
                <a:lnTo>
                  <a:pt x="34544" y="13843"/>
                </a:lnTo>
                <a:lnTo>
                  <a:pt x="33400" y="10668"/>
                </a:lnTo>
                <a:lnTo>
                  <a:pt x="30225" y="5334"/>
                </a:lnTo>
                <a:lnTo>
                  <a:pt x="23875" y="1016"/>
                </a:lnTo>
                <a:lnTo>
                  <a:pt x="20700" y="0"/>
                </a:lnTo>
                <a:lnTo>
                  <a:pt x="17525" y="0"/>
                </a:lnTo>
                <a:lnTo>
                  <a:pt x="10668" y="1016"/>
                </a:lnTo>
                <a:lnTo>
                  <a:pt x="5333" y="5334"/>
                </a:lnTo>
                <a:lnTo>
                  <a:pt x="1016" y="10668"/>
                </a:lnTo>
                <a:lnTo>
                  <a:pt x="0" y="17526"/>
                </a:lnTo>
                <a:lnTo>
                  <a:pt x="0" y="20193"/>
                </a:lnTo>
                <a:lnTo>
                  <a:pt x="1016" y="23876"/>
                </a:lnTo>
                <a:lnTo>
                  <a:pt x="5333" y="29718"/>
                </a:lnTo>
                <a:lnTo>
                  <a:pt x="10668" y="33401"/>
                </a:lnTo>
                <a:lnTo>
                  <a:pt x="14350" y="34544"/>
                </a:lnTo>
                <a:lnTo>
                  <a:pt x="17525" y="35052"/>
                </a:lnTo>
                <a:lnTo>
                  <a:pt x="20700" y="34544"/>
                </a:lnTo>
                <a:lnTo>
                  <a:pt x="23875" y="33401"/>
                </a:lnTo>
                <a:lnTo>
                  <a:pt x="30225" y="29718"/>
                </a:lnTo>
                <a:lnTo>
                  <a:pt x="33400" y="23876"/>
                </a:lnTo>
                <a:lnTo>
                  <a:pt x="34544" y="20193"/>
                </a:lnTo>
                <a:lnTo>
                  <a:pt x="35051" y="175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8490204" y="4648200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44" y="13843"/>
                </a:lnTo>
                <a:lnTo>
                  <a:pt x="33400" y="10668"/>
                </a:lnTo>
                <a:lnTo>
                  <a:pt x="29718" y="5333"/>
                </a:lnTo>
                <a:lnTo>
                  <a:pt x="23875" y="1016"/>
                </a:lnTo>
                <a:lnTo>
                  <a:pt x="20193" y="0"/>
                </a:lnTo>
                <a:lnTo>
                  <a:pt x="17525" y="0"/>
                </a:lnTo>
                <a:lnTo>
                  <a:pt x="10032" y="1016"/>
                </a:lnTo>
                <a:lnTo>
                  <a:pt x="5334" y="5333"/>
                </a:lnTo>
                <a:lnTo>
                  <a:pt x="1016" y="10668"/>
                </a:lnTo>
                <a:lnTo>
                  <a:pt x="0" y="17525"/>
                </a:lnTo>
                <a:lnTo>
                  <a:pt x="0" y="20700"/>
                </a:lnTo>
                <a:lnTo>
                  <a:pt x="1016" y="23875"/>
                </a:lnTo>
                <a:lnTo>
                  <a:pt x="5334" y="29718"/>
                </a:lnTo>
                <a:lnTo>
                  <a:pt x="10032" y="33400"/>
                </a:lnTo>
                <a:lnTo>
                  <a:pt x="13843" y="34543"/>
                </a:lnTo>
                <a:lnTo>
                  <a:pt x="17525" y="35051"/>
                </a:lnTo>
                <a:lnTo>
                  <a:pt x="20193" y="34543"/>
                </a:lnTo>
                <a:lnTo>
                  <a:pt x="23875" y="33400"/>
                </a:lnTo>
                <a:lnTo>
                  <a:pt x="29718" y="29718"/>
                </a:lnTo>
                <a:lnTo>
                  <a:pt x="33400" y="23875"/>
                </a:lnTo>
                <a:lnTo>
                  <a:pt x="34544" y="20700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8465820" y="468782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44" y="13843"/>
                </a:lnTo>
                <a:lnTo>
                  <a:pt x="33020" y="10668"/>
                </a:lnTo>
                <a:lnTo>
                  <a:pt x="29845" y="5333"/>
                </a:lnTo>
                <a:lnTo>
                  <a:pt x="24002" y="1015"/>
                </a:lnTo>
                <a:lnTo>
                  <a:pt x="20447" y="0"/>
                </a:lnTo>
                <a:lnTo>
                  <a:pt x="17779" y="0"/>
                </a:lnTo>
                <a:lnTo>
                  <a:pt x="10413" y="1015"/>
                </a:lnTo>
                <a:lnTo>
                  <a:pt x="5206" y="5333"/>
                </a:lnTo>
                <a:lnTo>
                  <a:pt x="1524" y="10668"/>
                </a:lnTo>
                <a:lnTo>
                  <a:pt x="0" y="17525"/>
                </a:lnTo>
                <a:lnTo>
                  <a:pt x="0" y="20700"/>
                </a:lnTo>
                <a:lnTo>
                  <a:pt x="1524" y="23875"/>
                </a:lnTo>
                <a:lnTo>
                  <a:pt x="5206" y="29718"/>
                </a:lnTo>
                <a:lnTo>
                  <a:pt x="10413" y="33400"/>
                </a:lnTo>
                <a:lnTo>
                  <a:pt x="14097" y="34543"/>
                </a:lnTo>
                <a:lnTo>
                  <a:pt x="17779" y="35051"/>
                </a:lnTo>
                <a:lnTo>
                  <a:pt x="20447" y="34543"/>
                </a:lnTo>
                <a:lnTo>
                  <a:pt x="24002" y="33400"/>
                </a:lnTo>
                <a:lnTo>
                  <a:pt x="29845" y="29718"/>
                </a:lnTo>
                <a:lnTo>
                  <a:pt x="33020" y="23875"/>
                </a:lnTo>
                <a:lnTo>
                  <a:pt x="34544" y="20700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8423148" y="4704588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44" y="14350"/>
                </a:lnTo>
                <a:lnTo>
                  <a:pt x="33400" y="10668"/>
                </a:lnTo>
                <a:lnTo>
                  <a:pt x="29718" y="5334"/>
                </a:lnTo>
                <a:lnTo>
                  <a:pt x="23875" y="1016"/>
                </a:lnTo>
                <a:lnTo>
                  <a:pt x="20193" y="0"/>
                </a:lnTo>
                <a:lnTo>
                  <a:pt x="17525" y="0"/>
                </a:lnTo>
                <a:lnTo>
                  <a:pt x="10668" y="1016"/>
                </a:lnTo>
                <a:lnTo>
                  <a:pt x="5333" y="5334"/>
                </a:lnTo>
                <a:lnTo>
                  <a:pt x="1016" y="10668"/>
                </a:lnTo>
                <a:lnTo>
                  <a:pt x="0" y="17525"/>
                </a:lnTo>
                <a:lnTo>
                  <a:pt x="0" y="20700"/>
                </a:lnTo>
                <a:lnTo>
                  <a:pt x="1016" y="23875"/>
                </a:lnTo>
                <a:lnTo>
                  <a:pt x="5333" y="29718"/>
                </a:lnTo>
                <a:lnTo>
                  <a:pt x="10668" y="33400"/>
                </a:lnTo>
                <a:lnTo>
                  <a:pt x="13843" y="34543"/>
                </a:lnTo>
                <a:lnTo>
                  <a:pt x="17525" y="35051"/>
                </a:lnTo>
                <a:lnTo>
                  <a:pt x="20193" y="34543"/>
                </a:lnTo>
                <a:lnTo>
                  <a:pt x="23875" y="33400"/>
                </a:lnTo>
                <a:lnTo>
                  <a:pt x="29718" y="29718"/>
                </a:lnTo>
                <a:lnTo>
                  <a:pt x="33400" y="23875"/>
                </a:lnTo>
                <a:lnTo>
                  <a:pt x="34544" y="20700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8375904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4" y="14731"/>
                </a:lnTo>
                <a:lnTo>
                  <a:pt x="33400" y="10921"/>
                </a:lnTo>
                <a:lnTo>
                  <a:pt x="29718" y="5461"/>
                </a:lnTo>
                <a:lnTo>
                  <a:pt x="23875" y="1650"/>
                </a:lnTo>
                <a:lnTo>
                  <a:pt x="20700" y="0"/>
                </a:lnTo>
                <a:lnTo>
                  <a:pt x="17525" y="0"/>
                </a:lnTo>
                <a:lnTo>
                  <a:pt x="10668" y="1650"/>
                </a:lnTo>
                <a:lnTo>
                  <a:pt x="5334" y="5461"/>
                </a:lnTo>
                <a:lnTo>
                  <a:pt x="101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6" y="25145"/>
                </a:lnTo>
                <a:lnTo>
                  <a:pt x="5334" y="31114"/>
                </a:lnTo>
                <a:lnTo>
                  <a:pt x="10668" y="34417"/>
                </a:lnTo>
                <a:lnTo>
                  <a:pt x="14350" y="36068"/>
                </a:lnTo>
                <a:lnTo>
                  <a:pt x="17525" y="36575"/>
                </a:lnTo>
                <a:lnTo>
                  <a:pt x="20700" y="36068"/>
                </a:lnTo>
                <a:lnTo>
                  <a:pt x="23875" y="34417"/>
                </a:lnTo>
                <a:lnTo>
                  <a:pt x="29718" y="31114"/>
                </a:lnTo>
                <a:lnTo>
                  <a:pt x="33400" y="25145"/>
                </a:lnTo>
                <a:lnTo>
                  <a:pt x="34544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8328659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4" y="14731"/>
                </a:lnTo>
                <a:lnTo>
                  <a:pt x="33400" y="10921"/>
                </a:lnTo>
                <a:lnTo>
                  <a:pt x="29718" y="5461"/>
                </a:lnTo>
                <a:lnTo>
                  <a:pt x="23875" y="1650"/>
                </a:lnTo>
                <a:lnTo>
                  <a:pt x="20193" y="0"/>
                </a:lnTo>
                <a:lnTo>
                  <a:pt x="17525" y="0"/>
                </a:lnTo>
                <a:lnTo>
                  <a:pt x="10668" y="1650"/>
                </a:lnTo>
                <a:lnTo>
                  <a:pt x="5334" y="5461"/>
                </a:lnTo>
                <a:lnTo>
                  <a:pt x="101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6" y="25145"/>
                </a:lnTo>
                <a:lnTo>
                  <a:pt x="5334" y="31114"/>
                </a:lnTo>
                <a:lnTo>
                  <a:pt x="10668" y="34417"/>
                </a:lnTo>
                <a:lnTo>
                  <a:pt x="13843" y="36068"/>
                </a:lnTo>
                <a:lnTo>
                  <a:pt x="17525" y="36575"/>
                </a:lnTo>
                <a:lnTo>
                  <a:pt x="20193" y="36068"/>
                </a:lnTo>
                <a:lnTo>
                  <a:pt x="23875" y="34417"/>
                </a:lnTo>
                <a:lnTo>
                  <a:pt x="29718" y="31114"/>
                </a:lnTo>
                <a:lnTo>
                  <a:pt x="33400" y="25145"/>
                </a:lnTo>
                <a:lnTo>
                  <a:pt x="34544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8281416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3" y="14731"/>
                </a:lnTo>
                <a:lnTo>
                  <a:pt x="33019" y="10921"/>
                </a:lnTo>
                <a:lnTo>
                  <a:pt x="29844" y="5461"/>
                </a:lnTo>
                <a:lnTo>
                  <a:pt x="24002" y="1650"/>
                </a:lnTo>
                <a:lnTo>
                  <a:pt x="20447" y="0"/>
                </a:lnTo>
                <a:lnTo>
                  <a:pt x="17779" y="0"/>
                </a:lnTo>
                <a:lnTo>
                  <a:pt x="10413" y="1650"/>
                </a:lnTo>
                <a:lnTo>
                  <a:pt x="5206" y="5461"/>
                </a:lnTo>
                <a:lnTo>
                  <a:pt x="1524" y="10921"/>
                </a:lnTo>
                <a:lnTo>
                  <a:pt x="0" y="18542"/>
                </a:lnTo>
                <a:lnTo>
                  <a:pt x="0" y="21336"/>
                </a:lnTo>
                <a:lnTo>
                  <a:pt x="1524" y="25145"/>
                </a:lnTo>
                <a:lnTo>
                  <a:pt x="5206" y="31114"/>
                </a:lnTo>
                <a:lnTo>
                  <a:pt x="10413" y="34417"/>
                </a:lnTo>
                <a:lnTo>
                  <a:pt x="14097" y="36068"/>
                </a:lnTo>
                <a:lnTo>
                  <a:pt x="17779" y="36575"/>
                </a:lnTo>
                <a:lnTo>
                  <a:pt x="20447" y="36068"/>
                </a:lnTo>
                <a:lnTo>
                  <a:pt x="24002" y="34417"/>
                </a:lnTo>
                <a:lnTo>
                  <a:pt x="29844" y="31114"/>
                </a:lnTo>
                <a:lnTo>
                  <a:pt x="33019" y="25145"/>
                </a:lnTo>
                <a:lnTo>
                  <a:pt x="34543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8234172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4" y="14731"/>
                </a:lnTo>
                <a:lnTo>
                  <a:pt x="33400" y="10921"/>
                </a:lnTo>
                <a:lnTo>
                  <a:pt x="29718" y="5461"/>
                </a:lnTo>
                <a:lnTo>
                  <a:pt x="23875" y="1650"/>
                </a:lnTo>
                <a:lnTo>
                  <a:pt x="20700" y="0"/>
                </a:lnTo>
                <a:lnTo>
                  <a:pt x="17525" y="0"/>
                </a:lnTo>
                <a:lnTo>
                  <a:pt x="10668" y="1650"/>
                </a:lnTo>
                <a:lnTo>
                  <a:pt x="5333" y="5461"/>
                </a:lnTo>
                <a:lnTo>
                  <a:pt x="101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6" y="25145"/>
                </a:lnTo>
                <a:lnTo>
                  <a:pt x="5333" y="31114"/>
                </a:lnTo>
                <a:lnTo>
                  <a:pt x="10668" y="34417"/>
                </a:lnTo>
                <a:lnTo>
                  <a:pt x="14350" y="36068"/>
                </a:lnTo>
                <a:lnTo>
                  <a:pt x="17525" y="36575"/>
                </a:lnTo>
                <a:lnTo>
                  <a:pt x="20700" y="36068"/>
                </a:lnTo>
                <a:lnTo>
                  <a:pt x="23875" y="34417"/>
                </a:lnTo>
                <a:lnTo>
                  <a:pt x="29718" y="31114"/>
                </a:lnTo>
                <a:lnTo>
                  <a:pt x="33400" y="25145"/>
                </a:lnTo>
                <a:lnTo>
                  <a:pt x="34544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8188452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4" y="14731"/>
                </a:lnTo>
                <a:lnTo>
                  <a:pt x="33400" y="10921"/>
                </a:lnTo>
                <a:lnTo>
                  <a:pt x="29718" y="5461"/>
                </a:lnTo>
                <a:lnTo>
                  <a:pt x="23875" y="1650"/>
                </a:lnTo>
                <a:lnTo>
                  <a:pt x="20193" y="0"/>
                </a:lnTo>
                <a:lnTo>
                  <a:pt x="17525" y="0"/>
                </a:lnTo>
                <a:lnTo>
                  <a:pt x="10668" y="1650"/>
                </a:lnTo>
                <a:lnTo>
                  <a:pt x="5333" y="5461"/>
                </a:lnTo>
                <a:lnTo>
                  <a:pt x="101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6" y="25145"/>
                </a:lnTo>
                <a:lnTo>
                  <a:pt x="5333" y="31114"/>
                </a:lnTo>
                <a:lnTo>
                  <a:pt x="10668" y="34417"/>
                </a:lnTo>
                <a:lnTo>
                  <a:pt x="13843" y="36068"/>
                </a:lnTo>
                <a:lnTo>
                  <a:pt x="17525" y="36575"/>
                </a:lnTo>
                <a:lnTo>
                  <a:pt x="20193" y="36068"/>
                </a:lnTo>
                <a:lnTo>
                  <a:pt x="23875" y="34417"/>
                </a:lnTo>
                <a:lnTo>
                  <a:pt x="29718" y="31114"/>
                </a:lnTo>
                <a:lnTo>
                  <a:pt x="33400" y="25145"/>
                </a:lnTo>
                <a:lnTo>
                  <a:pt x="34544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8141208" y="4706112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542"/>
                </a:moveTo>
                <a:lnTo>
                  <a:pt x="36068" y="14731"/>
                </a:lnTo>
                <a:lnTo>
                  <a:pt x="34417" y="10921"/>
                </a:lnTo>
                <a:lnTo>
                  <a:pt x="31115" y="5461"/>
                </a:lnTo>
                <a:lnTo>
                  <a:pt x="25146" y="1650"/>
                </a:lnTo>
                <a:lnTo>
                  <a:pt x="21336" y="0"/>
                </a:lnTo>
                <a:lnTo>
                  <a:pt x="18542" y="0"/>
                </a:lnTo>
                <a:lnTo>
                  <a:pt x="10922" y="1650"/>
                </a:lnTo>
                <a:lnTo>
                  <a:pt x="5461" y="5461"/>
                </a:lnTo>
                <a:lnTo>
                  <a:pt x="1650" y="10921"/>
                </a:lnTo>
                <a:lnTo>
                  <a:pt x="0" y="18542"/>
                </a:lnTo>
                <a:lnTo>
                  <a:pt x="0" y="21336"/>
                </a:lnTo>
                <a:lnTo>
                  <a:pt x="1650" y="25145"/>
                </a:lnTo>
                <a:lnTo>
                  <a:pt x="5461" y="31114"/>
                </a:lnTo>
                <a:lnTo>
                  <a:pt x="10922" y="34417"/>
                </a:lnTo>
                <a:lnTo>
                  <a:pt x="14732" y="36068"/>
                </a:lnTo>
                <a:lnTo>
                  <a:pt x="18542" y="36575"/>
                </a:lnTo>
                <a:lnTo>
                  <a:pt x="21336" y="36068"/>
                </a:lnTo>
                <a:lnTo>
                  <a:pt x="25146" y="34417"/>
                </a:lnTo>
                <a:lnTo>
                  <a:pt x="31115" y="31114"/>
                </a:lnTo>
                <a:lnTo>
                  <a:pt x="34417" y="25145"/>
                </a:lnTo>
                <a:lnTo>
                  <a:pt x="36068" y="21336"/>
                </a:lnTo>
                <a:lnTo>
                  <a:pt x="36575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8093964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3" y="14731"/>
                </a:lnTo>
                <a:lnTo>
                  <a:pt x="33400" y="10921"/>
                </a:lnTo>
                <a:lnTo>
                  <a:pt x="29717" y="5461"/>
                </a:lnTo>
                <a:lnTo>
                  <a:pt x="23875" y="1650"/>
                </a:lnTo>
                <a:lnTo>
                  <a:pt x="20700" y="0"/>
                </a:lnTo>
                <a:lnTo>
                  <a:pt x="17525" y="0"/>
                </a:lnTo>
                <a:lnTo>
                  <a:pt x="10667" y="1650"/>
                </a:lnTo>
                <a:lnTo>
                  <a:pt x="5333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333" y="31114"/>
                </a:lnTo>
                <a:lnTo>
                  <a:pt x="10667" y="34417"/>
                </a:lnTo>
                <a:lnTo>
                  <a:pt x="14350" y="36068"/>
                </a:lnTo>
                <a:lnTo>
                  <a:pt x="17525" y="36575"/>
                </a:lnTo>
                <a:lnTo>
                  <a:pt x="20700" y="36068"/>
                </a:lnTo>
                <a:lnTo>
                  <a:pt x="23875" y="34417"/>
                </a:lnTo>
                <a:lnTo>
                  <a:pt x="29717" y="31114"/>
                </a:lnTo>
                <a:lnTo>
                  <a:pt x="33400" y="25145"/>
                </a:lnTo>
                <a:lnTo>
                  <a:pt x="34543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8048244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4" y="14731"/>
                </a:lnTo>
                <a:lnTo>
                  <a:pt x="33400" y="10921"/>
                </a:lnTo>
                <a:lnTo>
                  <a:pt x="29717" y="5461"/>
                </a:lnTo>
                <a:lnTo>
                  <a:pt x="23875" y="1650"/>
                </a:lnTo>
                <a:lnTo>
                  <a:pt x="20192" y="0"/>
                </a:lnTo>
                <a:lnTo>
                  <a:pt x="17525" y="0"/>
                </a:lnTo>
                <a:lnTo>
                  <a:pt x="10667" y="1650"/>
                </a:lnTo>
                <a:lnTo>
                  <a:pt x="5333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333" y="31114"/>
                </a:lnTo>
                <a:lnTo>
                  <a:pt x="10667" y="34417"/>
                </a:lnTo>
                <a:lnTo>
                  <a:pt x="13842" y="36068"/>
                </a:lnTo>
                <a:lnTo>
                  <a:pt x="17525" y="36575"/>
                </a:lnTo>
                <a:lnTo>
                  <a:pt x="20192" y="36068"/>
                </a:lnTo>
                <a:lnTo>
                  <a:pt x="23875" y="34417"/>
                </a:lnTo>
                <a:lnTo>
                  <a:pt x="29717" y="31114"/>
                </a:lnTo>
                <a:lnTo>
                  <a:pt x="33400" y="25145"/>
                </a:lnTo>
                <a:lnTo>
                  <a:pt x="34544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8001000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4" y="14731"/>
                </a:lnTo>
                <a:lnTo>
                  <a:pt x="33020" y="10921"/>
                </a:lnTo>
                <a:lnTo>
                  <a:pt x="29845" y="5461"/>
                </a:lnTo>
                <a:lnTo>
                  <a:pt x="24002" y="1650"/>
                </a:lnTo>
                <a:lnTo>
                  <a:pt x="20447" y="0"/>
                </a:lnTo>
                <a:lnTo>
                  <a:pt x="17779" y="0"/>
                </a:lnTo>
                <a:lnTo>
                  <a:pt x="10414" y="1650"/>
                </a:lnTo>
                <a:lnTo>
                  <a:pt x="5206" y="5461"/>
                </a:lnTo>
                <a:lnTo>
                  <a:pt x="1524" y="10921"/>
                </a:lnTo>
                <a:lnTo>
                  <a:pt x="0" y="18542"/>
                </a:lnTo>
                <a:lnTo>
                  <a:pt x="0" y="21336"/>
                </a:lnTo>
                <a:lnTo>
                  <a:pt x="1524" y="25145"/>
                </a:lnTo>
                <a:lnTo>
                  <a:pt x="5206" y="31114"/>
                </a:lnTo>
                <a:lnTo>
                  <a:pt x="10414" y="34417"/>
                </a:lnTo>
                <a:lnTo>
                  <a:pt x="14097" y="36068"/>
                </a:lnTo>
                <a:lnTo>
                  <a:pt x="17779" y="36575"/>
                </a:lnTo>
                <a:lnTo>
                  <a:pt x="20447" y="36068"/>
                </a:lnTo>
                <a:lnTo>
                  <a:pt x="24002" y="34417"/>
                </a:lnTo>
                <a:lnTo>
                  <a:pt x="29845" y="31114"/>
                </a:lnTo>
                <a:lnTo>
                  <a:pt x="33020" y="25145"/>
                </a:lnTo>
                <a:lnTo>
                  <a:pt x="34544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7955280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4" y="14731"/>
                </a:lnTo>
                <a:lnTo>
                  <a:pt x="33400" y="10921"/>
                </a:lnTo>
                <a:lnTo>
                  <a:pt x="29718" y="5461"/>
                </a:lnTo>
                <a:lnTo>
                  <a:pt x="23875" y="1650"/>
                </a:lnTo>
                <a:lnTo>
                  <a:pt x="20700" y="0"/>
                </a:lnTo>
                <a:lnTo>
                  <a:pt x="17525" y="0"/>
                </a:lnTo>
                <a:lnTo>
                  <a:pt x="10668" y="1650"/>
                </a:lnTo>
                <a:lnTo>
                  <a:pt x="5334" y="5461"/>
                </a:lnTo>
                <a:lnTo>
                  <a:pt x="101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6" y="25145"/>
                </a:lnTo>
                <a:lnTo>
                  <a:pt x="5334" y="31114"/>
                </a:lnTo>
                <a:lnTo>
                  <a:pt x="10668" y="34417"/>
                </a:lnTo>
                <a:lnTo>
                  <a:pt x="14350" y="36068"/>
                </a:lnTo>
                <a:lnTo>
                  <a:pt x="17525" y="36575"/>
                </a:lnTo>
                <a:lnTo>
                  <a:pt x="20700" y="36068"/>
                </a:lnTo>
                <a:lnTo>
                  <a:pt x="23875" y="34417"/>
                </a:lnTo>
                <a:lnTo>
                  <a:pt x="29718" y="31114"/>
                </a:lnTo>
                <a:lnTo>
                  <a:pt x="33400" y="25145"/>
                </a:lnTo>
                <a:lnTo>
                  <a:pt x="34544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7908035" y="4706112"/>
            <a:ext cx="33528" cy="36575"/>
          </a:xfrm>
          <a:custGeom>
            <a:avLst/>
            <a:gdLst/>
            <a:ahLst/>
            <a:cxnLst/>
            <a:rect l="l" t="t" r="r" b="b"/>
            <a:pathLst>
              <a:path w="33528" h="36575">
                <a:moveTo>
                  <a:pt x="33528" y="18542"/>
                </a:moveTo>
                <a:lnTo>
                  <a:pt x="33020" y="14731"/>
                </a:lnTo>
                <a:lnTo>
                  <a:pt x="32004" y="10921"/>
                </a:lnTo>
                <a:lnTo>
                  <a:pt x="28448" y="5461"/>
                </a:lnTo>
                <a:lnTo>
                  <a:pt x="22860" y="1650"/>
                </a:lnTo>
                <a:lnTo>
                  <a:pt x="19304" y="0"/>
                </a:lnTo>
                <a:lnTo>
                  <a:pt x="16764" y="0"/>
                </a:lnTo>
                <a:lnTo>
                  <a:pt x="10160" y="1650"/>
                </a:lnTo>
                <a:lnTo>
                  <a:pt x="5080" y="5461"/>
                </a:lnTo>
                <a:lnTo>
                  <a:pt x="101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6" y="25145"/>
                </a:lnTo>
                <a:lnTo>
                  <a:pt x="5080" y="31114"/>
                </a:lnTo>
                <a:lnTo>
                  <a:pt x="10160" y="34417"/>
                </a:lnTo>
                <a:lnTo>
                  <a:pt x="13208" y="36068"/>
                </a:lnTo>
                <a:lnTo>
                  <a:pt x="16764" y="36575"/>
                </a:lnTo>
                <a:lnTo>
                  <a:pt x="19304" y="36068"/>
                </a:lnTo>
                <a:lnTo>
                  <a:pt x="22860" y="34417"/>
                </a:lnTo>
                <a:lnTo>
                  <a:pt x="28448" y="31114"/>
                </a:lnTo>
                <a:lnTo>
                  <a:pt x="32004" y="25145"/>
                </a:lnTo>
                <a:lnTo>
                  <a:pt x="33020" y="21336"/>
                </a:lnTo>
                <a:lnTo>
                  <a:pt x="33528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7860792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3" y="14731"/>
                </a:lnTo>
                <a:lnTo>
                  <a:pt x="33019" y="10921"/>
                </a:lnTo>
                <a:lnTo>
                  <a:pt x="29844" y="5461"/>
                </a:lnTo>
                <a:lnTo>
                  <a:pt x="24002" y="1650"/>
                </a:lnTo>
                <a:lnTo>
                  <a:pt x="20447" y="0"/>
                </a:lnTo>
                <a:lnTo>
                  <a:pt x="17779" y="0"/>
                </a:lnTo>
                <a:lnTo>
                  <a:pt x="10413" y="1650"/>
                </a:lnTo>
                <a:lnTo>
                  <a:pt x="5206" y="5461"/>
                </a:lnTo>
                <a:lnTo>
                  <a:pt x="1524" y="10921"/>
                </a:lnTo>
                <a:lnTo>
                  <a:pt x="0" y="18542"/>
                </a:lnTo>
                <a:lnTo>
                  <a:pt x="0" y="21336"/>
                </a:lnTo>
                <a:lnTo>
                  <a:pt x="1524" y="25145"/>
                </a:lnTo>
                <a:lnTo>
                  <a:pt x="5206" y="31114"/>
                </a:lnTo>
                <a:lnTo>
                  <a:pt x="10413" y="34417"/>
                </a:lnTo>
                <a:lnTo>
                  <a:pt x="14097" y="36068"/>
                </a:lnTo>
                <a:lnTo>
                  <a:pt x="17779" y="36575"/>
                </a:lnTo>
                <a:lnTo>
                  <a:pt x="20447" y="36068"/>
                </a:lnTo>
                <a:lnTo>
                  <a:pt x="24002" y="34417"/>
                </a:lnTo>
                <a:lnTo>
                  <a:pt x="29844" y="31114"/>
                </a:lnTo>
                <a:lnTo>
                  <a:pt x="33019" y="25145"/>
                </a:lnTo>
                <a:lnTo>
                  <a:pt x="34543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7813548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4" y="14731"/>
                </a:lnTo>
                <a:lnTo>
                  <a:pt x="33400" y="10921"/>
                </a:lnTo>
                <a:lnTo>
                  <a:pt x="29718" y="5461"/>
                </a:lnTo>
                <a:lnTo>
                  <a:pt x="23875" y="1650"/>
                </a:lnTo>
                <a:lnTo>
                  <a:pt x="20700" y="0"/>
                </a:lnTo>
                <a:lnTo>
                  <a:pt x="17525" y="0"/>
                </a:lnTo>
                <a:lnTo>
                  <a:pt x="10668" y="1650"/>
                </a:lnTo>
                <a:lnTo>
                  <a:pt x="5333" y="5461"/>
                </a:lnTo>
                <a:lnTo>
                  <a:pt x="101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6" y="25145"/>
                </a:lnTo>
                <a:lnTo>
                  <a:pt x="5333" y="31114"/>
                </a:lnTo>
                <a:lnTo>
                  <a:pt x="10668" y="34417"/>
                </a:lnTo>
                <a:lnTo>
                  <a:pt x="14350" y="36068"/>
                </a:lnTo>
                <a:lnTo>
                  <a:pt x="17525" y="36575"/>
                </a:lnTo>
                <a:lnTo>
                  <a:pt x="20700" y="36068"/>
                </a:lnTo>
                <a:lnTo>
                  <a:pt x="23875" y="34417"/>
                </a:lnTo>
                <a:lnTo>
                  <a:pt x="29718" y="31114"/>
                </a:lnTo>
                <a:lnTo>
                  <a:pt x="33400" y="25145"/>
                </a:lnTo>
                <a:lnTo>
                  <a:pt x="34544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7767828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4" y="14731"/>
                </a:lnTo>
                <a:lnTo>
                  <a:pt x="33400" y="10921"/>
                </a:lnTo>
                <a:lnTo>
                  <a:pt x="29718" y="5461"/>
                </a:lnTo>
                <a:lnTo>
                  <a:pt x="23875" y="1650"/>
                </a:lnTo>
                <a:lnTo>
                  <a:pt x="20193" y="0"/>
                </a:lnTo>
                <a:lnTo>
                  <a:pt x="17525" y="0"/>
                </a:lnTo>
                <a:lnTo>
                  <a:pt x="10668" y="1650"/>
                </a:lnTo>
                <a:lnTo>
                  <a:pt x="5333" y="5461"/>
                </a:lnTo>
                <a:lnTo>
                  <a:pt x="101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6" y="25145"/>
                </a:lnTo>
                <a:lnTo>
                  <a:pt x="5333" y="31114"/>
                </a:lnTo>
                <a:lnTo>
                  <a:pt x="10668" y="34417"/>
                </a:lnTo>
                <a:lnTo>
                  <a:pt x="13843" y="36068"/>
                </a:lnTo>
                <a:lnTo>
                  <a:pt x="17525" y="36575"/>
                </a:lnTo>
                <a:lnTo>
                  <a:pt x="20193" y="36068"/>
                </a:lnTo>
                <a:lnTo>
                  <a:pt x="23875" y="34417"/>
                </a:lnTo>
                <a:lnTo>
                  <a:pt x="29718" y="31114"/>
                </a:lnTo>
                <a:lnTo>
                  <a:pt x="33400" y="25145"/>
                </a:lnTo>
                <a:lnTo>
                  <a:pt x="34544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7720583" y="4706112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542"/>
                </a:moveTo>
                <a:lnTo>
                  <a:pt x="36068" y="14731"/>
                </a:lnTo>
                <a:lnTo>
                  <a:pt x="34417" y="10921"/>
                </a:lnTo>
                <a:lnTo>
                  <a:pt x="31115" y="5461"/>
                </a:lnTo>
                <a:lnTo>
                  <a:pt x="25146" y="1650"/>
                </a:lnTo>
                <a:lnTo>
                  <a:pt x="21336" y="0"/>
                </a:lnTo>
                <a:lnTo>
                  <a:pt x="18542" y="0"/>
                </a:lnTo>
                <a:lnTo>
                  <a:pt x="10922" y="1650"/>
                </a:lnTo>
                <a:lnTo>
                  <a:pt x="5461" y="5461"/>
                </a:lnTo>
                <a:lnTo>
                  <a:pt x="1650" y="10921"/>
                </a:lnTo>
                <a:lnTo>
                  <a:pt x="0" y="18542"/>
                </a:lnTo>
                <a:lnTo>
                  <a:pt x="0" y="21336"/>
                </a:lnTo>
                <a:lnTo>
                  <a:pt x="1650" y="25145"/>
                </a:lnTo>
                <a:lnTo>
                  <a:pt x="5461" y="31114"/>
                </a:lnTo>
                <a:lnTo>
                  <a:pt x="10922" y="34417"/>
                </a:lnTo>
                <a:lnTo>
                  <a:pt x="14732" y="36068"/>
                </a:lnTo>
                <a:lnTo>
                  <a:pt x="18542" y="36575"/>
                </a:lnTo>
                <a:lnTo>
                  <a:pt x="21336" y="36068"/>
                </a:lnTo>
                <a:lnTo>
                  <a:pt x="25146" y="34417"/>
                </a:lnTo>
                <a:lnTo>
                  <a:pt x="31115" y="31114"/>
                </a:lnTo>
                <a:lnTo>
                  <a:pt x="34417" y="25145"/>
                </a:lnTo>
                <a:lnTo>
                  <a:pt x="36068" y="21336"/>
                </a:lnTo>
                <a:lnTo>
                  <a:pt x="36575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7673340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3" y="14731"/>
                </a:lnTo>
                <a:lnTo>
                  <a:pt x="33400" y="10921"/>
                </a:lnTo>
                <a:lnTo>
                  <a:pt x="29717" y="5461"/>
                </a:lnTo>
                <a:lnTo>
                  <a:pt x="23875" y="1650"/>
                </a:lnTo>
                <a:lnTo>
                  <a:pt x="20700" y="0"/>
                </a:lnTo>
                <a:lnTo>
                  <a:pt x="17525" y="0"/>
                </a:lnTo>
                <a:lnTo>
                  <a:pt x="10667" y="1650"/>
                </a:lnTo>
                <a:lnTo>
                  <a:pt x="5333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333" y="31114"/>
                </a:lnTo>
                <a:lnTo>
                  <a:pt x="10667" y="34417"/>
                </a:lnTo>
                <a:lnTo>
                  <a:pt x="14350" y="36068"/>
                </a:lnTo>
                <a:lnTo>
                  <a:pt x="17525" y="36575"/>
                </a:lnTo>
                <a:lnTo>
                  <a:pt x="20700" y="36068"/>
                </a:lnTo>
                <a:lnTo>
                  <a:pt x="23875" y="34417"/>
                </a:lnTo>
                <a:lnTo>
                  <a:pt x="29717" y="31114"/>
                </a:lnTo>
                <a:lnTo>
                  <a:pt x="33400" y="25145"/>
                </a:lnTo>
                <a:lnTo>
                  <a:pt x="34543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7627620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4" y="14731"/>
                </a:lnTo>
                <a:lnTo>
                  <a:pt x="33400" y="10921"/>
                </a:lnTo>
                <a:lnTo>
                  <a:pt x="29718" y="5461"/>
                </a:lnTo>
                <a:lnTo>
                  <a:pt x="23875" y="1650"/>
                </a:lnTo>
                <a:lnTo>
                  <a:pt x="20193" y="0"/>
                </a:lnTo>
                <a:lnTo>
                  <a:pt x="17525" y="0"/>
                </a:lnTo>
                <a:lnTo>
                  <a:pt x="10668" y="1650"/>
                </a:lnTo>
                <a:lnTo>
                  <a:pt x="5333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333" y="31114"/>
                </a:lnTo>
                <a:lnTo>
                  <a:pt x="10668" y="34417"/>
                </a:lnTo>
                <a:lnTo>
                  <a:pt x="13843" y="36068"/>
                </a:lnTo>
                <a:lnTo>
                  <a:pt x="17525" y="36575"/>
                </a:lnTo>
                <a:lnTo>
                  <a:pt x="20193" y="36068"/>
                </a:lnTo>
                <a:lnTo>
                  <a:pt x="23875" y="34417"/>
                </a:lnTo>
                <a:lnTo>
                  <a:pt x="29718" y="31114"/>
                </a:lnTo>
                <a:lnTo>
                  <a:pt x="33400" y="25145"/>
                </a:lnTo>
                <a:lnTo>
                  <a:pt x="34544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7580376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4" y="14731"/>
                </a:lnTo>
                <a:lnTo>
                  <a:pt x="33020" y="10921"/>
                </a:lnTo>
                <a:lnTo>
                  <a:pt x="29845" y="5461"/>
                </a:lnTo>
                <a:lnTo>
                  <a:pt x="24002" y="1650"/>
                </a:lnTo>
                <a:lnTo>
                  <a:pt x="20447" y="0"/>
                </a:lnTo>
                <a:lnTo>
                  <a:pt x="17779" y="0"/>
                </a:lnTo>
                <a:lnTo>
                  <a:pt x="10414" y="1650"/>
                </a:lnTo>
                <a:lnTo>
                  <a:pt x="5206" y="5461"/>
                </a:lnTo>
                <a:lnTo>
                  <a:pt x="1524" y="10921"/>
                </a:lnTo>
                <a:lnTo>
                  <a:pt x="0" y="18542"/>
                </a:lnTo>
                <a:lnTo>
                  <a:pt x="0" y="21336"/>
                </a:lnTo>
                <a:lnTo>
                  <a:pt x="1524" y="25145"/>
                </a:lnTo>
                <a:lnTo>
                  <a:pt x="5206" y="31114"/>
                </a:lnTo>
                <a:lnTo>
                  <a:pt x="10414" y="34417"/>
                </a:lnTo>
                <a:lnTo>
                  <a:pt x="14097" y="36068"/>
                </a:lnTo>
                <a:lnTo>
                  <a:pt x="17779" y="36575"/>
                </a:lnTo>
                <a:lnTo>
                  <a:pt x="20447" y="36068"/>
                </a:lnTo>
                <a:lnTo>
                  <a:pt x="24002" y="34417"/>
                </a:lnTo>
                <a:lnTo>
                  <a:pt x="29845" y="31114"/>
                </a:lnTo>
                <a:lnTo>
                  <a:pt x="33020" y="25145"/>
                </a:lnTo>
                <a:lnTo>
                  <a:pt x="34544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7534656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4" y="14731"/>
                </a:lnTo>
                <a:lnTo>
                  <a:pt x="33400" y="10921"/>
                </a:lnTo>
                <a:lnTo>
                  <a:pt x="29718" y="5461"/>
                </a:lnTo>
                <a:lnTo>
                  <a:pt x="23875" y="1650"/>
                </a:lnTo>
                <a:lnTo>
                  <a:pt x="20700" y="0"/>
                </a:lnTo>
                <a:lnTo>
                  <a:pt x="17525" y="0"/>
                </a:lnTo>
                <a:lnTo>
                  <a:pt x="10668" y="1650"/>
                </a:lnTo>
                <a:lnTo>
                  <a:pt x="5334" y="5461"/>
                </a:lnTo>
                <a:lnTo>
                  <a:pt x="101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6" y="25145"/>
                </a:lnTo>
                <a:lnTo>
                  <a:pt x="5334" y="31114"/>
                </a:lnTo>
                <a:lnTo>
                  <a:pt x="10668" y="34417"/>
                </a:lnTo>
                <a:lnTo>
                  <a:pt x="14350" y="36068"/>
                </a:lnTo>
                <a:lnTo>
                  <a:pt x="17525" y="36575"/>
                </a:lnTo>
                <a:lnTo>
                  <a:pt x="20700" y="36068"/>
                </a:lnTo>
                <a:lnTo>
                  <a:pt x="23875" y="34417"/>
                </a:lnTo>
                <a:lnTo>
                  <a:pt x="29718" y="31114"/>
                </a:lnTo>
                <a:lnTo>
                  <a:pt x="33400" y="25145"/>
                </a:lnTo>
                <a:lnTo>
                  <a:pt x="34544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7487411" y="4706112"/>
            <a:ext cx="33528" cy="36575"/>
          </a:xfrm>
          <a:custGeom>
            <a:avLst/>
            <a:gdLst/>
            <a:ahLst/>
            <a:cxnLst/>
            <a:rect l="l" t="t" r="r" b="b"/>
            <a:pathLst>
              <a:path w="33528" h="36575">
                <a:moveTo>
                  <a:pt x="33528" y="18542"/>
                </a:moveTo>
                <a:lnTo>
                  <a:pt x="33020" y="14731"/>
                </a:lnTo>
                <a:lnTo>
                  <a:pt x="32004" y="10921"/>
                </a:lnTo>
                <a:lnTo>
                  <a:pt x="28448" y="5461"/>
                </a:lnTo>
                <a:lnTo>
                  <a:pt x="22860" y="1650"/>
                </a:lnTo>
                <a:lnTo>
                  <a:pt x="19304" y="0"/>
                </a:lnTo>
                <a:lnTo>
                  <a:pt x="16764" y="0"/>
                </a:lnTo>
                <a:lnTo>
                  <a:pt x="10160" y="1650"/>
                </a:lnTo>
                <a:lnTo>
                  <a:pt x="5080" y="5461"/>
                </a:lnTo>
                <a:lnTo>
                  <a:pt x="101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6" y="25145"/>
                </a:lnTo>
                <a:lnTo>
                  <a:pt x="5080" y="31114"/>
                </a:lnTo>
                <a:lnTo>
                  <a:pt x="10160" y="34417"/>
                </a:lnTo>
                <a:lnTo>
                  <a:pt x="13208" y="36068"/>
                </a:lnTo>
                <a:lnTo>
                  <a:pt x="16764" y="36575"/>
                </a:lnTo>
                <a:lnTo>
                  <a:pt x="19304" y="36068"/>
                </a:lnTo>
                <a:lnTo>
                  <a:pt x="22860" y="34417"/>
                </a:lnTo>
                <a:lnTo>
                  <a:pt x="28448" y="31114"/>
                </a:lnTo>
                <a:lnTo>
                  <a:pt x="32004" y="25145"/>
                </a:lnTo>
                <a:lnTo>
                  <a:pt x="33020" y="21336"/>
                </a:lnTo>
                <a:lnTo>
                  <a:pt x="33528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7440168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3" y="14731"/>
                </a:lnTo>
                <a:lnTo>
                  <a:pt x="33020" y="10921"/>
                </a:lnTo>
                <a:lnTo>
                  <a:pt x="29845" y="5461"/>
                </a:lnTo>
                <a:lnTo>
                  <a:pt x="24002" y="1650"/>
                </a:lnTo>
                <a:lnTo>
                  <a:pt x="20447" y="0"/>
                </a:lnTo>
                <a:lnTo>
                  <a:pt x="17779" y="0"/>
                </a:lnTo>
                <a:lnTo>
                  <a:pt x="10413" y="1650"/>
                </a:lnTo>
                <a:lnTo>
                  <a:pt x="5206" y="5461"/>
                </a:lnTo>
                <a:lnTo>
                  <a:pt x="1524" y="10921"/>
                </a:lnTo>
                <a:lnTo>
                  <a:pt x="0" y="18542"/>
                </a:lnTo>
                <a:lnTo>
                  <a:pt x="0" y="21336"/>
                </a:lnTo>
                <a:lnTo>
                  <a:pt x="1524" y="25145"/>
                </a:lnTo>
                <a:lnTo>
                  <a:pt x="5206" y="31114"/>
                </a:lnTo>
                <a:lnTo>
                  <a:pt x="10413" y="34417"/>
                </a:lnTo>
                <a:lnTo>
                  <a:pt x="14097" y="36068"/>
                </a:lnTo>
                <a:lnTo>
                  <a:pt x="17779" y="36575"/>
                </a:lnTo>
                <a:lnTo>
                  <a:pt x="20447" y="36068"/>
                </a:lnTo>
                <a:lnTo>
                  <a:pt x="24002" y="34417"/>
                </a:lnTo>
                <a:lnTo>
                  <a:pt x="29845" y="31114"/>
                </a:lnTo>
                <a:lnTo>
                  <a:pt x="33020" y="25145"/>
                </a:lnTo>
                <a:lnTo>
                  <a:pt x="34543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7392924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4" y="14731"/>
                </a:lnTo>
                <a:lnTo>
                  <a:pt x="33400" y="10921"/>
                </a:lnTo>
                <a:lnTo>
                  <a:pt x="29718" y="5461"/>
                </a:lnTo>
                <a:lnTo>
                  <a:pt x="23875" y="1650"/>
                </a:lnTo>
                <a:lnTo>
                  <a:pt x="20700" y="0"/>
                </a:lnTo>
                <a:lnTo>
                  <a:pt x="17525" y="0"/>
                </a:lnTo>
                <a:lnTo>
                  <a:pt x="10668" y="1650"/>
                </a:lnTo>
                <a:lnTo>
                  <a:pt x="5333" y="5461"/>
                </a:lnTo>
                <a:lnTo>
                  <a:pt x="101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6" y="25145"/>
                </a:lnTo>
                <a:lnTo>
                  <a:pt x="5333" y="31114"/>
                </a:lnTo>
                <a:lnTo>
                  <a:pt x="10668" y="34417"/>
                </a:lnTo>
                <a:lnTo>
                  <a:pt x="14350" y="36068"/>
                </a:lnTo>
                <a:lnTo>
                  <a:pt x="17525" y="36575"/>
                </a:lnTo>
                <a:lnTo>
                  <a:pt x="20700" y="36068"/>
                </a:lnTo>
                <a:lnTo>
                  <a:pt x="23875" y="34417"/>
                </a:lnTo>
                <a:lnTo>
                  <a:pt x="29718" y="31114"/>
                </a:lnTo>
                <a:lnTo>
                  <a:pt x="33400" y="25145"/>
                </a:lnTo>
                <a:lnTo>
                  <a:pt x="34544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7347204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4" y="14731"/>
                </a:lnTo>
                <a:lnTo>
                  <a:pt x="33400" y="10921"/>
                </a:lnTo>
                <a:lnTo>
                  <a:pt x="29718" y="5461"/>
                </a:lnTo>
                <a:lnTo>
                  <a:pt x="23875" y="1650"/>
                </a:lnTo>
                <a:lnTo>
                  <a:pt x="20193" y="0"/>
                </a:lnTo>
                <a:lnTo>
                  <a:pt x="17525" y="0"/>
                </a:lnTo>
                <a:lnTo>
                  <a:pt x="10668" y="1650"/>
                </a:lnTo>
                <a:lnTo>
                  <a:pt x="5334" y="5461"/>
                </a:lnTo>
                <a:lnTo>
                  <a:pt x="101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6" y="25145"/>
                </a:lnTo>
                <a:lnTo>
                  <a:pt x="5334" y="31114"/>
                </a:lnTo>
                <a:lnTo>
                  <a:pt x="10668" y="34417"/>
                </a:lnTo>
                <a:lnTo>
                  <a:pt x="13843" y="36068"/>
                </a:lnTo>
                <a:lnTo>
                  <a:pt x="17525" y="36575"/>
                </a:lnTo>
                <a:lnTo>
                  <a:pt x="20193" y="36068"/>
                </a:lnTo>
                <a:lnTo>
                  <a:pt x="23875" y="34417"/>
                </a:lnTo>
                <a:lnTo>
                  <a:pt x="29718" y="31114"/>
                </a:lnTo>
                <a:lnTo>
                  <a:pt x="33400" y="25145"/>
                </a:lnTo>
                <a:lnTo>
                  <a:pt x="34544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7299959" y="4706112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542"/>
                </a:moveTo>
                <a:lnTo>
                  <a:pt x="36068" y="14731"/>
                </a:lnTo>
                <a:lnTo>
                  <a:pt x="34417" y="10921"/>
                </a:lnTo>
                <a:lnTo>
                  <a:pt x="31115" y="5461"/>
                </a:lnTo>
                <a:lnTo>
                  <a:pt x="25146" y="1650"/>
                </a:lnTo>
                <a:lnTo>
                  <a:pt x="21336" y="0"/>
                </a:lnTo>
                <a:lnTo>
                  <a:pt x="18034" y="0"/>
                </a:lnTo>
                <a:lnTo>
                  <a:pt x="10922" y="1650"/>
                </a:lnTo>
                <a:lnTo>
                  <a:pt x="5461" y="5461"/>
                </a:lnTo>
                <a:lnTo>
                  <a:pt x="1650" y="10921"/>
                </a:lnTo>
                <a:lnTo>
                  <a:pt x="0" y="18542"/>
                </a:lnTo>
                <a:lnTo>
                  <a:pt x="0" y="21336"/>
                </a:lnTo>
                <a:lnTo>
                  <a:pt x="1650" y="25145"/>
                </a:lnTo>
                <a:lnTo>
                  <a:pt x="5461" y="31114"/>
                </a:lnTo>
                <a:lnTo>
                  <a:pt x="10922" y="34417"/>
                </a:lnTo>
                <a:lnTo>
                  <a:pt x="14732" y="36068"/>
                </a:lnTo>
                <a:lnTo>
                  <a:pt x="18034" y="36575"/>
                </a:lnTo>
                <a:lnTo>
                  <a:pt x="21336" y="36068"/>
                </a:lnTo>
                <a:lnTo>
                  <a:pt x="25146" y="34417"/>
                </a:lnTo>
                <a:lnTo>
                  <a:pt x="31115" y="31114"/>
                </a:lnTo>
                <a:lnTo>
                  <a:pt x="34417" y="25145"/>
                </a:lnTo>
                <a:lnTo>
                  <a:pt x="36068" y="21336"/>
                </a:lnTo>
                <a:lnTo>
                  <a:pt x="36575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7252716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3" y="14731"/>
                </a:lnTo>
                <a:lnTo>
                  <a:pt x="33400" y="10921"/>
                </a:lnTo>
                <a:lnTo>
                  <a:pt x="29717" y="5461"/>
                </a:lnTo>
                <a:lnTo>
                  <a:pt x="23875" y="1650"/>
                </a:lnTo>
                <a:lnTo>
                  <a:pt x="20700" y="0"/>
                </a:lnTo>
                <a:lnTo>
                  <a:pt x="17525" y="0"/>
                </a:lnTo>
                <a:lnTo>
                  <a:pt x="10667" y="1650"/>
                </a:lnTo>
                <a:lnTo>
                  <a:pt x="5333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333" y="31114"/>
                </a:lnTo>
                <a:lnTo>
                  <a:pt x="10667" y="34417"/>
                </a:lnTo>
                <a:lnTo>
                  <a:pt x="14350" y="36068"/>
                </a:lnTo>
                <a:lnTo>
                  <a:pt x="17525" y="36575"/>
                </a:lnTo>
                <a:lnTo>
                  <a:pt x="20700" y="36068"/>
                </a:lnTo>
                <a:lnTo>
                  <a:pt x="23875" y="34417"/>
                </a:lnTo>
                <a:lnTo>
                  <a:pt x="29717" y="31114"/>
                </a:lnTo>
                <a:lnTo>
                  <a:pt x="33400" y="25145"/>
                </a:lnTo>
                <a:lnTo>
                  <a:pt x="34543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7206996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4" y="14731"/>
                </a:lnTo>
                <a:lnTo>
                  <a:pt x="33400" y="10921"/>
                </a:lnTo>
                <a:lnTo>
                  <a:pt x="29718" y="5461"/>
                </a:lnTo>
                <a:lnTo>
                  <a:pt x="23875" y="1650"/>
                </a:lnTo>
                <a:lnTo>
                  <a:pt x="20193" y="0"/>
                </a:lnTo>
                <a:lnTo>
                  <a:pt x="17525" y="0"/>
                </a:lnTo>
                <a:lnTo>
                  <a:pt x="10668" y="1650"/>
                </a:lnTo>
                <a:lnTo>
                  <a:pt x="5333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333" y="31114"/>
                </a:lnTo>
                <a:lnTo>
                  <a:pt x="10668" y="34417"/>
                </a:lnTo>
                <a:lnTo>
                  <a:pt x="13843" y="36068"/>
                </a:lnTo>
                <a:lnTo>
                  <a:pt x="17525" y="36575"/>
                </a:lnTo>
                <a:lnTo>
                  <a:pt x="20193" y="36068"/>
                </a:lnTo>
                <a:lnTo>
                  <a:pt x="23875" y="34417"/>
                </a:lnTo>
                <a:lnTo>
                  <a:pt x="29718" y="31114"/>
                </a:lnTo>
                <a:lnTo>
                  <a:pt x="33400" y="25145"/>
                </a:lnTo>
                <a:lnTo>
                  <a:pt x="34544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7159752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4" y="14731"/>
                </a:lnTo>
                <a:lnTo>
                  <a:pt x="33020" y="10921"/>
                </a:lnTo>
                <a:lnTo>
                  <a:pt x="29845" y="5461"/>
                </a:lnTo>
                <a:lnTo>
                  <a:pt x="24002" y="1650"/>
                </a:lnTo>
                <a:lnTo>
                  <a:pt x="20447" y="0"/>
                </a:lnTo>
                <a:lnTo>
                  <a:pt x="17272" y="0"/>
                </a:lnTo>
                <a:lnTo>
                  <a:pt x="10414" y="1650"/>
                </a:lnTo>
                <a:lnTo>
                  <a:pt x="5206" y="5461"/>
                </a:lnTo>
                <a:lnTo>
                  <a:pt x="1524" y="10921"/>
                </a:lnTo>
                <a:lnTo>
                  <a:pt x="0" y="18542"/>
                </a:lnTo>
                <a:lnTo>
                  <a:pt x="0" y="21336"/>
                </a:lnTo>
                <a:lnTo>
                  <a:pt x="1524" y="25145"/>
                </a:lnTo>
                <a:lnTo>
                  <a:pt x="5206" y="31114"/>
                </a:lnTo>
                <a:lnTo>
                  <a:pt x="10414" y="34417"/>
                </a:lnTo>
                <a:lnTo>
                  <a:pt x="14097" y="36068"/>
                </a:lnTo>
                <a:lnTo>
                  <a:pt x="17272" y="36575"/>
                </a:lnTo>
                <a:lnTo>
                  <a:pt x="20447" y="36068"/>
                </a:lnTo>
                <a:lnTo>
                  <a:pt x="24002" y="34417"/>
                </a:lnTo>
                <a:lnTo>
                  <a:pt x="29845" y="31114"/>
                </a:lnTo>
                <a:lnTo>
                  <a:pt x="33020" y="25145"/>
                </a:lnTo>
                <a:lnTo>
                  <a:pt x="34544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7114032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4" y="14731"/>
                </a:lnTo>
                <a:lnTo>
                  <a:pt x="33400" y="10921"/>
                </a:lnTo>
                <a:lnTo>
                  <a:pt x="29718" y="5461"/>
                </a:lnTo>
                <a:lnTo>
                  <a:pt x="23875" y="1650"/>
                </a:lnTo>
                <a:lnTo>
                  <a:pt x="20700" y="0"/>
                </a:lnTo>
                <a:lnTo>
                  <a:pt x="17525" y="0"/>
                </a:lnTo>
                <a:lnTo>
                  <a:pt x="10668" y="1650"/>
                </a:lnTo>
                <a:lnTo>
                  <a:pt x="5334" y="5461"/>
                </a:lnTo>
                <a:lnTo>
                  <a:pt x="101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6" y="25145"/>
                </a:lnTo>
                <a:lnTo>
                  <a:pt x="5334" y="31114"/>
                </a:lnTo>
                <a:lnTo>
                  <a:pt x="10668" y="34417"/>
                </a:lnTo>
                <a:lnTo>
                  <a:pt x="14350" y="36068"/>
                </a:lnTo>
                <a:lnTo>
                  <a:pt x="17525" y="36575"/>
                </a:lnTo>
                <a:lnTo>
                  <a:pt x="20700" y="36068"/>
                </a:lnTo>
                <a:lnTo>
                  <a:pt x="23875" y="34417"/>
                </a:lnTo>
                <a:lnTo>
                  <a:pt x="29718" y="31114"/>
                </a:lnTo>
                <a:lnTo>
                  <a:pt x="33400" y="25145"/>
                </a:lnTo>
                <a:lnTo>
                  <a:pt x="34544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7065264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3" y="14731"/>
                </a:lnTo>
                <a:lnTo>
                  <a:pt x="33400" y="10921"/>
                </a:lnTo>
                <a:lnTo>
                  <a:pt x="29717" y="5461"/>
                </a:lnTo>
                <a:lnTo>
                  <a:pt x="23875" y="1650"/>
                </a:lnTo>
                <a:lnTo>
                  <a:pt x="20192" y="0"/>
                </a:lnTo>
                <a:lnTo>
                  <a:pt x="17525" y="0"/>
                </a:lnTo>
                <a:lnTo>
                  <a:pt x="10667" y="1650"/>
                </a:lnTo>
                <a:lnTo>
                  <a:pt x="5333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333" y="31114"/>
                </a:lnTo>
                <a:lnTo>
                  <a:pt x="10667" y="34417"/>
                </a:lnTo>
                <a:lnTo>
                  <a:pt x="13842" y="36068"/>
                </a:lnTo>
                <a:lnTo>
                  <a:pt x="17525" y="36575"/>
                </a:lnTo>
                <a:lnTo>
                  <a:pt x="20192" y="36068"/>
                </a:lnTo>
                <a:lnTo>
                  <a:pt x="23875" y="34417"/>
                </a:lnTo>
                <a:lnTo>
                  <a:pt x="29717" y="31114"/>
                </a:lnTo>
                <a:lnTo>
                  <a:pt x="33400" y="25145"/>
                </a:lnTo>
                <a:lnTo>
                  <a:pt x="34543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7019544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1524" y="25145"/>
                </a:moveTo>
                <a:lnTo>
                  <a:pt x="5206" y="31114"/>
                </a:lnTo>
                <a:lnTo>
                  <a:pt x="10413" y="34417"/>
                </a:lnTo>
                <a:lnTo>
                  <a:pt x="14097" y="36068"/>
                </a:lnTo>
                <a:lnTo>
                  <a:pt x="17272" y="36575"/>
                </a:lnTo>
                <a:lnTo>
                  <a:pt x="20447" y="36068"/>
                </a:lnTo>
                <a:lnTo>
                  <a:pt x="24002" y="34417"/>
                </a:lnTo>
                <a:lnTo>
                  <a:pt x="29845" y="31114"/>
                </a:lnTo>
                <a:lnTo>
                  <a:pt x="33020" y="25145"/>
                </a:lnTo>
                <a:lnTo>
                  <a:pt x="34035" y="21336"/>
                </a:lnTo>
                <a:lnTo>
                  <a:pt x="35051" y="18542"/>
                </a:lnTo>
                <a:lnTo>
                  <a:pt x="34035" y="14731"/>
                </a:lnTo>
                <a:lnTo>
                  <a:pt x="33020" y="10921"/>
                </a:lnTo>
                <a:lnTo>
                  <a:pt x="29845" y="5461"/>
                </a:lnTo>
                <a:lnTo>
                  <a:pt x="24002" y="1650"/>
                </a:lnTo>
                <a:lnTo>
                  <a:pt x="20447" y="0"/>
                </a:lnTo>
                <a:lnTo>
                  <a:pt x="17272" y="0"/>
                </a:lnTo>
                <a:lnTo>
                  <a:pt x="10413" y="1650"/>
                </a:lnTo>
                <a:lnTo>
                  <a:pt x="5206" y="5461"/>
                </a:lnTo>
                <a:lnTo>
                  <a:pt x="1524" y="10921"/>
                </a:lnTo>
                <a:lnTo>
                  <a:pt x="0" y="18542"/>
                </a:lnTo>
                <a:lnTo>
                  <a:pt x="0" y="21336"/>
                </a:lnTo>
                <a:lnTo>
                  <a:pt x="1524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6972300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4" y="14731"/>
                </a:lnTo>
                <a:lnTo>
                  <a:pt x="33400" y="10921"/>
                </a:lnTo>
                <a:lnTo>
                  <a:pt x="29718" y="5461"/>
                </a:lnTo>
                <a:lnTo>
                  <a:pt x="23875" y="1650"/>
                </a:lnTo>
                <a:lnTo>
                  <a:pt x="20700" y="0"/>
                </a:lnTo>
                <a:lnTo>
                  <a:pt x="17525" y="0"/>
                </a:lnTo>
                <a:lnTo>
                  <a:pt x="10668" y="1650"/>
                </a:lnTo>
                <a:lnTo>
                  <a:pt x="5333" y="5461"/>
                </a:lnTo>
                <a:lnTo>
                  <a:pt x="101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6" y="25145"/>
                </a:lnTo>
                <a:lnTo>
                  <a:pt x="5333" y="31114"/>
                </a:lnTo>
                <a:lnTo>
                  <a:pt x="10668" y="34417"/>
                </a:lnTo>
                <a:lnTo>
                  <a:pt x="14350" y="36068"/>
                </a:lnTo>
                <a:lnTo>
                  <a:pt x="17525" y="36575"/>
                </a:lnTo>
                <a:lnTo>
                  <a:pt x="20700" y="36068"/>
                </a:lnTo>
                <a:lnTo>
                  <a:pt x="23875" y="34417"/>
                </a:lnTo>
                <a:lnTo>
                  <a:pt x="29718" y="31114"/>
                </a:lnTo>
                <a:lnTo>
                  <a:pt x="33400" y="25145"/>
                </a:lnTo>
                <a:lnTo>
                  <a:pt x="34544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6926580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4" y="14731"/>
                </a:lnTo>
                <a:lnTo>
                  <a:pt x="33400" y="10921"/>
                </a:lnTo>
                <a:lnTo>
                  <a:pt x="29718" y="5461"/>
                </a:lnTo>
                <a:lnTo>
                  <a:pt x="23875" y="1650"/>
                </a:lnTo>
                <a:lnTo>
                  <a:pt x="20193" y="0"/>
                </a:lnTo>
                <a:lnTo>
                  <a:pt x="17525" y="0"/>
                </a:lnTo>
                <a:lnTo>
                  <a:pt x="10668" y="1650"/>
                </a:lnTo>
                <a:lnTo>
                  <a:pt x="5334" y="5461"/>
                </a:lnTo>
                <a:lnTo>
                  <a:pt x="101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6" y="25145"/>
                </a:lnTo>
                <a:lnTo>
                  <a:pt x="5334" y="31114"/>
                </a:lnTo>
                <a:lnTo>
                  <a:pt x="10668" y="34417"/>
                </a:lnTo>
                <a:lnTo>
                  <a:pt x="13843" y="36068"/>
                </a:lnTo>
                <a:lnTo>
                  <a:pt x="17525" y="36575"/>
                </a:lnTo>
                <a:lnTo>
                  <a:pt x="20193" y="36068"/>
                </a:lnTo>
                <a:lnTo>
                  <a:pt x="23875" y="34417"/>
                </a:lnTo>
                <a:lnTo>
                  <a:pt x="29718" y="31114"/>
                </a:lnTo>
                <a:lnTo>
                  <a:pt x="33400" y="25145"/>
                </a:lnTo>
                <a:lnTo>
                  <a:pt x="34544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6879335" y="4706112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1650" y="25145"/>
                </a:moveTo>
                <a:lnTo>
                  <a:pt x="5461" y="31114"/>
                </a:lnTo>
                <a:lnTo>
                  <a:pt x="10922" y="34417"/>
                </a:lnTo>
                <a:lnTo>
                  <a:pt x="14732" y="36068"/>
                </a:lnTo>
                <a:lnTo>
                  <a:pt x="18034" y="36575"/>
                </a:lnTo>
                <a:lnTo>
                  <a:pt x="21336" y="36068"/>
                </a:lnTo>
                <a:lnTo>
                  <a:pt x="25146" y="34417"/>
                </a:lnTo>
                <a:lnTo>
                  <a:pt x="31115" y="31114"/>
                </a:lnTo>
                <a:lnTo>
                  <a:pt x="34417" y="25145"/>
                </a:lnTo>
                <a:lnTo>
                  <a:pt x="35433" y="21336"/>
                </a:lnTo>
                <a:lnTo>
                  <a:pt x="36575" y="18542"/>
                </a:lnTo>
                <a:lnTo>
                  <a:pt x="35433" y="14731"/>
                </a:lnTo>
                <a:lnTo>
                  <a:pt x="34417" y="10921"/>
                </a:lnTo>
                <a:lnTo>
                  <a:pt x="31115" y="5461"/>
                </a:lnTo>
                <a:lnTo>
                  <a:pt x="25146" y="1650"/>
                </a:lnTo>
                <a:lnTo>
                  <a:pt x="21336" y="0"/>
                </a:lnTo>
                <a:lnTo>
                  <a:pt x="18034" y="0"/>
                </a:lnTo>
                <a:lnTo>
                  <a:pt x="10922" y="1650"/>
                </a:lnTo>
                <a:lnTo>
                  <a:pt x="5461" y="5461"/>
                </a:lnTo>
                <a:lnTo>
                  <a:pt x="1650" y="10921"/>
                </a:lnTo>
                <a:lnTo>
                  <a:pt x="0" y="18542"/>
                </a:lnTo>
                <a:lnTo>
                  <a:pt x="0" y="21336"/>
                </a:lnTo>
                <a:lnTo>
                  <a:pt x="1650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6832092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3" y="14731"/>
                </a:lnTo>
                <a:lnTo>
                  <a:pt x="33400" y="10921"/>
                </a:lnTo>
                <a:lnTo>
                  <a:pt x="29717" y="5461"/>
                </a:lnTo>
                <a:lnTo>
                  <a:pt x="23875" y="1650"/>
                </a:lnTo>
                <a:lnTo>
                  <a:pt x="20700" y="0"/>
                </a:lnTo>
                <a:lnTo>
                  <a:pt x="17525" y="0"/>
                </a:lnTo>
                <a:lnTo>
                  <a:pt x="10667" y="1650"/>
                </a:lnTo>
                <a:lnTo>
                  <a:pt x="5333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333" y="31114"/>
                </a:lnTo>
                <a:lnTo>
                  <a:pt x="10667" y="34417"/>
                </a:lnTo>
                <a:lnTo>
                  <a:pt x="13842" y="36068"/>
                </a:lnTo>
                <a:lnTo>
                  <a:pt x="17525" y="36575"/>
                </a:lnTo>
                <a:lnTo>
                  <a:pt x="20700" y="36068"/>
                </a:lnTo>
                <a:lnTo>
                  <a:pt x="23875" y="34417"/>
                </a:lnTo>
                <a:lnTo>
                  <a:pt x="29717" y="31114"/>
                </a:lnTo>
                <a:lnTo>
                  <a:pt x="33400" y="25145"/>
                </a:lnTo>
                <a:lnTo>
                  <a:pt x="34543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6786372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4" y="14731"/>
                </a:lnTo>
                <a:lnTo>
                  <a:pt x="33400" y="10921"/>
                </a:lnTo>
                <a:lnTo>
                  <a:pt x="29718" y="5461"/>
                </a:lnTo>
                <a:lnTo>
                  <a:pt x="23875" y="1650"/>
                </a:lnTo>
                <a:lnTo>
                  <a:pt x="20193" y="0"/>
                </a:lnTo>
                <a:lnTo>
                  <a:pt x="17525" y="0"/>
                </a:lnTo>
                <a:lnTo>
                  <a:pt x="10668" y="1650"/>
                </a:lnTo>
                <a:lnTo>
                  <a:pt x="5333" y="5461"/>
                </a:lnTo>
                <a:lnTo>
                  <a:pt x="101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6" y="25145"/>
                </a:lnTo>
                <a:lnTo>
                  <a:pt x="5333" y="31114"/>
                </a:lnTo>
                <a:lnTo>
                  <a:pt x="10668" y="34417"/>
                </a:lnTo>
                <a:lnTo>
                  <a:pt x="13843" y="36068"/>
                </a:lnTo>
                <a:lnTo>
                  <a:pt x="17525" y="36575"/>
                </a:lnTo>
                <a:lnTo>
                  <a:pt x="20193" y="36068"/>
                </a:lnTo>
                <a:lnTo>
                  <a:pt x="23875" y="34417"/>
                </a:lnTo>
                <a:lnTo>
                  <a:pt x="29718" y="31114"/>
                </a:lnTo>
                <a:lnTo>
                  <a:pt x="33400" y="25145"/>
                </a:lnTo>
                <a:lnTo>
                  <a:pt x="34544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6739128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1524" y="25145"/>
                </a:moveTo>
                <a:lnTo>
                  <a:pt x="5206" y="31114"/>
                </a:lnTo>
                <a:lnTo>
                  <a:pt x="10414" y="34417"/>
                </a:lnTo>
                <a:lnTo>
                  <a:pt x="14097" y="36068"/>
                </a:lnTo>
                <a:lnTo>
                  <a:pt x="17272" y="36575"/>
                </a:lnTo>
                <a:lnTo>
                  <a:pt x="20447" y="36068"/>
                </a:lnTo>
                <a:lnTo>
                  <a:pt x="24002" y="34417"/>
                </a:lnTo>
                <a:lnTo>
                  <a:pt x="29845" y="31114"/>
                </a:lnTo>
                <a:lnTo>
                  <a:pt x="33020" y="25145"/>
                </a:lnTo>
                <a:lnTo>
                  <a:pt x="34036" y="21336"/>
                </a:lnTo>
                <a:lnTo>
                  <a:pt x="35051" y="18542"/>
                </a:lnTo>
                <a:lnTo>
                  <a:pt x="34036" y="14731"/>
                </a:lnTo>
                <a:lnTo>
                  <a:pt x="33020" y="10921"/>
                </a:lnTo>
                <a:lnTo>
                  <a:pt x="29845" y="5461"/>
                </a:lnTo>
                <a:lnTo>
                  <a:pt x="24002" y="1650"/>
                </a:lnTo>
                <a:lnTo>
                  <a:pt x="20447" y="0"/>
                </a:lnTo>
                <a:lnTo>
                  <a:pt x="17272" y="0"/>
                </a:lnTo>
                <a:lnTo>
                  <a:pt x="10414" y="1650"/>
                </a:lnTo>
                <a:lnTo>
                  <a:pt x="5206" y="5461"/>
                </a:lnTo>
                <a:lnTo>
                  <a:pt x="1524" y="10921"/>
                </a:lnTo>
                <a:lnTo>
                  <a:pt x="0" y="18542"/>
                </a:lnTo>
                <a:lnTo>
                  <a:pt x="0" y="21336"/>
                </a:lnTo>
                <a:lnTo>
                  <a:pt x="1524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6693408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4" y="14731"/>
                </a:lnTo>
                <a:lnTo>
                  <a:pt x="33400" y="10921"/>
                </a:lnTo>
                <a:lnTo>
                  <a:pt x="29718" y="5461"/>
                </a:lnTo>
                <a:lnTo>
                  <a:pt x="23875" y="1650"/>
                </a:lnTo>
                <a:lnTo>
                  <a:pt x="20700" y="0"/>
                </a:lnTo>
                <a:lnTo>
                  <a:pt x="17525" y="0"/>
                </a:lnTo>
                <a:lnTo>
                  <a:pt x="10668" y="1650"/>
                </a:lnTo>
                <a:lnTo>
                  <a:pt x="5334" y="5461"/>
                </a:lnTo>
                <a:lnTo>
                  <a:pt x="101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6" y="25145"/>
                </a:lnTo>
                <a:lnTo>
                  <a:pt x="5334" y="31114"/>
                </a:lnTo>
                <a:lnTo>
                  <a:pt x="10668" y="34417"/>
                </a:lnTo>
                <a:lnTo>
                  <a:pt x="13843" y="36068"/>
                </a:lnTo>
                <a:lnTo>
                  <a:pt x="17525" y="36575"/>
                </a:lnTo>
                <a:lnTo>
                  <a:pt x="20700" y="36068"/>
                </a:lnTo>
                <a:lnTo>
                  <a:pt x="23875" y="34417"/>
                </a:lnTo>
                <a:lnTo>
                  <a:pt x="29718" y="31114"/>
                </a:lnTo>
                <a:lnTo>
                  <a:pt x="33400" y="25145"/>
                </a:lnTo>
                <a:lnTo>
                  <a:pt x="34544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6644640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3" y="14731"/>
                </a:lnTo>
                <a:lnTo>
                  <a:pt x="33400" y="10921"/>
                </a:lnTo>
                <a:lnTo>
                  <a:pt x="29717" y="5461"/>
                </a:lnTo>
                <a:lnTo>
                  <a:pt x="23875" y="1650"/>
                </a:lnTo>
                <a:lnTo>
                  <a:pt x="20192" y="0"/>
                </a:lnTo>
                <a:lnTo>
                  <a:pt x="17525" y="0"/>
                </a:lnTo>
                <a:lnTo>
                  <a:pt x="10667" y="1650"/>
                </a:lnTo>
                <a:lnTo>
                  <a:pt x="5333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333" y="31114"/>
                </a:lnTo>
                <a:lnTo>
                  <a:pt x="10667" y="34417"/>
                </a:lnTo>
                <a:lnTo>
                  <a:pt x="13842" y="36068"/>
                </a:lnTo>
                <a:lnTo>
                  <a:pt x="17525" y="36575"/>
                </a:lnTo>
                <a:lnTo>
                  <a:pt x="20192" y="36068"/>
                </a:lnTo>
                <a:lnTo>
                  <a:pt x="23875" y="34417"/>
                </a:lnTo>
                <a:lnTo>
                  <a:pt x="29717" y="31114"/>
                </a:lnTo>
                <a:lnTo>
                  <a:pt x="33400" y="25145"/>
                </a:lnTo>
                <a:lnTo>
                  <a:pt x="34543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6598920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1524" y="25145"/>
                </a:moveTo>
                <a:lnTo>
                  <a:pt x="5206" y="31114"/>
                </a:lnTo>
                <a:lnTo>
                  <a:pt x="10413" y="34417"/>
                </a:lnTo>
                <a:lnTo>
                  <a:pt x="14097" y="36068"/>
                </a:lnTo>
                <a:lnTo>
                  <a:pt x="17272" y="36575"/>
                </a:lnTo>
                <a:lnTo>
                  <a:pt x="20447" y="36068"/>
                </a:lnTo>
                <a:lnTo>
                  <a:pt x="24002" y="34417"/>
                </a:lnTo>
                <a:lnTo>
                  <a:pt x="29845" y="31114"/>
                </a:lnTo>
                <a:lnTo>
                  <a:pt x="33020" y="25145"/>
                </a:lnTo>
                <a:lnTo>
                  <a:pt x="34035" y="21336"/>
                </a:lnTo>
                <a:lnTo>
                  <a:pt x="35051" y="18542"/>
                </a:lnTo>
                <a:lnTo>
                  <a:pt x="34035" y="14731"/>
                </a:lnTo>
                <a:lnTo>
                  <a:pt x="33020" y="10921"/>
                </a:lnTo>
                <a:lnTo>
                  <a:pt x="29845" y="5461"/>
                </a:lnTo>
                <a:lnTo>
                  <a:pt x="24002" y="1650"/>
                </a:lnTo>
                <a:lnTo>
                  <a:pt x="20447" y="0"/>
                </a:lnTo>
                <a:lnTo>
                  <a:pt x="17272" y="0"/>
                </a:lnTo>
                <a:lnTo>
                  <a:pt x="10413" y="1650"/>
                </a:lnTo>
                <a:lnTo>
                  <a:pt x="5206" y="5461"/>
                </a:lnTo>
                <a:lnTo>
                  <a:pt x="1524" y="10921"/>
                </a:lnTo>
                <a:lnTo>
                  <a:pt x="0" y="18542"/>
                </a:lnTo>
                <a:lnTo>
                  <a:pt x="0" y="21336"/>
                </a:lnTo>
                <a:lnTo>
                  <a:pt x="1524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6551676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4" y="14731"/>
                </a:lnTo>
                <a:lnTo>
                  <a:pt x="33400" y="10921"/>
                </a:lnTo>
                <a:lnTo>
                  <a:pt x="29718" y="5461"/>
                </a:lnTo>
                <a:lnTo>
                  <a:pt x="23875" y="1650"/>
                </a:lnTo>
                <a:lnTo>
                  <a:pt x="20700" y="0"/>
                </a:lnTo>
                <a:lnTo>
                  <a:pt x="17525" y="0"/>
                </a:lnTo>
                <a:lnTo>
                  <a:pt x="10668" y="1650"/>
                </a:lnTo>
                <a:lnTo>
                  <a:pt x="5333" y="5461"/>
                </a:lnTo>
                <a:lnTo>
                  <a:pt x="101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6" y="25145"/>
                </a:lnTo>
                <a:lnTo>
                  <a:pt x="5333" y="31114"/>
                </a:lnTo>
                <a:lnTo>
                  <a:pt x="10668" y="34417"/>
                </a:lnTo>
                <a:lnTo>
                  <a:pt x="13843" y="36068"/>
                </a:lnTo>
                <a:lnTo>
                  <a:pt x="17525" y="36575"/>
                </a:lnTo>
                <a:lnTo>
                  <a:pt x="20700" y="36068"/>
                </a:lnTo>
                <a:lnTo>
                  <a:pt x="23875" y="34417"/>
                </a:lnTo>
                <a:lnTo>
                  <a:pt x="29718" y="31114"/>
                </a:lnTo>
                <a:lnTo>
                  <a:pt x="33400" y="25145"/>
                </a:lnTo>
                <a:lnTo>
                  <a:pt x="34544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6505956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4" y="14731"/>
                </a:lnTo>
                <a:lnTo>
                  <a:pt x="33400" y="10921"/>
                </a:lnTo>
                <a:lnTo>
                  <a:pt x="29718" y="5461"/>
                </a:lnTo>
                <a:lnTo>
                  <a:pt x="23875" y="1650"/>
                </a:lnTo>
                <a:lnTo>
                  <a:pt x="20193" y="0"/>
                </a:lnTo>
                <a:lnTo>
                  <a:pt x="17525" y="0"/>
                </a:lnTo>
                <a:lnTo>
                  <a:pt x="10033" y="1650"/>
                </a:lnTo>
                <a:lnTo>
                  <a:pt x="5334" y="5461"/>
                </a:lnTo>
                <a:lnTo>
                  <a:pt x="101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6" y="25145"/>
                </a:lnTo>
                <a:lnTo>
                  <a:pt x="5334" y="31114"/>
                </a:lnTo>
                <a:lnTo>
                  <a:pt x="10033" y="34417"/>
                </a:lnTo>
                <a:lnTo>
                  <a:pt x="13843" y="36068"/>
                </a:lnTo>
                <a:lnTo>
                  <a:pt x="17525" y="36575"/>
                </a:lnTo>
                <a:lnTo>
                  <a:pt x="20193" y="36068"/>
                </a:lnTo>
                <a:lnTo>
                  <a:pt x="23875" y="34417"/>
                </a:lnTo>
                <a:lnTo>
                  <a:pt x="29718" y="31114"/>
                </a:lnTo>
                <a:lnTo>
                  <a:pt x="33400" y="25145"/>
                </a:lnTo>
                <a:lnTo>
                  <a:pt x="34544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6458712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1015" y="25145"/>
                </a:moveTo>
                <a:lnTo>
                  <a:pt x="5207" y="31114"/>
                </a:lnTo>
                <a:lnTo>
                  <a:pt x="10413" y="34417"/>
                </a:lnTo>
                <a:lnTo>
                  <a:pt x="14097" y="36068"/>
                </a:lnTo>
                <a:lnTo>
                  <a:pt x="17272" y="36575"/>
                </a:lnTo>
                <a:lnTo>
                  <a:pt x="20447" y="36068"/>
                </a:lnTo>
                <a:lnTo>
                  <a:pt x="24002" y="34417"/>
                </a:lnTo>
                <a:lnTo>
                  <a:pt x="29845" y="31114"/>
                </a:lnTo>
                <a:lnTo>
                  <a:pt x="33020" y="25145"/>
                </a:lnTo>
                <a:lnTo>
                  <a:pt x="34036" y="21336"/>
                </a:lnTo>
                <a:lnTo>
                  <a:pt x="35051" y="18542"/>
                </a:lnTo>
                <a:lnTo>
                  <a:pt x="34036" y="14731"/>
                </a:lnTo>
                <a:lnTo>
                  <a:pt x="33020" y="10921"/>
                </a:lnTo>
                <a:lnTo>
                  <a:pt x="29845" y="5461"/>
                </a:lnTo>
                <a:lnTo>
                  <a:pt x="24002" y="1650"/>
                </a:lnTo>
                <a:lnTo>
                  <a:pt x="20447" y="0"/>
                </a:lnTo>
                <a:lnTo>
                  <a:pt x="17272" y="0"/>
                </a:lnTo>
                <a:lnTo>
                  <a:pt x="10413" y="1650"/>
                </a:lnTo>
                <a:lnTo>
                  <a:pt x="5207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6411468" y="4706112"/>
            <a:ext cx="35052" cy="36575"/>
          </a:xfrm>
          <a:custGeom>
            <a:avLst/>
            <a:gdLst/>
            <a:ahLst/>
            <a:cxnLst/>
            <a:rect l="l" t="t" r="r" b="b"/>
            <a:pathLst>
              <a:path w="35052" h="36575">
                <a:moveTo>
                  <a:pt x="35052" y="18542"/>
                </a:moveTo>
                <a:lnTo>
                  <a:pt x="34544" y="14731"/>
                </a:lnTo>
                <a:lnTo>
                  <a:pt x="33401" y="10921"/>
                </a:lnTo>
                <a:lnTo>
                  <a:pt x="29718" y="5461"/>
                </a:lnTo>
                <a:lnTo>
                  <a:pt x="23876" y="1650"/>
                </a:lnTo>
                <a:lnTo>
                  <a:pt x="20701" y="0"/>
                </a:lnTo>
                <a:lnTo>
                  <a:pt x="17526" y="0"/>
                </a:lnTo>
                <a:lnTo>
                  <a:pt x="10668" y="1650"/>
                </a:lnTo>
                <a:lnTo>
                  <a:pt x="5334" y="5461"/>
                </a:lnTo>
                <a:lnTo>
                  <a:pt x="101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6" y="25145"/>
                </a:lnTo>
                <a:lnTo>
                  <a:pt x="5334" y="31114"/>
                </a:lnTo>
                <a:lnTo>
                  <a:pt x="10668" y="34417"/>
                </a:lnTo>
                <a:lnTo>
                  <a:pt x="13843" y="36068"/>
                </a:lnTo>
                <a:lnTo>
                  <a:pt x="17526" y="36575"/>
                </a:lnTo>
                <a:lnTo>
                  <a:pt x="20701" y="36068"/>
                </a:lnTo>
                <a:lnTo>
                  <a:pt x="23876" y="34417"/>
                </a:lnTo>
                <a:lnTo>
                  <a:pt x="29718" y="31114"/>
                </a:lnTo>
                <a:lnTo>
                  <a:pt x="33401" y="25145"/>
                </a:lnTo>
                <a:lnTo>
                  <a:pt x="34544" y="21336"/>
                </a:lnTo>
                <a:lnTo>
                  <a:pt x="35052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6365748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3" y="14731"/>
                </a:lnTo>
                <a:lnTo>
                  <a:pt x="33400" y="10921"/>
                </a:lnTo>
                <a:lnTo>
                  <a:pt x="29717" y="5461"/>
                </a:lnTo>
                <a:lnTo>
                  <a:pt x="23875" y="1650"/>
                </a:lnTo>
                <a:lnTo>
                  <a:pt x="20192" y="0"/>
                </a:lnTo>
                <a:lnTo>
                  <a:pt x="17525" y="0"/>
                </a:lnTo>
                <a:lnTo>
                  <a:pt x="10032" y="1650"/>
                </a:lnTo>
                <a:lnTo>
                  <a:pt x="5334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334" y="31114"/>
                </a:lnTo>
                <a:lnTo>
                  <a:pt x="10032" y="34417"/>
                </a:lnTo>
                <a:lnTo>
                  <a:pt x="13842" y="36068"/>
                </a:lnTo>
                <a:lnTo>
                  <a:pt x="17525" y="36575"/>
                </a:lnTo>
                <a:lnTo>
                  <a:pt x="20192" y="36068"/>
                </a:lnTo>
                <a:lnTo>
                  <a:pt x="23875" y="34417"/>
                </a:lnTo>
                <a:lnTo>
                  <a:pt x="29717" y="31114"/>
                </a:lnTo>
                <a:lnTo>
                  <a:pt x="33400" y="25145"/>
                </a:lnTo>
                <a:lnTo>
                  <a:pt x="34543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6318504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1016" y="25145"/>
                </a:moveTo>
                <a:lnTo>
                  <a:pt x="5207" y="31114"/>
                </a:lnTo>
                <a:lnTo>
                  <a:pt x="10413" y="34417"/>
                </a:lnTo>
                <a:lnTo>
                  <a:pt x="14097" y="36068"/>
                </a:lnTo>
                <a:lnTo>
                  <a:pt x="17272" y="36575"/>
                </a:lnTo>
                <a:lnTo>
                  <a:pt x="20447" y="36068"/>
                </a:lnTo>
                <a:lnTo>
                  <a:pt x="24003" y="34417"/>
                </a:lnTo>
                <a:lnTo>
                  <a:pt x="29845" y="31114"/>
                </a:lnTo>
                <a:lnTo>
                  <a:pt x="33020" y="25145"/>
                </a:lnTo>
                <a:lnTo>
                  <a:pt x="34036" y="21336"/>
                </a:lnTo>
                <a:lnTo>
                  <a:pt x="35051" y="18542"/>
                </a:lnTo>
                <a:lnTo>
                  <a:pt x="34036" y="14731"/>
                </a:lnTo>
                <a:lnTo>
                  <a:pt x="33020" y="10921"/>
                </a:lnTo>
                <a:lnTo>
                  <a:pt x="29845" y="5461"/>
                </a:lnTo>
                <a:lnTo>
                  <a:pt x="24003" y="1650"/>
                </a:lnTo>
                <a:lnTo>
                  <a:pt x="20447" y="0"/>
                </a:lnTo>
                <a:lnTo>
                  <a:pt x="17272" y="0"/>
                </a:lnTo>
                <a:lnTo>
                  <a:pt x="10413" y="1650"/>
                </a:lnTo>
                <a:lnTo>
                  <a:pt x="5207" y="5461"/>
                </a:lnTo>
                <a:lnTo>
                  <a:pt x="101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6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6272784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3" y="14731"/>
                </a:lnTo>
                <a:lnTo>
                  <a:pt x="33400" y="10921"/>
                </a:lnTo>
                <a:lnTo>
                  <a:pt x="29717" y="5461"/>
                </a:lnTo>
                <a:lnTo>
                  <a:pt x="23875" y="1650"/>
                </a:lnTo>
                <a:lnTo>
                  <a:pt x="20700" y="0"/>
                </a:lnTo>
                <a:lnTo>
                  <a:pt x="17525" y="0"/>
                </a:lnTo>
                <a:lnTo>
                  <a:pt x="10667" y="1650"/>
                </a:lnTo>
                <a:lnTo>
                  <a:pt x="5333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333" y="31114"/>
                </a:lnTo>
                <a:lnTo>
                  <a:pt x="10667" y="34417"/>
                </a:lnTo>
                <a:lnTo>
                  <a:pt x="13842" y="36068"/>
                </a:lnTo>
                <a:lnTo>
                  <a:pt x="17525" y="36575"/>
                </a:lnTo>
                <a:lnTo>
                  <a:pt x="20700" y="36068"/>
                </a:lnTo>
                <a:lnTo>
                  <a:pt x="23875" y="34417"/>
                </a:lnTo>
                <a:lnTo>
                  <a:pt x="29717" y="31114"/>
                </a:lnTo>
                <a:lnTo>
                  <a:pt x="33400" y="25145"/>
                </a:lnTo>
                <a:lnTo>
                  <a:pt x="34543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6224016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4" y="14731"/>
                </a:lnTo>
                <a:lnTo>
                  <a:pt x="33400" y="10921"/>
                </a:lnTo>
                <a:lnTo>
                  <a:pt x="29718" y="5461"/>
                </a:lnTo>
                <a:lnTo>
                  <a:pt x="23875" y="1650"/>
                </a:lnTo>
                <a:lnTo>
                  <a:pt x="20193" y="0"/>
                </a:lnTo>
                <a:lnTo>
                  <a:pt x="17525" y="0"/>
                </a:lnTo>
                <a:lnTo>
                  <a:pt x="10033" y="1650"/>
                </a:lnTo>
                <a:lnTo>
                  <a:pt x="5334" y="5461"/>
                </a:lnTo>
                <a:lnTo>
                  <a:pt x="101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6" y="25145"/>
                </a:lnTo>
                <a:lnTo>
                  <a:pt x="5334" y="31114"/>
                </a:lnTo>
                <a:lnTo>
                  <a:pt x="10033" y="34417"/>
                </a:lnTo>
                <a:lnTo>
                  <a:pt x="13843" y="36068"/>
                </a:lnTo>
                <a:lnTo>
                  <a:pt x="17525" y="36575"/>
                </a:lnTo>
                <a:lnTo>
                  <a:pt x="20193" y="36068"/>
                </a:lnTo>
                <a:lnTo>
                  <a:pt x="23875" y="34417"/>
                </a:lnTo>
                <a:lnTo>
                  <a:pt x="29718" y="31114"/>
                </a:lnTo>
                <a:lnTo>
                  <a:pt x="33400" y="25145"/>
                </a:lnTo>
                <a:lnTo>
                  <a:pt x="34544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6178296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1015" y="25145"/>
                </a:moveTo>
                <a:lnTo>
                  <a:pt x="5206" y="31114"/>
                </a:lnTo>
                <a:lnTo>
                  <a:pt x="10413" y="34417"/>
                </a:lnTo>
                <a:lnTo>
                  <a:pt x="14096" y="36068"/>
                </a:lnTo>
                <a:lnTo>
                  <a:pt x="17271" y="36575"/>
                </a:lnTo>
                <a:lnTo>
                  <a:pt x="20446" y="36068"/>
                </a:lnTo>
                <a:lnTo>
                  <a:pt x="24002" y="34417"/>
                </a:lnTo>
                <a:lnTo>
                  <a:pt x="29844" y="31114"/>
                </a:lnTo>
                <a:lnTo>
                  <a:pt x="33019" y="25145"/>
                </a:lnTo>
                <a:lnTo>
                  <a:pt x="34036" y="21336"/>
                </a:lnTo>
                <a:lnTo>
                  <a:pt x="35051" y="18542"/>
                </a:lnTo>
                <a:lnTo>
                  <a:pt x="34036" y="14731"/>
                </a:lnTo>
                <a:lnTo>
                  <a:pt x="33019" y="10921"/>
                </a:lnTo>
                <a:lnTo>
                  <a:pt x="29844" y="5461"/>
                </a:lnTo>
                <a:lnTo>
                  <a:pt x="24002" y="1650"/>
                </a:lnTo>
                <a:lnTo>
                  <a:pt x="20446" y="0"/>
                </a:lnTo>
                <a:lnTo>
                  <a:pt x="17271" y="0"/>
                </a:lnTo>
                <a:lnTo>
                  <a:pt x="10413" y="1650"/>
                </a:lnTo>
                <a:lnTo>
                  <a:pt x="5206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6131052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4" y="14731"/>
                </a:lnTo>
                <a:lnTo>
                  <a:pt x="33400" y="10921"/>
                </a:lnTo>
                <a:lnTo>
                  <a:pt x="29718" y="5461"/>
                </a:lnTo>
                <a:lnTo>
                  <a:pt x="23875" y="1650"/>
                </a:lnTo>
                <a:lnTo>
                  <a:pt x="20700" y="0"/>
                </a:lnTo>
                <a:lnTo>
                  <a:pt x="17525" y="0"/>
                </a:lnTo>
                <a:lnTo>
                  <a:pt x="10668" y="1650"/>
                </a:lnTo>
                <a:lnTo>
                  <a:pt x="5334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334" y="31114"/>
                </a:lnTo>
                <a:lnTo>
                  <a:pt x="10668" y="34417"/>
                </a:lnTo>
                <a:lnTo>
                  <a:pt x="13843" y="36068"/>
                </a:lnTo>
                <a:lnTo>
                  <a:pt x="17525" y="36575"/>
                </a:lnTo>
                <a:lnTo>
                  <a:pt x="20700" y="36068"/>
                </a:lnTo>
                <a:lnTo>
                  <a:pt x="23875" y="34417"/>
                </a:lnTo>
                <a:lnTo>
                  <a:pt x="29718" y="31114"/>
                </a:lnTo>
                <a:lnTo>
                  <a:pt x="33400" y="25145"/>
                </a:lnTo>
                <a:lnTo>
                  <a:pt x="34544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6085332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3" y="14731"/>
                </a:lnTo>
                <a:lnTo>
                  <a:pt x="33400" y="10921"/>
                </a:lnTo>
                <a:lnTo>
                  <a:pt x="29717" y="5461"/>
                </a:lnTo>
                <a:lnTo>
                  <a:pt x="23875" y="1650"/>
                </a:lnTo>
                <a:lnTo>
                  <a:pt x="20192" y="0"/>
                </a:lnTo>
                <a:lnTo>
                  <a:pt x="17525" y="0"/>
                </a:lnTo>
                <a:lnTo>
                  <a:pt x="10032" y="1650"/>
                </a:lnTo>
                <a:lnTo>
                  <a:pt x="5333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333" y="31114"/>
                </a:lnTo>
                <a:lnTo>
                  <a:pt x="10032" y="34417"/>
                </a:lnTo>
                <a:lnTo>
                  <a:pt x="13842" y="36068"/>
                </a:lnTo>
                <a:lnTo>
                  <a:pt x="17525" y="36575"/>
                </a:lnTo>
                <a:lnTo>
                  <a:pt x="20192" y="36068"/>
                </a:lnTo>
                <a:lnTo>
                  <a:pt x="23875" y="34417"/>
                </a:lnTo>
                <a:lnTo>
                  <a:pt x="29717" y="31114"/>
                </a:lnTo>
                <a:lnTo>
                  <a:pt x="33400" y="25145"/>
                </a:lnTo>
                <a:lnTo>
                  <a:pt x="34543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6036564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4" y="14731"/>
                </a:lnTo>
                <a:lnTo>
                  <a:pt x="33400" y="10921"/>
                </a:lnTo>
                <a:lnTo>
                  <a:pt x="30225" y="5461"/>
                </a:lnTo>
                <a:lnTo>
                  <a:pt x="24384" y="1650"/>
                </a:lnTo>
                <a:lnTo>
                  <a:pt x="20700" y="0"/>
                </a:lnTo>
                <a:lnTo>
                  <a:pt x="17525" y="0"/>
                </a:lnTo>
                <a:lnTo>
                  <a:pt x="10668" y="1650"/>
                </a:lnTo>
                <a:lnTo>
                  <a:pt x="5334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334" y="31114"/>
                </a:lnTo>
                <a:lnTo>
                  <a:pt x="10668" y="34417"/>
                </a:lnTo>
                <a:lnTo>
                  <a:pt x="14350" y="36068"/>
                </a:lnTo>
                <a:lnTo>
                  <a:pt x="17525" y="36575"/>
                </a:lnTo>
                <a:lnTo>
                  <a:pt x="20700" y="36068"/>
                </a:lnTo>
                <a:lnTo>
                  <a:pt x="24384" y="34417"/>
                </a:lnTo>
                <a:lnTo>
                  <a:pt x="30225" y="31114"/>
                </a:lnTo>
                <a:lnTo>
                  <a:pt x="33400" y="25145"/>
                </a:lnTo>
                <a:lnTo>
                  <a:pt x="34544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5990844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3" y="14731"/>
                </a:lnTo>
                <a:lnTo>
                  <a:pt x="33400" y="10921"/>
                </a:lnTo>
                <a:lnTo>
                  <a:pt x="29717" y="5461"/>
                </a:lnTo>
                <a:lnTo>
                  <a:pt x="23875" y="1650"/>
                </a:lnTo>
                <a:lnTo>
                  <a:pt x="20700" y="0"/>
                </a:lnTo>
                <a:lnTo>
                  <a:pt x="17525" y="0"/>
                </a:lnTo>
                <a:lnTo>
                  <a:pt x="10667" y="1650"/>
                </a:lnTo>
                <a:lnTo>
                  <a:pt x="5333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333" y="31114"/>
                </a:lnTo>
                <a:lnTo>
                  <a:pt x="10667" y="34417"/>
                </a:lnTo>
                <a:lnTo>
                  <a:pt x="13842" y="36068"/>
                </a:lnTo>
                <a:lnTo>
                  <a:pt x="17525" y="36575"/>
                </a:lnTo>
                <a:lnTo>
                  <a:pt x="20700" y="36068"/>
                </a:lnTo>
                <a:lnTo>
                  <a:pt x="23875" y="34417"/>
                </a:lnTo>
                <a:lnTo>
                  <a:pt x="29717" y="31114"/>
                </a:lnTo>
                <a:lnTo>
                  <a:pt x="33400" y="25145"/>
                </a:lnTo>
                <a:lnTo>
                  <a:pt x="34543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5945124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3" y="14731"/>
                </a:lnTo>
                <a:lnTo>
                  <a:pt x="33400" y="10921"/>
                </a:lnTo>
                <a:lnTo>
                  <a:pt x="29717" y="5461"/>
                </a:lnTo>
                <a:lnTo>
                  <a:pt x="23875" y="1650"/>
                </a:lnTo>
                <a:lnTo>
                  <a:pt x="20192" y="0"/>
                </a:lnTo>
                <a:lnTo>
                  <a:pt x="17525" y="0"/>
                </a:lnTo>
                <a:lnTo>
                  <a:pt x="10033" y="1650"/>
                </a:lnTo>
                <a:lnTo>
                  <a:pt x="5334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334" y="31114"/>
                </a:lnTo>
                <a:lnTo>
                  <a:pt x="10033" y="34417"/>
                </a:lnTo>
                <a:lnTo>
                  <a:pt x="13842" y="36068"/>
                </a:lnTo>
                <a:lnTo>
                  <a:pt x="17525" y="36575"/>
                </a:lnTo>
                <a:lnTo>
                  <a:pt x="20192" y="36068"/>
                </a:lnTo>
                <a:lnTo>
                  <a:pt x="23875" y="34417"/>
                </a:lnTo>
                <a:lnTo>
                  <a:pt x="29717" y="31114"/>
                </a:lnTo>
                <a:lnTo>
                  <a:pt x="33400" y="25145"/>
                </a:lnTo>
                <a:lnTo>
                  <a:pt x="34543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5897880" y="4706112"/>
            <a:ext cx="35052" cy="36575"/>
          </a:xfrm>
          <a:custGeom>
            <a:avLst/>
            <a:gdLst/>
            <a:ahLst/>
            <a:cxnLst/>
            <a:rect l="l" t="t" r="r" b="b"/>
            <a:pathLst>
              <a:path w="35052" h="36575">
                <a:moveTo>
                  <a:pt x="35052" y="18542"/>
                </a:moveTo>
                <a:lnTo>
                  <a:pt x="34544" y="14731"/>
                </a:lnTo>
                <a:lnTo>
                  <a:pt x="33400" y="10921"/>
                </a:lnTo>
                <a:lnTo>
                  <a:pt x="30225" y="5461"/>
                </a:lnTo>
                <a:lnTo>
                  <a:pt x="24384" y="1650"/>
                </a:lnTo>
                <a:lnTo>
                  <a:pt x="20700" y="0"/>
                </a:lnTo>
                <a:lnTo>
                  <a:pt x="17525" y="0"/>
                </a:lnTo>
                <a:lnTo>
                  <a:pt x="10668" y="1650"/>
                </a:lnTo>
                <a:lnTo>
                  <a:pt x="5334" y="5461"/>
                </a:lnTo>
                <a:lnTo>
                  <a:pt x="101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6" y="25145"/>
                </a:lnTo>
                <a:lnTo>
                  <a:pt x="5334" y="31114"/>
                </a:lnTo>
                <a:lnTo>
                  <a:pt x="10668" y="34417"/>
                </a:lnTo>
                <a:lnTo>
                  <a:pt x="14350" y="36068"/>
                </a:lnTo>
                <a:lnTo>
                  <a:pt x="17525" y="36575"/>
                </a:lnTo>
                <a:lnTo>
                  <a:pt x="20700" y="36068"/>
                </a:lnTo>
                <a:lnTo>
                  <a:pt x="24384" y="34417"/>
                </a:lnTo>
                <a:lnTo>
                  <a:pt x="30225" y="31114"/>
                </a:lnTo>
                <a:lnTo>
                  <a:pt x="33400" y="25145"/>
                </a:lnTo>
                <a:lnTo>
                  <a:pt x="34544" y="21336"/>
                </a:lnTo>
                <a:lnTo>
                  <a:pt x="35052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5852160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3" y="14731"/>
                </a:lnTo>
                <a:lnTo>
                  <a:pt x="33400" y="10921"/>
                </a:lnTo>
                <a:lnTo>
                  <a:pt x="29717" y="5461"/>
                </a:lnTo>
                <a:lnTo>
                  <a:pt x="23875" y="1650"/>
                </a:lnTo>
                <a:lnTo>
                  <a:pt x="20700" y="0"/>
                </a:lnTo>
                <a:lnTo>
                  <a:pt x="17525" y="0"/>
                </a:lnTo>
                <a:lnTo>
                  <a:pt x="10667" y="1650"/>
                </a:lnTo>
                <a:lnTo>
                  <a:pt x="5334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334" y="31114"/>
                </a:lnTo>
                <a:lnTo>
                  <a:pt x="10667" y="34417"/>
                </a:lnTo>
                <a:lnTo>
                  <a:pt x="13842" y="36068"/>
                </a:lnTo>
                <a:lnTo>
                  <a:pt x="17525" y="36575"/>
                </a:lnTo>
                <a:lnTo>
                  <a:pt x="20700" y="36068"/>
                </a:lnTo>
                <a:lnTo>
                  <a:pt x="23875" y="34417"/>
                </a:lnTo>
                <a:lnTo>
                  <a:pt x="29717" y="31114"/>
                </a:lnTo>
                <a:lnTo>
                  <a:pt x="33400" y="25145"/>
                </a:lnTo>
                <a:lnTo>
                  <a:pt x="34543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5803392" y="4706112"/>
            <a:ext cx="35052" cy="36575"/>
          </a:xfrm>
          <a:custGeom>
            <a:avLst/>
            <a:gdLst/>
            <a:ahLst/>
            <a:cxnLst/>
            <a:rect l="l" t="t" r="r" b="b"/>
            <a:pathLst>
              <a:path w="35052" h="36575">
                <a:moveTo>
                  <a:pt x="35052" y="18542"/>
                </a:moveTo>
                <a:lnTo>
                  <a:pt x="34544" y="14731"/>
                </a:lnTo>
                <a:lnTo>
                  <a:pt x="32893" y="10921"/>
                </a:lnTo>
                <a:lnTo>
                  <a:pt x="29718" y="5461"/>
                </a:lnTo>
                <a:lnTo>
                  <a:pt x="23875" y="1650"/>
                </a:lnTo>
                <a:lnTo>
                  <a:pt x="20193" y="0"/>
                </a:lnTo>
                <a:lnTo>
                  <a:pt x="17525" y="0"/>
                </a:lnTo>
                <a:lnTo>
                  <a:pt x="10033" y="1650"/>
                </a:lnTo>
                <a:lnTo>
                  <a:pt x="4825" y="5461"/>
                </a:lnTo>
                <a:lnTo>
                  <a:pt x="101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6" y="25145"/>
                </a:lnTo>
                <a:lnTo>
                  <a:pt x="4825" y="31114"/>
                </a:lnTo>
                <a:lnTo>
                  <a:pt x="10033" y="34417"/>
                </a:lnTo>
                <a:lnTo>
                  <a:pt x="13843" y="36068"/>
                </a:lnTo>
                <a:lnTo>
                  <a:pt x="17525" y="36575"/>
                </a:lnTo>
                <a:lnTo>
                  <a:pt x="20193" y="36068"/>
                </a:lnTo>
                <a:lnTo>
                  <a:pt x="23875" y="34417"/>
                </a:lnTo>
                <a:lnTo>
                  <a:pt x="29718" y="31114"/>
                </a:lnTo>
                <a:lnTo>
                  <a:pt x="32893" y="25145"/>
                </a:lnTo>
                <a:lnTo>
                  <a:pt x="34544" y="21336"/>
                </a:lnTo>
                <a:lnTo>
                  <a:pt x="35052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5757672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3" y="14731"/>
                </a:lnTo>
                <a:lnTo>
                  <a:pt x="33400" y="10921"/>
                </a:lnTo>
                <a:lnTo>
                  <a:pt x="30225" y="5461"/>
                </a:lnTo>
                <a:lnTo>
                  <a:pt x="23875" y="1650"/>
                </a:lnTo>
                <a:lnTo>
                  <a:pt x="20700" y="0"/>
                </a:lnTo>
                <a:lnTo>
                  <a:pt x="17525" y="0"/>
                </a:lnTo>
                <a:lnTo>
                  <a:pt x="10667" y="1650"/>
                </a:lnTo>
                <a:lnTo>
                  <a:pt x="5333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333" y="31114"/>
                </a:lnTo>
                <a:lnTo>
                  <a:pt x="10667" y="34417"/>
                </a:lnTo>
                <a:lnTo>
                  <a:pt x="14350" y="36068"/>
                </a:lnTo>
                <a:lnTo>
                  <a:pt x="17525" y="36575"/>
                </a:lnTo>
                <a:lnTo>
                  <a:pt x="20700" y="36068"/>
                </a:lnTo>
                <a:lnTo>
                  <a:pt x="23875" y="34417"/>
                </a:lnTo>
                <a:lnTo>
                  <a:pt x="30225" y="31114"/>
                </a:lnTo>
                <a:lnTo>
                  <a:pt x="33400" y="25145"/>
                </a:lnTo>
                <a:lnTo>
                  <a:pt x="34543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5710428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4" y="14731"/>
                </a:lnTo>
                <a:lnTo>
                  <a:pt x="33400" y="10921"/>
                </a:lnTo>
                <a:lnTo>
                  <a:pt x="29718" y="5461"/>
                </a:lnTo>
                <a:lnTo>
                  <a:pt x="23875" y="1650"/>
                </a:lnTo>
                <a:lnTo>
                  <a:pt x="20700" y="0"/>
                </a:lnTo>
                <a:lnTo>
                  <a:pt x="17525" y="0"/>
                </a:lnTo>
                <a:lnTo>
                  <a:pt x="10668" y="1650"/>
                </a:lnTo>
                <a:lnTo>
                  <a:pt x="5334" y="5461"/>
                </a:lnTo>
                <a:lnTo>
                  <a:pt x="101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6" y="25145"/>
                </a:lnTo>
                <a:lnTo>
                  <a:pt x="5334" y="31114"/>
                </a:lnTo>
                <a:lnTo>
                  <a:pt x="10668" y="34417"/>
                </a:lnTo>
                <a:lnTo>
                  <a:pt x="13843" y="36068"/>
                </a:lnTo>
                <a:lnTo>
                  <a:pt x="17525" y="36575"/>
                </a:lnTo>
                <a:lnTo>
                  <a:pt x="20700" y="36068"/>
                </a:lnTo>
                <a:lnTo>
                  <a:pt x="23875" y="34417"/>
                </a:lnTo>
                <a:lnTo>
                  <a:pt x="29718" y="31114"/>
                </a:lnTo>
                <a:lnTo>
                  <a:pt x="33400" y="25145"/>
                </a:lnTo>
                <a:lnTo>
                  <a:pt x="34544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5664708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3" y="14731"/>
                </a:lnTo>
                <a:lnTo>
                  <a:pt x="32892" y="10921"/>
                </a:lnTo>
                <a:lnTo>
                  <a:pt x="29717" y="5461"/>
                </a:lnTo>
                <a:lnTo>
                  <a:pt x="23875" y="1650"/>
                </a:lnTo>
                <a:lnTo>
                  <a:pt x="20192" y="0"/>
                </a:lnTo>
                <a:lnTo>
                  <a:pt x="17525" y="0"/>
                </a:lnTo>
                <a:lnTo>
                  <a:pt x="10032" y="1650"/>
                </a:lnTo>
                <a:lnTo>
                  <a:pt x="4825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4825" y="31114"/>
                </a:lnTo>
                <a:lnTo>
                  <a:pt x="10032" y="34417"/>
                </a:lnTo>
                <a:lnTo>
                  <a:pt x="13842" y="36068"/>
                </a:lnTo>
                <a:lnTo>
                  <a:pt x="17525" y="36575"/>
                </a:lnTo>
                <a:lnTo>
                  <a:pt x="20192" y="36068"/>
                </a:lnTo>
                <a:lnTo>
                  <a:pt x="23875" y="34417"/>
                </a:lnTo>
                <a:lnTo>
                  <a:pt x="29717" y="31114"/>
                </a:lnTo>
                <a:lnTo>
                  <a:pt x="32892" y="25145"/>
                </a:lnTo>
                <a:lnTo>
                  <a:pt x="34543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5615940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4" y="14731"/>
                </a:lnTo>
                <a:lnTo>
                  <a:pt x="33400" y="10921"/>
                </a:lnTo>
                <a:lnTo>
                  <a:pt x="30225" y="5461"/>
                </a:lnTo>
                <a:lnTo>
                  <a:pt x="23875" y="1650"/>
                </a:lnTo>
                <a:lnTo>
                  <a:pt x="20700" y="0"/>
                </a:lnTo>
                <a:lnTo>
                  <a:pt x="17525" y="0"/>
                </a:lnTo>
                <a:lnTo>
                  <a:pt x="10668" y="1650"/>
                </a:lnTo>
                <a:lnTo>
                  <a:pt x="5334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334" y="31114"/>
                </a:lnTo>
                <a:lnTo>
                  <a:pt x="10668" y="34417"/>
                </a:lnTo>
                <a:lnTo>
                  <a:pt x="14350" y="36068"/>
                </a:lnTo>
                <a:lnTo>
                  <a:pt x="17525" y="36575"/>
                </a:lnTo>
                <a:lnTo>
                  <a:pt x="20700" y="36068"/>
                </a:lnTo>
                <a:lnTo>
                  <a:pt x="23875" y="34417"/>
                </a:lnTo>
                <a:lnTo>
                  <a:pt x="30225" y="31114"/>
                </a:lnTo>
                <a:lnTo>
                  <a:pt x="33400" y="25145"/>
                </a:lnTo>
                <a:lnTo>
                  <a:pt x="34544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5570220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3" y="14731"/>
                </a:lnTo>
                <a:lnTo>
                  <a:pt x="33400" y="10921"/>
                </a:lnTo>
                <a:lnTo>
                  <a:pt x="29717" y="5461"/>
                </a:lnTo>
                <a:lnTo>
                  <a:pt x="23875" y="1650"/>
                </a:lnTo>
                <a:lnTo>
                  <a:pt x="20700" y="0"/>
                </a:lnTo>
                <a:lnTo>
                  <a:pt x="17525" y="0"/>
                </a:lnTo>
                <a:lnTo>
                  <a:pt x="10667" y="1650"/>
                </a:lnTo>
                <a:lnTo>
                  <a:pt x="5333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333" y="31114"/>
                </a:lnTo>
                <a:lnTo>
                  <a:pt x="10667" y="34417"/>
                </a:lnTo>
                <a:lnTo>
                  <a:pt x="13842" y="36068"/>
                </a:lnTo>
                <a:lnTo>
                  <a:pt x="17525" y="36575"/>
                </a:lnTo>
                <a:lnTo>
                  <a:pt x="20700" y="36068"/>
                </a:lnTo>
                <a:lnTo>
                  <a:pt x="23875" y="34417"/>
                </a:lnTo>
                <a:lnTo>
                  <a:pt x="29717" y="31114"/>
                </a:lnTo>
                <a:lnTo>
                  <a:pt x="33400" y="25145"/>
                </a:lnTo>
                <a:lnTo>
                  <a:pt x="34543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5524500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4" y="14731"/>
                </a:lnTo>
                <a:lnTo>
                  <a:pt x="32892" y="10921"/>
                </a:lnTo>
                <a:lnTo>
                  <a:pt x="29717" y="5461"/>
                </a:lnTo>
                <a:lnTo>
                  <a:pt x="23875" y="1650"/>
                </a:lnTo>
                <a:lnTo>
                  <a:pt x="20192" y="0"/>
                </a:lnTo>
                <a:lnTo>
                  <a:pt x="17525" y="0"/>
                </a:lnTo>
                <a:lnTo>
                  <a:pt x="10033" y="1650"/>
                </a:lnTo>
                <a:lnTo>
                  <a:pt x="4825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4825" y="31114"/>
                </a:lnTo>
                <a:lnTo>
                  <a:pt x="10033" y="34417"/>
                </a:lnTo>
                <a:lnTo>
                  <a:pt x="13842" y="36068"/>
                </a:lnTo>
                <a:lnTo>
                  <a:pt x="17525" y="36575"/>
                </a:lnTo>
                <a:lnTo>
                  <a:pt x="20192" y="36068"/>
                </a:lnTo>
                <a:lnTo>
                  <a:pt x="23875" y="34417"/>
                </a:lnTo>
                <a:lnTo>
                  <a:pt x="29717" y="31114"/>
                </a:lnTo>
                <a:lnTo>
                  <a:pt x="32892" y="25145"/>
                </a:lnTo>
                <a:lnTo>
                  <a:pt x="34544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5477256" y="4706112"/>
            <a:ext cx="35052" cy="36575"/>
          </a:xfrm>
          <a:custGeom>
            <a:avLst/>
            <a:gdLst/>
            <a:ahLst/>
            <a:cxnLst/>
            <a:rect l="l" t="t" r="r" b="b"/>
            <a:pathLst>
              <a:path w="35052" h="36575">
                <a:moveTo>
                  <a:pt x="35052" y="18542"/>
                </a:moveTo>
                <a:lnTo>
                  <a:pt x="34544" y="14731"/>
                </a:lnTo>
                <a:lnTo>
                  <a:pt x="33401" y="10921"/>
                </a:lnTo>
                <a:lnTo>
                  <a:pt x="30226" y="5461"/>
                </a:lnTo>
                <a:lnTo>
                  <a:pt x="23876" y="1650"/>
                </a:lnTo>
                <a:lnTo>
                  <a:pt x="20701" y="0"/>
                </a:lnTo>
                <a:lnTo>
                  <a:pt x="17526" y="0"/>
                </a:lnTo>
                <a:lnTo>
                  <a:pt x="10668" y="1650"/>
                </a:lnTo>
                <a:lnTo>
                  <a:pt x="5334" y="5461"/>
                </a:lnTo>
                <a:lnTo>
                  <a:pt x="101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6" y="25145"/>
                </a:lnTo>
                <a:lnTo>
                  <a:pt x="5334" y="31114"/>
                </a:lnTo>
                <a:lnTo>
                  <a:pt x="10668" y="34417"/>
                </a:lnTo>
                <a:lnTo>
                  <a:pt x="14351" y="36068"/>
                </a:lnTo>
                <a:lnTo>
                  <a:pt x="17526" y="36575"/>
                </a:lnTo>
                <a:lnTo>
                  <a:pt x="20701" y="36068"/>
                </a:lnTo>
                <a:lnTo>
                  <a:pt x="23876" y="34417"/>
                </a:lnTo>
                <a:lnTo>
                  <a:pt x="30226" y="31114"/>
                </a:lnTo>
                <a:lnTo>
                  <a:pt x="33401" y="25145"/>
                </a:lnTo>
                <a:lnTo>
                  <a:pt x="34544" y="21336"/>
                </a:lnTo>
                <a:lnTo>
                  <a:pt x="35052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5431536" y="4706112"/>
            <a:ext cx="33527" cy="36575"/>
          </a:xfrm>
          <a:custGeom>
            <a:avLst/>
            <a:gdLst/>
            <a:ahLst/>
            <a:cxnLst/>
            <a:rect l="l" t="t" r="r" b="b"/>
            <a:pathLst>
              <a:path w="33527" h="36575">
                <a:moveTo>
                  <a:pt x="33527" y="18542"/>
                </a:moveTo>
                <a:lnTo>
                  <a:pt x="33019" y="14731"/>
                </a:lnTo>
                <a:lnTo>
                  <a:pt x="32003" y="10921"/>
                </a:lnTo>
                <a:lnTo>
                  <a:pt x="28448" y="5461"/>
                </a:lnTo>
                <a:lnTo>
                  <a:pt x="22860" y="1650"/>
                </a:lnTo>
                <a:lnTo>
                  <a:pt x="19303" y="0"/>
                </a:lnTo>
                <a:lnTo>
                  <a:pt x="16763" y="0"/>
                </a:lnTo>
                <a:lnTo>
                  <a:pt x="10160" y="1650"/>
                </a:lnTo>
                <a:lnTo>
                  <a:pt x="5079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079" y="31114"/>
                </a:lnTo>
                <a:lnTo>
                  <a:pt x="10160" y="34417"/>
                </a:lnTo>
                <a:lnTo>
                  <a:pt x="13208" y="36068"/>
                </a:lnTo>
                <a:lnTo>
                  <a:pt x="16763" y="36575"/>
                </a:lnTo>
                <a:lnTo>
                  <a:pt x="19303" y="36068"/>
                </a:lnTo>
                <a:lnTo>
                  <a:pt x="22860" y="34417"/>
                </a:lnTo>
                <a:lnTo>
                  <a:pt x="28448" y="31114"/>
                </a:lnTo>
                <a:lnTo>
                  <a:pt x="32003" y="25145"/>
                </a:lnTo>
                <a:lnTo>
                  <a:pt x="33019" y="21336"/>
                </a:lnTo>
                <a:lnTo>
                  <a:pt x="33527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5382768" y="4706112"/>
            <a:ext cx="35052" cy="36575"/>
          </a:xfrm>
          <a:custGeom>
            <a:avLst/>
            <a:gdLst/>
            <a:ahLst/>
            <a:cxnLst/>
            <a:rect l="l" t="t" r="r" b="b"/>
            <a:pathLst>
              <a:path w="35052" h="36575">
                <a:moveTo>
                  <a:pt x="35052" y="18542"/>
                </a:moveTo>
                <a:lnTo>
                  <a:pt x="34544" y="14731"/>
                </a:lnTo>
                <a:lnTo>
                  <a:pt x="32893" y="10921"/>
                </a:lnTo>
                <a:lnTo>
                  <a:pt x="29718" y="5461"/>
                </a:lnTo>
                <a:lnTo>
                  <a:pt x="23876" y="1650"/>
                </a:lnTo>
                <a:lnTo>
                  <a:pt x="20193" y="0"/>
                </a:lnTo>
                <a:lnTo>
                  <a:pt x="17526" y="0"/>
                </a:lnTo>
                <a:lnTo>
                  <a:pt x="10033" y="1650"/>
                </a:lnTo>
                <a:lnTo>
                  <a:pt x="4826" y="5461"/>
                </a:lnTo>
                <a:lnTo>
                  <a:pt x="101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6" y="25145"/>
                </a:lnTo>
                <a:lnTo>
                  <a:pt x="4826" y="31114"/>
                </a:lnTo>
                <a:lnTo>
                  <a:pt x="10033" y="34417"/>
                </a:lnTo>
                <a:lnTo>
                  <a:pt x="13843" y="36068"/>
                </a:lnTo>
                <a:lnTo>
                  <a:pt x="17526" y="36575"/>
                </a:lnTo>
                <a:lnTo>
                  <a:pt x="20193" y="36068"/>
                </a:lnTo>
                <a:lnTo>
                  <a:pt x="23876" y="34417"/>
                </a:lnTo>
                <a:lnTo>
                  <a:pt x="29718" y="31114"/>
                </a:lnTo>
                <a:lnTo>
                  <a:pt x="32893" y="25145"/>
                </a:lnTo>
                <a:lnTo>
                  <a:pt x="34544" y="21336"/>
                </a:lnTo>
                <a:lnTo>
                  <a:pt x="35052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5337048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3" y="14731"/>
                </a:lnTo>
                <a:lnTo>
                  <a:pt x="33400" y="10921"/>
                </a:lnTo>
                <a:lnTo>
                  <a:pt x="29717" y="5461"/>
                </a:lnTo>
                <a:lnTo>
                  <a:pt x="23875" y="1650"/>
                </a:lnTo>
                <a:lnTo>
                  <a:pt x="20700" y="0"/>
                </a:lnTo>
                <a:lnTo>
                  <a:pt x="17525" y="0"/>
                </a:lnTo>
                <a:lnTo>
                  <a:pt x="10667" y="1650"/>
                </a:lnTo>
                <a:lnTo>
                  <a:pt x="5334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334" y="31114"/>
                </a:lnTo>
                <a:lnTo>
                  <a:pt x="10667" y="34417"/>
                </a:lnTo>
                <a:lnTo>
                  <a:pt x="14350" y="36068"/>
                </a:lnTo>
                <a:lnTo>
                  <a:pt x="17525" y="36575"/>
                </a:lnTo>
                <a:lnTo>
                  <a:pt x="20700" y="36068"/>
                </a:lnTo>
                <a:lnTo>
                  <a:pt x="23875" y="34417"/>
                </a:lnTo>
                <a:lnTo>
                  <a:pt x="29717" y="31114"/>
                </a:lnTo>
                <a:lnTo>
                  <a:pt x="33400" y="25145"/>
                </a:lnTo>
                <a:lnTo>
                  <a:pt x="34543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5289804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4" y="14731"/>
                </a:lnTo>
                <a:lnTo>
                  <a:pt x="33400" y="10921"/>
                </a:lnTo>
                <a:lnTo>
                  <a:pt x="29718" y="5461"/>
                </a:lnTo>
                <a:lnTo>
                  <a:pt x="23875" y="1650"/>
                </a:lnTo>
                <a:lnTo>
                  <a:pt x="20193" y="0"/>
                </a:lnTo>
                <a:lnTo>
                  <a:pt x="17525" y="0"/>
                </a:lnTo>
                <a:lnTo>
                  <a:pt x="10668" y="1650"/>
                </a:lnTo>
                <a:lnTo>
                  <a:pt x="5334" y="5461"/>
                </a:lnTo>
                <a:lnTo>
                  <a:pt x="101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6" y="25145"/>
                </a:lnTo>
                <a:lnTo>
                  <a:pt x="5334" y="31114"/>
                </a:lnTo>
                <a:lnTo>
                  <a:pt x="10668" y="34417"/>
                </a:lnTo>
                <a:lnTo>
                  <a:pt x="13843" y="36068"/>
                </a:lnTo>
                <a:lnTo>
                  <a:pt x="17525" y="36575"/>
                </a:lnTo>
                <a:lnTo>
                  <a:pt x="20193" y="36068"/>
                </a:lnTo>
                <a:lnTo>
                  <a:pt x="23875" y="34417"/>
                </a:lnTo>
                <a:lnTo>
                  <a:pt x="29718" y="31114"/>
                </a:lnTo>
                <a:lnTo>
                  <a:pt x="33400" y="25145"/>
                </a:lnTo>
                <a:lnTo>
                  <a:pt x="34544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5244084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3" y="14731"/>
                </a:lnTo>
                <a:lnTo>
                  <a:pt x="33019" y="10921"/>
                </a:lnTo>
                <a:lnTo>
                  <a:pt x="29844" y="5461"/>
                </a:lnTo>
                <a:lnTo>
                  <a:pt x="24002" y="1650"/>
                </a:lnTo>
                <a:lnTo>
                  <a:pt x="20446" y="0"/>
                </a:lnTo>
                <a:lnTo>
                  <a:pt x="17779" y="0"/>
                </a:lnTo>
                <a:lnTo>
                  <a:pt x="10413" y="1650"/>
                </a:lnTo>
                <a:lnTo>
                  <a:pt x="5206" y="5461"/>
                </a:lnTo>
                <a:lnTo>
                  <a:pt x="1524" y="10921"/>
                </a:lnTo>
                <a:lnTo>
                  <a:pt x="0" y="18542"/>
                </a:lnTo>
                <a:lnTo>
                  <a:pt x="0" y="21336"/>
                </a:lnTo>
                <a:lnTo>
                  <a:pt x="1524" y="25145"/>
                </a:lnTo>
                <a:lnTo>
                  <a:pt x="5206" y="31114"/>
                </a:lnTo>
                <a:lnTo>
                  <a:pt x="10413" y="34417"/>
                </a:lnTo>
                <a:lnTo>
                  <a:pt x="14096" y="36068"/>
                </a:lnTo>
                <a:lnTo>
                  <a:pt x="17779" y="36575"/>
                </a:lnTo>
                <a:lnTo>
                  <a:pt x="20446" y="36068"/>
                </a:lnTo>
                <a:lnTo>
                  <a:pt x="24002" y="34417"/>
                </a:lnTo>
                <a:lnTo>
                  <a:pt x="29844" y="31114"/>
                </a:lnTo>
                <a:lnTo>
                  <a:pt x="33019" y="25145"/>
                </a:lnTo>
                <a:lnTo>
                  <a:pt x="34543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5195316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4" y="14731"/>
                </a:lnTo>
                <a:lnTo>
                  <a:pt x="33400" y="10921"/>
                </a:lnTo>
                <a:lnTo>
                  <a:pt x="29718" y="5461"/>
                </a:lnTo>
                <a:lnTo>
                  <a:pt x="23875" y="1650"/>
                </a:lnTo>
                <a:lnTo>
                  <a:pt x="20700" y="0"/>
                </a:lnTo>
                <a:lnTo>
                  <a:pt x="17525" y="0"/>
                </a:lnTo>
                <a:lnTo>
                  <a:pt x="10668" y="1650"/>
                </a:lnTo>
                <a:lnTo>
                  <a:pt x="5334" y="5461"/>
                </a:lnTo>
                <a:lnTo>
                  <a:pt x="101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6" y="25145"/>
                </a:lnTo>
                <a:lnTo>
                  <a:pt x="5334" y="31114"/>
                </a:lnTo>
                <a:lnTo>
                  <a:pt x="10668" y="34417"/>
                </a:lnTo>
                <a:lnTo>
                  <a:pt x="14350" y="36068"/>
                </a:lnTo>
                <a:lnTo>
                  <a:pt x="17525" y="36575"/>
                </a:lnTo>
                <a:lnTo>
                  <a:pt x="20700" y="36068"/>
                </a:lnTo>
                <a:lnTo>
                  <a:pt x="23875" y="34417"/>
                </a:lnTo>
                <a:lnTo>
                  <a:pt x="29718" y="31114"/>
                </a:lnTo>
                <a:lnTo>
                  <a:pt x="33400" y="25145"/>
                </a:lnTo>
                <a:lnTo>
                  <a:pt x="34544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5149596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3" y="14731"/>
                </a:lnTo>
                <a:lnTo>
                  <a:pt x="33400" y="10921"/>
                </a:lnTo>
                <a:lnTo>
                  <a:pt x="29717" y="5461"/>
                </a:lnTo>
                <a:lnTo>
                  <a:pt x="23875" y="1650"/>
                </a:lnTo>
                <a:lnTo>
                  <a:pt x="20192" y="0"/>
                </a:lnTo>
                <a:lnTo>
                  <a:pt x="17525" y="0"/>
                </a:lnTo>
                <a:lnTo>
                  <a:pt x="10667" y="1650"/>
                </a:lnTo>
                <a:lnTo>
                  <a:pt x="5333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333" y="31114"/>
                </a:lnTo>
                <a:lnTo>
                  <a:pt x="10667" y="34417"/>
                </a:lnTo>
                <a:lnTo>
                  <a:pt x="13842" y="36068"/>
                </a:lnTo>
                <a:lnTo>
                  <a:pt x="17525" y="36575"/>
                </a:lnTo>
                <a:lnTo>
                  <a:pt x="20192" y="36068"/>
                </a:lnTo>
                <a:lnTo>
                  <a:pt x="23875" y="34417"/>
                </a:lnTo>
                <a:lnTo>
                  <a:pt x="29717" y="31114"/>
                </a:lnTo>
                <a:lnTo>
                  <a:pt x="33400" y="25145"/>
                </a:lnTo>
                <a:lnTo>
                  <a:pt x="34543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5105400" y="4700016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44" y="14350"/>
                </a:lnTo>
                <a:lnTo>
                  <a:pt x="33400" y="10667"/>
                </a:lnTo>
                <a:lnTo>
                  <a:pt x="29717" y="5333"/>
                </a:lnTo>
                <a:lnTo>
                  <a:pt x="23875" y="1015"/>
                </a:lnTo>
                <a:lnTo>
                  <a:pt x="20700" y="0"/>
                </a:lnTo>
                <a:lnTo>
                  <a:pt x="17525" y="0"/>
                </a:lnTo>
                <a:lnTo>
                  <a:pt x="10667" y="1015"/>
                </a:lnTo>
                <a:lnTo>
                  <a:pt x="5334" y="5333"/>
                </a:lnTo>
                <a:lnTo>
                  <a:pt x="1015" y="10667"/>
                </a:lnTo>
                <a:lnTo>
                  <a:pt x="0" y="17525"/>
                </a:lnTo>
                <a:lnTo>
                  <a:pt x="0" y="20700"/>
                </a:lnTo>
                <a:lnTo>
                  <a:pt x="1015" y="23875"/>
                </a:lnTo>
                <a:lnTo>
                  <a:pt x="5334" y="29717"/>
                </a:lnTo>
                <a:lnTo>
                  <a:pt x="10667" y="33400"/>
                </a:lnTo>
                <a:lnTo>
                  <a:pt x="13842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400"/>
                </a:lnTo>
                <a:lnTo>
                  <a:pt x="29717" y="29717"/>
                </a:lnTo>
                <a:lnTo>
                  <a:pt x="33400" y="23875"/>
                </a:lnTo>
                <a:lnTo>
                  <a:pt x="34544" y="20700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5070348" y="4669536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43" y="13843"/>
                </a:lnTo>
                <a:lnTo>
                  <a:pt x="33400" y="10668"/>
                </a:lnTo>
                <a:lnTo>
                  <a:pt x="29717" y="5333"/>
                </a:lnTo>
                <a:lnTo>
                  <a:pt x="23875" y="1015"/>
                </a:lnTo>
                <a:lnTo>
                  <a:pt x="20192" y="0"/>
                </a:lnTo>
                <a:lnTo>
                  <a:pt x="17525" y="0"/>
                </a:lnTo>
                <a:lnTo>
                  <a:pt x="10667" y="1015"/>
                </a:lnTo>
                <a:lnTo>
                  <a:pt x="5334" y="5333"/>
                </a:lnTo>
                <a:lnTo>
                  <a:pt x="1015" y="10668"/>
                </a:lnTo>
                <a:lnTo>
                  <a:pt x="0" y="17525"/>
                </a:lnTo>
                <a:lnTo>
                  <a:pt x="0" y="20700"/>
                </a:lnTo>
                <a:lnTo>
                  <a:pt x="1015" y="23875"/>
                </a:lnTo>
                <a:lnTo>
                  <a:pt x="5334" y="29718"/>
                </a:lnTo>
                <a:lnTo>
                  <a:pt x="10667" y="33400"/>
                </a:lnTo>
                <a:lnTo>
                  <a:pt x="13842" y="34543"/>
                </a:lnTo>
                <a:lnTo>
                  <a:pt x="17525" y="35051"/>
                </a:lnTo>
                <a:lnTo>
                  <a:pt x="20192" y="34543"/>
                </a:lnTo>
                <a:lnTo>
                  <a:pt x="23875" y="33400"/>
                </a:lnTo>
                <a:lnTo>
                  <a:pt x="29717" y="29718"/>
                </a:lnTo>
                <a:lnTo>
                  <a:pt x="33400" y="23875"/>
                </a:lnTo>
                <a:lnTo>
                  <a:pt x="34543" y="20700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5058156" y="4625340"/>
            <a:ext cx="35052" cy="35052"/>
          </a:xfrm>
          <a:custGeom>
            <a:avLst/>
            <a:gdLst/>
            <a:ahLst/>
            <a:cxnLst/>
            <a:rect l="l" t="t" r="r" b="b"/>
            <a:pathLst>
              <a:path w="35052" h="35052">
                <a:moveTo>
                  <a:pt x="35052" y="17526"/>
                </a:moveTo>
                <a:lnTo>
                  <a:pt x="34544" y="13843"/>
                </a:lnTo>
                <a:lnTo>
                  <a:pt x="33020" y="10668"/>
                </a:lnTo>
                <a:lnTo>
                  <a:pt x="29845" y="5334"/>
                </a:lnTo>
                <a:lnTo>
                  <a:pt x="24003" y="1016"/>
                </a:lnTo>
                <a:lnTo>
                  <a:pt x="20447" y="0"/>
                </a:lnTo>
                <a:lnTo>
                  <a:pt x="17780" y="0"/>
                </a:lnTo>
                <a:lnTo>
                  <a:pt x="10414" y="1016"/>
                </a:lnTo>
                <a:lnTo>
                  <a:pt x="5207" y="5334"/>
                </a:lnTo>
                <a:lnTo>
                  <a:pt x="1524" y="10668"/>
                </a:lnTo>
                <a:lnTo>
                  <a:pt x="0" y="17526"/>
                </a:lnTo>
                <a:lnTo>
                  <a:pt x="0" y="20193"/>
                </a:lnTo>
                <a:lnTo>
                  <a:pt x="1524" y="23876"/>
                </a:lnTo>
                <a:lnTo>
                  <a:pt x="5207" y="29718"/>
                </a:lnTo>
                <a:lnTo>
                  <a:pt x="10414" y="33401"/>
                </a:lnTo>
                <a:lnTo>
                  <a:pt x="14097" y="34543"/>
                </a:lnTo>
                <a:lnTo>
                  <a:pt x="17780" y="35052"/>
                </a:lnTo>
                <a:lnTo>
                  <a:pt x="20447" y="34543"/>
                </a:lnTo>
                <a:lnTo>
                  <a:pt x="24003" y="33401"/>
                </a:lnTo>
                <a:lnTo>
                  <a:pt x="29845" y="29718"/>
                </a:lnTo>
                <a:lnTo>
                  <a:pt x="33020" y="23876"/>
                </a:lnTo>
                <a:lnTo>
                  <a:pt x="34544" y="20193"/>
                </a:lnTo>
                <a:lnTo>
                  <a:pt x="35052" y="175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5058156" y="4578096"/>
            <a:ext cx="35052" cy="35052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271"/>
                </a:moveTo>
                <a:lnTo>
                  <a:pt x="34544" y="14096"/>
                </a:lnTo>
                <a:lnTo>
                  <a:pt x="33020" y="10413"/>
                </a:lnTo>
                <a:lnTo>
                  <a:pt x="29845" y="5206"/>
                </a:lnTo>
                <a:lnTo>
                  <a:pt x="24003" y="1015"/>
                </a:lnTo>
                <a:lnTo>
                  <a:pt x="20447" y="0"/>
                </a:lnTo>
                <a:lnTo>
                  <a:pt x="17272" y="0"/>
                </a:lnTo>
                <a:lnTo>
                  <a:pt x="10414" y="1015"/>
                </a:lnTo>
                <a:lnTo>
                  <a:pt x="5207" y="5206"/>
                </a:lnTo>
                <a:lnTo>
                  <a:pt x="1524" y="10413"/>
                </a:lnTo>
                <a:lnTo>
                  <a:pt x="0" y="17271"/>
                </a:lnTo>
                <a:lnTo>
                  <a:pt x="0" y="20446"/>
                </a:lnTo>
                <a:lnTo>
                  <a:pt x="1524" y="24002"/>
                </a:lnTo>
                <a:lnTo>
                  <a:pt x="5207" y="29844"/>
                </a:lnTo>
                <a:lnTo>
                  <a:pt x="10414" y="33019"/>
                </a:lnTo>
                <a:lnTo>
                  <a:pt x="14097" y="34035"/>
                </a:lnTo>
                <a:lnTo>
                  <a:pt x="17272" y="35051"/>
                </a:lnTo>
                <a:lnTo>
                  <a:pt x="20447" y="34035"/>
                </a:lnTo>
                <a:lnTo>
                  <a:pt x="24003" y="33019"/>
                </a:lnTo>
                <a:lnTo>
                  <a:pt x="29845" y="29844"/>
                </a:lnTo>
                <a:lnTo>
                  <a:pt x="33020" y="24002"/>
                </a:lnTo>
                <a:lnTo>
                  <a:pt x="34544" y="20446"/>
                </a:lnTo>
                <a:lnTo>
                  <a:pt x="35052" y="17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5058156" y="4530852"/>
            <a:ext cx="35052" cy="35052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525"/>
                </a:moveTo>
                <a:lnTo>
                  <a:pt x="34544" y="13843"/>
                </a:lnTo>
                <a:lnTo>
                  <a:pt x="33020" y="10668"/>
                </a:lnTo>
                <a:lnTo>
                  <a:pt x="29845" y="5334"/>
                </a:lnTo>
                <a:lnTo>
                  <a:pt x="24003" y="1016"/>
                </a:lnTo>
                <a:lnTo>
                  <a:pt x="20447" y="0"/>
                </a:lnTo>
                <a:lnTo>
                  <a:pt x="17272" y="0"/>
                </a:lnTo>
                <a:lnTo>
                  <a:pt x="10414" y="1016"/>
                </a:lnTo>
                <a:lnTo>
                  <a:pt x="5207" y="5334"/>
                </a:lnTo>
                <a:lnTo>
                  <a:pt x="1524" y="10668"/>
                </a:lnTo>
                <a:lnTo>
                  <a:pt x="0" y="17525"/>
                </a:lnTo>
                <a:lnTo>
                  <a:pt x="0" y="20700"/>
                </a:lnTo>
                <a:lnTo>
                  <a:pt x="1524" y="23875"/>
                </a:lnTo>
                <a:lnTo>
                  <a:pt x="5207" y="29718"/>
                </a:lnTo>
                <a:lnTo>
                  <a:pt x="10414" y="33400"/>
                </a:lnTo>
                <a:lnTo>
                  <a:pt x="14097" y="34543"/>
                </a:lnTo>
                <a:lnTo>
                  <a:pt x="17272" y="35052"/>
                </a:lnTo>
                <a:lnTo>
                  <a:pt x="20447" y="34543"/>
                </a:lnTo>
                <a:lnTo>
                  <a:pt x="24003" y="33400"/>
                </a:lnTo>
                <a:lnTo>
                  <a:pt x="29845" y="29718"/>
                </a:lnTo>
                <a:lnTo>
                  <a:pt x="33020" y="23875"/>
                </a:lnTo>
                <a:lnTo>
                  <a:pt x="34544" y="20700"/>
                </a:lnTo>
                <a:lnTo>
                  <a:pt x="35052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5058156" y="4485132"/>
            <a:ext cx="35052" cy="33528"/>
          </a:xfrm>
          <a:custGeom>
            <a:avLst/>
            <a:gdLst/>
            <a:ahLst/>
            <a:cxnLst/>
            <a:rect l="l" t="t" r="r" b="b"/>
            <a:pathLst>
              <a:path w="35052" h="33527">
                <a:moveTo>
                  <a:pt x="35052" y="16764"/>
                </a:moveTo>
                <a:lnTo>
                  <a:pt x="34544" y="13208"/>
                </a:lnTo>
                <a:lnTo>
                  <a:pt x="33020" y="9652"/>
                </a:lnTo>
                <a:lnTo>
                  <a:pt x="29845" y="4572"/>
                </a:lnTo>
                <a:lnTo>
                  <a:pt x="24003" y="1016"/>
                </a:lnTo>
                <a:lnTo>
                  <a:pt x="20447" y="0"/>
                </a:lnTo>
                <a:lnTo>
                  <a:pt x="17272" y="0"/>
                </a:lnTo>
                <a:lnTo>
                  <a:pt x="10414" y="1016"/>
                </a:lnTo>
                <a:lnTo>
                  <a:pt x="5207" y="4572"/>
                </a:lnTo>
                <a:lnTo>
                  <a:pt x="1524" y="9652"/>
                </a:lnTo>
                <a:lnTo>
                  <a:pt x="0" y="16764"/>
                </a:lnTo>
                <a:lnTo>
                  <a:pt x="0" y="19304"/>
                </a:lnTo>
                <a:lnTo>
                  <a:pt x="1524" y="22860"/>
                </a:lnTo>
                <a:lnTo>
                  <a:pt x="5207" y="28448"/>
                </a:lnTo>
                <a:lnTo>
                  <a:pt x="10414" y="31496"/>
                </a:lnTo>
                <a:lnTo>
                  <a:pt x="14097" y="33020"/>
                </a:lnTo>
                <a:lnTo>
                  <a:pt x="17272" y="33528"/>
                </a:lnTo>
                <a:lnTo>
                  <a:pt x="20447" y="33020"/>
                </a:lnTo>
                <a:lnTo>
                  <a:pt x="24003" y="31496"/>
                </a:lnTo>
                <a:lnTo>
                  <a:pt x="29845" y="28448"/>
                </a:lnTo>
                <a:lnTo>
                  <a:pt x="33020" y="22860"/>
                </a:lnTo>
                <a:lnTo>
                  <a:pt x="34544" y="19304"/>
                </a:lnTo>
                <a:lnTo>
                  <a:pt x="35052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5058156" y="4436364"/>
            <a:ext cx="35052" cy="35052"/>
          </a:xfrm>
          <a:custGeom>
            <a:avLst/>
            <a:gdLst/>
            <a:ahLst/>
            <a:cxnLst/>
            <a:rect l="l" t="t" r="r" b="b"/>
            <a:pathLst>
              <a:path w="35052" h="35052">
                <a:moveTo>
                  <a:pt x="35052" y="17525"/>
                </a:moveTo>
                <a:lnTo>
                  <a:pt x="34544" y="14350"/>
                </a:lnTo>
                <a:lnTo>
                  <a:pt x="33020" y="10668"/>
                </a:lnTo>
                <a:lnTo>
                  <a:pt x="29845" y="5334"/>
                </a:lnTo>
                <a:lnTo>
                  <a:pt x="24003" y="1016"/>
                </a:lnTo>
                <a:lnTo>
                  <a:pt x="20447" y="0"/>
                </a:lnTo>
                <a:lnTo>
                  <a:pt x="17272" y="0"/>
                </a:lnTo>
                <a:lnTo>
                  <a:pt x="10414" y="1016"/>
                </a:lnTo>
                <a:lnTo>
                  <a:pt x="5207" y="5334"/>
                </a:lnTo>
                <a:lnTo>
                  <a:pt x="1524" y="10668"/>
                </a:lnTo>
                <a:lnTo>
                  <a:pt x="0" y="17525"/>
                </a:lnTo>
                <a:lnTo>
                  <a:pt x="0" y="20700"/>
                </a:lnTo>
                <a:lnTo>
                  <a:pt x="1524" y="23875"/>
                </a:lnTo>
                <a:lnTo>
                  <a:pt x="5207" y="29718"/>
                </a:lnTo>
                <a:lnTo>
                  <a:pt x="10414" y="33400"/>
                </a:lnTo>
                <a:lnTo>
                  <a:pt x="14097" y="34543"/>
                </a:lnTo>
                <a:lnTo>
                  <a:pt x="17272" y="35052"/>
                </a:lnTo>
                <a:lnTo>
                  <a:pt x="20447" y="34543"/>
                </a:lnTo>
                <a:lnTo>
                  <a:pt x="24003" y="33400"/>
                </a:lnTo>
                <a:lnTo>
                  <a:pt x="29845" y="29718"/>
                </a:lnTo>
                <a:lnTo>
                  <a:pt x="33020" y="23875"/>
                </a:lnTo>
                <a:lnTo>
                  <a:pt x="34544" y="20700"/>
                </a:lnTo>
                <a:lnTo>
                  <a:pt x="35052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5058156" y="4390644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525"/>
                </a:moveTo>
                <a:lnTo>
                  <a:pt x="34544" y="13842"/>
                </a:lnTo>
                <a:lnTo>
                  <a:pt x="33020" y="10667"/>
                </a:lnTo>
                <a:lnTo>
                  <a:pt x="29845" y="5333"/>
                </a:lnTo>
                <a:lnTo>
                  <a:pt x="24003" y="1015"/>
                </a:lnTo>
                <a:lnTo>
                  <a:pt x="20447" y="0"/>
                </a:lnTo>
                <a:lnTo>
                  <a:pt x="17272" y="0"/>
                </a:lnTo>
                <a:lnTo>
                  <a:pt x="10414" y="1015"/>
                </a:lnTo>
                <a:lnTo>
                  <a:pt x="5207" y="5333"/>
                </a:lnTo>
                <a:lnTo>
                  <a:pt x="1524" y="10667"/>
                </a:lnTo>
                <a:lnTo>
                  <a:pt x="0" y="17525"/>
                </a:lnTo>
                <a:lnTo>
                  <a:pt x="0" y="20192"/>
                </a:lnTo>
                <a:lnTo>
                  <a:pt x="1524" y="23875"/>
                </a:lnTo>
                <a:lnTo>
                  <a:pt x="5207" y="29717"/>
                </a:lnTo>
                <a:lnTo>
                  <a:pt x="10414" y="33400"/>
                </a:lnTo>
                <a:lnTo>
                  <a:pt x="14097" y="34543"/>
                </a:lnTo>
                <a:lnTo>
                  <a:pt x="17272" y="35051"/>
                </a:lnTo>
                <a:lnTo>
                  <a:pt x="20447" y="34543"/>
                </a:lnTo>
                <a:lnTo>
                  <a:pt x="24003" y="33400"/>
                </a:lnTo>
                <a:lnTo>
                  <a:pt x="29845" y="29717"/>
                </a:lnTo>
                <a:lnTo>
                  <a:pt x="33020" y="23875"/>
                </a:lnTo>
                <a:lnTo>
                  <a:pt x="34544" y="20192"/>
                </a:lnTo>
                <a:lnTo>
                  <a:pt x="35052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5058156" y="4343400"/>
            <a:ext cx="35052" cy="36575"/>
          </a:xfrm>
          <a:custGeom>
            <a:avLst/>
            <a:gdLst/>
            <a:ahLst/>
            <a:cxnLst/>
            <a:rect l="l" t="t" r="r" b="b"/>
            <a:pathLst>
              <a:path w="35052" h="36575">
                <a:moveTo>
                  <a:pt x="35052" y="18542"/>
                </a:moveTo>
                <a:lnTo>
                  <a:pt x="34544" y="14731"/>
                </a:lnTo>
                <a:lnTo>
                  <a:pt x="33020" y="10922"/>
                </a:lnTo>
                <a:lnTo>
                  <a:pt x="29845" y="5461"/>
                </a:lnTo>
                <a:lnTo>
                  <a:pt x="24003" y="1650"/>
                </a:lnTo>
                <a:lnTo>
                  <a:pt x="20447" y="0"/>
                </a:lnTo>
                <a:lnTo>
                  <a:pt x="17272" y="0"/>
                </a:lnTo>
                <a:lnTo>
                  <a:pt x="10414" y="1650"/>
                </a:lnTo>
                <a:lnTo>
                  <a:pt x="5207" y="5461"/>
                </a:lnTo>
                <a:lnTo>
                  <a:pt x="1524" y="10922"/>
                </a:lnTo>
                <a:lnTo>
                  <a:pt x="0" y="18542"/>
                </a:lnTo>
                <a:lnTo>
                  <a:pt x="0" y="21336"/>
                </a:lnTo>
                <a:lnTo>
                  <a:pt x="1524" y="25145"/>
                </a:lnTo>
                <a:lnTo>
                  <a:pt x="5207" y="31114"/>
                </a:lnTo>
                <a:lnTo>
                  <a:pt x="10414" y="34417"/>
                </a:lnTo>
                <a:lnTo>
                  <a:pt x="14097" y="36068"/>
                </a:lnTo>
                <a:lnTo>
                  <a:pt x="17272" y="36575"/>
                </a:lnTo>
                <a:lnTo>
                  <a:pt x="20447" y="36068"/>
                </a:lnTo>
                <a:lnTo>
                  <a:pt x="24003" y="34417"/>
                </a:lnTo>
                <a:lnTo>
                  <a:pt x="29845" y="31114"/>
                </a:lnTo>
                <a:lnTo>
                  <a:pt x="33020" y="25145"/>
                </a:lnTo>
                <a:lnTo>
                  <a:pt x="34544" y="21336"/>
                </a:lnTo>
                <a:lnTo>
                  <a:pt x="35052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5058156" y="4297680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526"/>
                </a:moveTo>
                <a:lnTo>
                  <a:pt x="34544" y="14351"/>
                </a:lnTo>
                <a:lnTo>
                  <a:pt x="33020" y="10668"/>
                </a:lnTo>
                <a:lnTo>
                  <a:pt x="29845" y="5334"/>
                </a:lnTo>
                <a:lnTo>
                  <a:pt x="24003" y="1016"/>
                </a:lnTo>
                <a:lnTo>
                  <a:pt x="20447" y="0"/>
                </a:lnTo>
                <a:lnTo>
                  <a:pt x="17272" y="0"/>
                </a:lnTo>
                <a:lnTo>
                  <a:pt x="10414" y="1016"/>
                </a:lnTo>
                <a:lnTo>
                  <a:pt x="5207" y="5334"/>
                </a:lnTo>
                <a:lnTo>
                  <a:pt x="1524" y="10668"/>
                </a:lnTo>
                <a:lnTo>
                  <a:pt x="0" y="17526"/>
                </a:lnTo>
                <a:lnTo>
                  <a:pt x="0" y="20701"/>
                </a:lnTo>
                <a:lnTo>
                  <a:pt x="1524" y="23876"/>
                </a:lnTo>
                <a:lnTo>
                  <a:pt x="5207" y="29718"/>
                </a:lnTo>
                <a:lnTo>
                  <a:pt x="10414" y="33401"/>
                </a:lnTo>
                <a:lnTo>
                  <a:pt x="14097" y="34544"/>
                </a:lnTo>
                <a:lnTo>
                  <a:pt x="17272" y="35052"/>
                </a:lnTo>
                <a:lnTo>
                  <a:pt x="20447" y="34544"/>
                </a:lnTo>
                <a:lnTo>
                  <a:pt x="24003" y="33401"/>
                </a:lnTo>
                <a:lnTo>
                  <a:pt x="29845" y="29718"/>
                </a:lnTo>
                <a:lnTo>
                  <a:pt x="33020" y="23876"/>
                </a:lnTo>
                <a:lnTo>
                  <a:pt x="34544" y="20701"/>
                </a:lnTo>
                <a:lnTo>
                  <a:pt x="35052" y="175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5058156" y="4250436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525"/>
                </a:moveTo>
                <a:lnTo>
                  <a:pt x="34544" y="13843"/>
                </a:lnTo>
                <a:lnTo>
                  <a:pt x="33020" y="10668"/>
                </a:lnTo>
                <a:lnTo>
                  <a:pt x="29845" y="5333"/>
                </a:lnTo>
                <a:lnTo>
                  <a:pt x="24003" y="1015"/>
                </a:lnTo>
                <a:lnTo>
                  <a:pt x="20447" y="0"/>
                </a:lnTo>
                <a:lnTo>
                  <a:pt x="17272" y="0"/>
                </a:lnTo>
                <a:lnTo>
                  <a:pt x="10414" y="1015"/>
                </a:lnTo>
                <a:lnTo>
                  <a:pt x="5207" y="5333"/>
                </a:lnTo>
                <a:lnTo>
                  <a:pt x="1524" y="10668"/>
                </a:lnTo>
                <a:lnTo>
                  <a:pt x="0" y="17525"/>
                </a:lnTo>
                <a:lnTo>
                  <a:pt x="0" y="20193"/>
                </a:lnTo>
                <a:lnTo>
                  <a:pt x="1524" y="23875"/>
                </a:lnTo>
                <a:lnTo>
                  <a:pt x="5207" y="29718"/>
                </a:lnTo>
                <a:lnTo>
                  <a:pt x="10414" y="33400"/>
                </a:lnTo>
                <a:lnTo>
                  <a:pt x="14097" y="34543"/>
                </a:lnTo>
                <a:lnTo>
                  <a:pt x="17272" y="35051"/>
                </a:lnTo>
                <a:lnTo>
                  <a:pt x="20447" y="34543"/>
                </a:lnTo>
                <a:lnTo>
                  <a:pt x="24003" y="33400"/>
                </a:lnTo>
                <a:lnTo>
                  <a:pt x="29845" y="29718"/>
                </a:lnTo>
                <a:lnTo>
                  <a:pt x="33020" y="23875"/>
                </a:lnTo>
                <a:lnTo>
                  <a:pt x="34544" y="20193"/>
                </a:lnTo>
                <a:lnTo>
                  <a:pt x="35052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5058156" y="4203192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271"/>
                </a:moveTo>
                <a:lnTo>
                  <a:pt x="34544" y="14096"/>
                </a:lnTo>
                <a:lnTo>
                  <a:pt x="33020" y="10413"/>
                </a:lnTo>
                <a:lnTo>
                  <a:pt x="29845" y="5206"/>
                </a:lnTo>
                <a:lnTo>
                  <a:pt x="24003" y="1523"/>
                </a:lnTo>
                <a:lnTo>
                  <a:pt x="20447" y="0"/>
                </a:lnTo>
                <a:lnTo>
                  <a:pt x="17272" y="0"/>
                </a:lnTo>
                <a:lnTo>
                  <a:pt x="10414" y="1523"/>
                </a:lnTo>
                <a:lnTo>
                  <a:pt x="5207" y="5206"/>
                </a:lnTo>
                <a:lnTo>
                  <a:pt x="1524" y="10413"/>
                </a:lnTo>
                <a:lnTo>
                  <a:pt x="0" y="17271"/>
                </a:lnTo>
                <a:lnTo>
                  <a:pt x="0" y="20446"/>
                </a:lnTo>
                <a:lnTo>
                  <a:pt x="1524" y="24002"/>
                </a:lnTo>
                <a:lnTo>
                  <a:pt x="5207" y="29844"/>
                </a:lnTo>
                <a:lnTo>
                  <a:pt x="10414" y="33019"/>
                </a:lnTo>
                <a:lnTo>
                  <a:pt x="14097" y="34035"/>
                </a:lnTo>
                <a:lnTo>
                  <a:pt x="17272" y="35051"/>
                </a:lnTo>
                <a:lnTo>
                  <a:pt x="20447" y="34035"/>
                </a:lnTo>
                <a:lnTo>
                  <a:pt x="24003" y="33019"/>
                </a:lnTo>
                <a:lnTo>
                  <a:pt x="29845" y="29844"/>
                </a:lnTo>
                <a:lnTo>
                  <a:pt x="33020" y="24002"/>
                </a:lnTo>
                <a:lnTo>
                  <a:pt x="34544" y="20446"/>
                </a:lnTo>
                <a:lnTo>
                  <a:pt x="35052" y="17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5058156" y="4157472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525"/>
                </a:moveTo>
                <a:lnTo>
                  <a:pt x="34544" y="13842"/>
                </a:lnTo>
                <a:lnTo>
                  <a:pt x="33020" y="10667"/>
                </a:lnTo>
                <a:lnTo>
                  <a:pt x="29845" y="5333"/>
                </a:lnTo>
                <a:lnTo>
                  <a:pt x="24003" y="1015"/>
                </a:lnTo>
                <a:lnTo>
                  <a:pt x="20447" y="0"/>
                </a:lnTo>
                <a:lnTo>
                  <a:pt x="17272" y="0"/>
                </a:lnTo>
                <a:lnTo>
                  <a:pt x="10414" y="1015"/>
                </a:lnTo>
                <a:lnTo>
                  <a:pt x="5207" y="5333"/>
                </a:lnTo>
                <a:lnTo>
                  <a:pt x="1524" y="10667"/>
                </a:lnTo>
                <a:lnTo>
                  <a:pt x="0" y="17525"/>
                </a:lnTo>
                <a:lnTo>
                  <a:pt x="0" y="20700"/>
                </a:lnTo>
                <a:lnTo>
                  <a:pt x="1524" y="23875"/>
                </a:lnTo>
                <a:lnTo>
                  <a:pt x="5207" y="29717"/>
                </a:lnTo>
                <a:lnTo>
                  <a:pt x="10414" y="33400"/>
                </a:lnTo>
                <a:lnTo>
                  <a:pt x="14097" y="34543"/>
                </a:lnTo>
                <a:lnTo>
                  <a:pt x="17272" y="35051"/>
                </a:lnTo>
                <a:lnTo>
                  <a:pt x="20447" y="34543"/>
                </a:lnTo>
                <a:lnTo>
                  <a:pt x="24003" y="33400"/>
                </a:lnTo>
                <a:lnTo>
                  <a:pt x="29845" y="29717"/>
                </a:lnTo>
                <a:lnTo>
                  <a:pt x="33020" y="23875"/>
                </a:lnTo>
                <a:lnTo>
                  <a:pt x="34544" y="20700"/>
                </a:lnTo>
                <a:lnTo>
                  <a:pt x="35052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5058156" y="4110228"/>
            <a:ext cx="35052" cy="35052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526"/>
                </a:moveTo>
                <a:lnTo>
                  <a:pt x="34544" y="13843"/>
                </a:lnTo>
                <a:lnTo>
                  <a:pt x="33020" y="10033"/>
                </a:lnTo>
                <a:lnTo>
                  <a:pt x="29845" y="5334"/>
                </a:lnTo>
                <a:lnTo>
                  <a:pt x="24003" y="1016"/>
                </a:lnTo>
                <a:lnTo>
                  <a:pt x="20447" y="0"/>
                </a:lnTo>
                <a:lnTo>
                  <a:pt x="17272" y="0"/>
                </a:lnTo>
                <a:lnTo>
                  <a:pt x="10414" y="1016"/>
                </a:lnTo>
                <a:lnTo>
                  <a:pt x="5207" y="5334"/>
                </a:lnTo>
                <a:lnTo>
                  <a:pt x="1524" y="10033"/>
                </a:lnTo>
                <a:lnTo>
                  <a:pt x="0" y="17526"/>
                </a:lnTo>
                <a:lnTo>
                  <a:pt x="0" y="20193"/>
                </a:lnTo>
                <a:lnTo>
                  <a:pt x="1524" y="23876"/>
                </a:lnTo>
                <a:lnTo>
                  <a:pt x="5207" y="29718"/>
                </a:lnTo>
                <a:lnTo>
                  <a:pt x="10414" y="33401"/>
                </a:lnTo>
                <a:lnTo>
                  <a:pt x="14097" y="34544"/>
                </a:lnTo>
                <a:lnTo>
                  <a:pt x="17272" y="35052"/>
                </a:lnTo>
                <a:lnTo>
                  <a:pt x="20447" y="34544"/>
                </a:lnTo>
                <a:lnTo>
                  <a:pt x="24003" y="33401"/>
                </a:lnTo>
                <a:lnTo>
                  <a:pt x="29845" y="29718"/>
                </a:lnTo>
                <a:lnTo>
                  <a:pt x="33020" y="23876"/>
                </a:lnTo>
                <a:lnTo>
                  <a:pt x="34544" y="20193"/>
                </a:lnTo>
                <a:lnTo>
                  <a:pt x="35052" y="175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5058156" y="4064507"/>
            <a:ext cx="35052" cy="33528"/>
          </a:xfrm>
          <a:custGeom>
            <a:avLst/>
            <a:gdLst/>
            <a:ahLst/>
            <a:cxnLst/>
            <a:rect l="l" t="t" r="r" b="b"/>
            <a:pathLst>
              <a:path w="35052" h="33527">
                <a:moveTo>
                  <a:pt x="35052" y="16764"/>
                </a:moveTo>
                <a:lnTo>
                  <a:pt x="34544" y="13716"/>
                </a:lnTo>
                <a:lnTo>
                  <a:pt x="33020" y="10160"/>
                </a:lnTo>
                <a:lnTo>
                  <a:pt x="29845" y="5080"/>
                </a:lnTo>
                <a:lnTo>
                  <a:pt x="24003" y="1016"/>
                </a:lnTo>
                <a:lnTo>
                  <a:pt x="20447" y="0"/>
                </a:lnTo>
                <a:lnTo>
                  <a:pt x="17272" y="0"/>
                </a:lnTo>
                <a:lnTo>
                  <a:pt x="10414" y="1016"/>
                </a:lnTo>
                <a:lnTo>
                  <a:pt x="5207" y="5080"/>
                </a:lnTo>
                <a:lnTo>
                  <a:pt x="1524" y="10160"/>
                </a:lnTo>
                <a:lnTo>
                  <a:pt x="0" y="16764"/>
                </a:lnTo>
                <a:lnTo>
                  <a:pt x="0" y="19812"/>
                </a:lnTo>
                <a:lnTo>
                  <a:pt x="1524" y="23368"/>
                </a:lnTo>
                <a:lnTo>
                  <a:pt x="5207" y="28956"/>
                </a:lnTo>
                <a:lnTo>
                  <a:pt x="10414" y="32004"/>
                </a:lnTo>
                <a:lnTo>
                  <a:pt x="14097" y="33020"/>
                </a:lnTo>
                <a:lnTo>
                  <a:pt x="17272" y="33528"/>
                </a:lnTo>
                <a:lnTo>
                  <a:pt x="20447" y="33020"/>
                </a:lnTo>
                <a:lnTo>
                  <a:pt x="24003" y="32004"/>
                </a:lnTo>
                <a:lnTo>
                  <a:pt x="29845" y="28956"/>
                </a:lnTo>
                <a:lnTo>
                  <a:pt x="33020" y="23368"/>
                </a:lnTo>
                <a:lnTo>
                  <a:pt x="34544" y="19812"/>
                </a:lnTo>
                <a:lnTo>
                  <a:pt x="35052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5058156" y="4015740"/>
            <a:ext cx="35052" cy="35052"/>
          </a:xfrm>
          <a:custGeom>
            <a:avLst/>
            <a:gdLst/>
            <a:ahLst/>
            <a:cxnLst/>
            <a:rect l="l" t="t" r="r" b="b"/>
            <a:pathLst>
              <a:path w="35052" h="35052">
                <a:moveTo>
                  <a:pt x="35052" y="17526"/>
                </a:moveTo>
                <a:lnTo>
                  <a:pt x="34544" y="13843"/>
                </a:lnTo>
                <a:lnTo>
                  <a:pt x="33020" y="10668"/>
                </a:lnTo>
                <a:lnTo>
                  <a:pt x="29845" y="5334"/>
                </a:lnTo>
                <a:lnTo>
                  <a:pt x="24003" y="1016"/>
                </a:lnTo>
                <a:lnTo>
                  <a:pt x="20447" y="0"/>
                </a:lnTo>
                <a:lnTo>
                  <a:pt x="17272" y="0"/>
                </a:lnTo>
                <a:lnTo>
                  <a:pt x="10414" y="1016"/>
                </a:lnTo>
                <a:lnTo>
                  <a:pt x="5207" y="5334"/>
                </a:lnTo>
                <a:lnTo>
                  <a:pt x="1524" y="10668"/>
                </a:lnTo>
                <a:lnTo>
                  <a:pt x="0" y="17526"/>
                </a:lnTo>
                <a:lnTo>
                  <a:pt x="0" y="20701"/>
                </a:lnTo>
                <a:lnTo>
                  <a:pt x="1524" y="23876"/>
                </a:lnTo>
                <a:lnTo>
                  <a:pt x="5207" y="29718"/>
                </a:lnTo>
                <a:lnTo>
                  <a:pt x="10414" y="33401"/>
                </a:lnTo>
                <a:lnTo>
                  <a:pt x="14097" y="34543"/>
                </a:lnTo>
                <a:lnTo>
                  <a:pt x="17272" y="35052"/>
                </a:lnTo>
                <a:lnTo>
                  <a:pt x="20447" y="34543"/>
                </a:lnTo>
                <a:lnTo>
                  <a:pt x="24003" y="33401"/>
                </a:lnTo>
                <a:lnTo>
                  <a:pt x="29845" y="29718"/>
                </a:lnTo>
                <a:lnTo>
                  <a:pt x="33020" y="23876"/>
                </a:lnTo>
                <a:lnTo>
                  <a:pt x="34544" y="20701"/>
                </a:lnTo>
                <a:lnTo>
                  <a:pt x="35052" y="175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5058156" y="3970020"/>
            <a:ext cx="35052" cy="35052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779"/>
                </a:moveTo>
                <a:lnTo>
                  <a:pt x="34544" y="14096"/>
                </a:lnTo>
                <a:lnTo>
                  <a:pt x="33020" y="10413"/>
                </a:lnTo>
                <a:lnTo>
                  <a:pt x="29845" y="5206"/>
                </a:lnTo>
                <a:lnTo>
                  <a:pt x="24003" y="1523"/>
                </a:lnTo>
                <a:lnTo>
                  <a:pt x="20447" y="0"/>
                </a:lnTo>
                <a:lnTo>
                  <a:pt x="17272" y="0"/>
                </a:lnTo>
                <a:lnTo>
                  <a:pt x="10414" y="1523"/>
                </a:lnTo>
                <a:lnTo>
                  <a:pt x="5207" y="5206"/>
                </a:lnTo>
                <a:lnTo>
                  <a:pt x="1524" y="10413"/>
                </a:lnTo>
                <a:lnTo>
                  <a:pt x="0" y="17779"/>
                </a:lnTo>
                <a:lnTo>
                  <a:pt x="0" y="20446"/>
                </a:lnTo>
                <a:lnTo>
                  <a:pt x="1524" y="24002"/>
                </a:lnTo>
                <a:lnTo>
                  <a:pt x="5207" y="29844"/>
                </a:lnTo>
                <a:lnTo>
                  <a:pt x="10414" y="33019"/>
                </a:lnTo>
                <a:lnTo>
                  <a:pt x="14097" y="34543"/>
                </a:lnTo>
                <a:lnTo>
                  <a:pt x="17272" y="35051"/>
                </a:lnTo>
                <a:lnTo>
                  <a:pt x="20447" y="34543"/>
                </a:lnTo>
                <a:lnTo>
                  <a:pt x="24003" y="33019"/>
                </a:lnTo>
                <a:lnTo>
                  <a:pt x="29845" y="29844"/>
                </a:lnTo>
                <a:lnTo>
                  <a:pt x="33020" y="24002"/>
                </a:lnTo>
                <a:lnTo>
                  <a:pt x="34544" y="20446"/>
                </a:lnTo>
                <a:lnTo>
                  <a:pt x="35052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5058156" y="3922776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525"/>
                </a:moveTo>
                <a:lnTo>
                  <a:pt x="34544" y="14350"/>
                </a:lnTo>
                <a:lnTo>
                  <a:pt x="33020" y="10668"/>
                </a:lnTo>
                <a:lnTo>
                  <a:pt x="29845" y="5334"/>
                </a:lnTo>
                <a:lnTo>
                  <a:pt x="24003" y="1016"/>
                </a:lnTo>
                <a:lnTo>
                  <a:pt x="20447" y="0"/>
                </a:lnTo>
                <a:lnTo>
                  <a:pt x="17272" y="0"/>
                </a:lnTo>
                <a:lnTo>
                  <a:pt x="10414" y="1016"/>
                </a:lnTo>
                <a:lnTo>
                  <a:pt x="5207" y="5334"/>
                </a:lnTo>
                <a:lnTo>
                  <a:pt x="1524" y="10668"/>
                </a:lnTo>
                <a:lnTo>
                  <a:pt x="0" y="17525"/>
                </a:lnTo>
                <a:lnTo>
                  <a:pt x="0" y="20700"/>
                </a:lnTo>
                <a:lnTo>
                  <a:pt x="1524" y="23875"/>
                </a:lnTo>
                <a:lnTo>
                  <a:pt x="5207" y="29718"/>
                </a:lnTo>
                <a:lnTo>
                  <a:pt x="10414" y="33400"/>
                </a:lnTo>
                <a:lnTo>
                  <a:pt x="14097" y="34543"/>
                </a:lnTo>
                <a:lnTo>
                  <a:pt x="17272" y="35051"/>
                </a:lnTo>
                <a:lnTo>
                  <a:pt x="20447" y="34543"/>
                </a:lnTo>
                <a:lnTo>
                  <a:pt x="24003" y="33400"/>
                </a:lnTo>
                <a:lnTo>
                  <a:pt x="29845" y="29718"/>
                </a:lnTo>
                <a:lnTo>
                  <a:pt x="33020" y="23875"/>
                </a:lnTo>
                <a:lnTo>
                  <a:pt x="34544" y="20700"/>
                </a:lnTo>
                <a:lnTo>
                  <a:pt x="35052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5058156" y="3877055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526"/>
                </a:moveTo>
                <a:lnTo>
                  <a:pt x="34544" y="13843"/>
                </a:lnTo>
                <a:lnTo>
                  <a:pt x="33020" y="10668"/>
                </a:lnTo>
                <a:lnTo>
                  <a:pt x="29845" y="5334"/>
                </a:lnTo>
                <a:lnTo>
                  <a:pt x="24003" y="1016"/>
                </a:lnTo>
                <a:lnTo>
                  <a:pt x="20447" y="0"/>
                </a:lnTo>
                <a:lnTo>
                  <a:pt x="17272" y="0"/>
                </a:lnTo>
                <a:lnTo>
                  <a:pt x="10414" y="1016"/>
                </a:lnTo>
                <a:lnTo>
                  <a:pt x="5207" y="5334"/>
                </a:lnTo>
                <a:lnTo>
                  <a:pt x="1524" y="10668"/>
                </a:lnTo>
                <a:lnTo>
                  <a:pt x="0" y="17526"/>
                </a:lnTo>
                <a:lnTo>
                  <a:pt x="0" y="20193"/>
                </a:lnTo>
                <a:lnTo>
                  <a:pt x="1524" y="23876"/>
                </a:lnTo>
                <a:lnTo>
                  <a:pt x="5207" y="29718"/>
                </a:lnTo>
                <a:lnTo>
                  <a:pt x="10414" y="33401"/>
                </a:lnTo>
                <a:lnTo>
                  <a:pt x="14097" y="34544"/>
                </a:lnTo>
                <a:lnTo>
                  <a:pt x="17272" y="35052"/>
                </a:lnTo>
                <a:lnTo>
                  <a:pt x="20447" y="34544"/>
                </a:lnTo>
                <a:lnTo>
                  <a:pt x="24003" y="33401"/>
                </a:lnTo>
                <a:lnTo>
                  <a:pt x="29845" y="29718"/>
                </a:lnTo>
                <a:lnTo>
                  <a:pt x="33020" y="23876"/>
                </a:lnTo>
                <a:lnTo>
                  <a:pt x="34544" y="20193"/>
                </a:lnTo>
                <a:lnTo>
                  <a:pt x="35052" y="175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5058156" y="3828288"/>
            <a:ext cx="35052" cy="36575"/>
          </a:xfrm>
          <a:custGeom>
            <a:avLst/>
            <a:gdLst/>
            <a:ahLst/>
            <a:cxnLst/>
            <a:rect l="l" t="t" r="r" b="b"/>
            <a:pathLst>
              <a:path w="35052" h="36575">
                <a:moveTo>
                  <a:pt x="35052" y="18542"/>
                </a:moveTo>
                <a:lnTo>
                  <a:pt x="34544" y="14731"/>
                </a:lnTo>
                <a:lnTo>
                  <a:pt x="33020" y="10922"/>
                </a:lnTo>
                <a:lnTo>
                  <a:pt x="29845" y="5461"/>
                </a:lnTo>
                <a:lnTo>
                  <a:pt x="24003" y="1650"/>
                </a:lnTo>
                <a:lnTo>
                  <a:pt x="20447" y="0"/>
                </a:lnTo>
                <a:lnTo>
                  <a:pt x="17272" y="0"/>
                </a:lnTo>
                <a:lnTo>
                  <a:pt x="10414" y="1650"/>
                </a:lnTo>
                <a:lnTo>
                  <a:pt x="5207" y="5461"/>
                </a:lnTo>
                <a:lnTo>
                  <a:pt x="1524" y="10922"/>
                </a:lnTo>
                <a:lnTo>
                  <a:pt x="0" y="18542"/>
                </a:lnTo>
                <a:lnTo>
                  <a:pt x="0" y="21336"/>
                </a:lnTo>
                <a:lnTo>
                  <a:pt x="1524" y="25145"/>
                </a:lnTo>
                <a:lnTo>
                  <a:pt x="5207" y="31114"/>
                </a:lnTo>
                <a:lnTo>
                  <a:pt x="10414" y="34417"/>
                </a:lnTo>
                <a:lnTo>
                  <a:pt x="14097" y="36068"/>
                </a:lnTo>
                <a:lnTo>
                  <a:pt x="17272" y="36575"/>
                </a:lnTo>
                <a:lnTo>
                  <a:pt x="20447" y="36068"/>
                </a:lnTo>
                <a:lnTo>
                  <a:pt x="24003" y="34417"/>
                </a:lnTo>
                <a:lnTo>
                  <a:pt x="29845" y="31114"/>
                </a:lnTo>
                <a:lnTo>
                  <a:pt x="33020" y="25145"/>
                </a:lnTo>
                <a:lnTo>
                  <a:pt x="34544" y="21336"/>
                </a:lnTo>
                <a:lnTo>
                  <a:pt x="35052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5058156" y="3782568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525"/>
                </a:moveTo>
                <a:lnTo>
                  <a:pt x="34544" y="14350"/>
                </a:lnTo>
                <a:lnTo>
                  <a:pt x="33020" y="10667"/>
                </a:lnTo>
                <a:lnTo>
                  <a:pt x="29845" y="5333"/>
                </a:lnTo>
                <a:lnTo>
                  <a:pt x="24003" y="1015"/>
                </a:lnTo>
                <a:lnTo>
                  <a:pt x="20447" y="0"/>
                </a:lnTo>
                <a:lnTo>
                  <a:pt x="17272" y="0"/>
                </a:lnTo>
                <a:lnTo>
                  <a:pt x="10414" y="1015"/>
                </a:lnTo>
                <a:lnTo>
                  <a:pt x="5207" y="5333"/>
                </a:lnTo>
                <a:lnTo>
                  <a:pt x="1524" y="10667"/>
                </a:lnTo>
                <a:lnTo>
                  <a:pt x="0" y="17525"/>
                </a:lnTo>
                <a:lnTo>
                  <a:pt x="0" y="20700"/>
                </a:lnTo>
                <a:lnTo>
                  <a:pt x="1524" y="23875"/>
                </a:lnTo>
                <a:lnTo>
                  <a:pt x="5207" y="29717"/>
                </a:lnTo>
                <a:lnTo>
                  <a:pt x="10414" y="33400"/>
                </a:lnTo>
                <a:lnTo>
                  <a:pt x="14097" y="34543"/>
                </a:lnTo>
                <a:lnTo>
                  <a:pt x="17272" y="35051"/>
                </a:lnTo>
                <a:lnTo>
                  <a:pt x="20447" y="34543"/>
                </a:lnTo>
                <a:lnTo>
                  <a:pt x="24003" y="33400"/>
                </a:lnTo>
                <a:lnTo>
                  <a:pt x="29845" y="29717"/>
                </a:lnTo>
                <a:lnTo>
                  <a:pt x="33020" y="23875"/>
                </a:lnTo>
                <a:lnTo>
                  <a:pt x="34544" y="20700"/>
                </a:lnTo>
                <a:lnTo>
                  <a:pt x="35052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5058156" y="3736848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525"/>
                </a:moveTo>
                <a:lnTo>
                  <a:pt x="34544" y="13843"/>
                </a:lnTo>
                <a:lnTo>
                  <a:pt x="33020" y="10668"/>
                </a:lnTo>
                <a:lnTo>
                  <a:pt x="29845" y="5333"/>
                </a:lnTo>
                <a:lnTo>
                  <a:pt x="24003" y="1015"/>
                </a:lnTo>
                <a:lnTo>
                  <a:pt x="20447" y="0"/>
                </a:lnTo>
                <a:lnTo>
                  <a:pt x="17272" y="0"/>
                </a:lnTo>
                <a:lnTo>
                  <a:pt x="10414" y="1015"/>
                </a:lnTo>
                <a:lnTo>
                  <a:pt x="5207" y="5333"/>
                </a:lnTo>
                <a:lnTo>
                  <a:pt x="1524" y="10668"/>
                </a:lnTo>
                <a:lnTo>
                  <a:pt x="0" y="17525"/>
                </a:lnTo>
                <a:lnTo>
                  <a:pt x="0" y="20193"/>
                </a:lnTo>
                <a:lnTo>
                  <a:pt x="1524" y="23875"/>
                </a:lnTo>
                <a:lnTo>
                  <a:pt x="5207" y="29718"/>
                </a:lnTo>
                <a:lnTo>
                  <a:pt x="10414" y="33400"/>
                </a:lnTo>
                <a:lnTo>
                  <a:pt x="14097" y="34543"/>
                </a:lnTo>
                <a:lnTo>
                  <a:pt x="17272" y="35051"/>
                </a:lnTo>
                <a:lnTo>
                  <a:pt x="20447" y="34543"/>
                </a:lnTo>
                <a:lnTo>
                  <a:pt x="24003" y="33400"/>
                </a:lnTo>
                <a:lnTo>
                  <a:pt x="29845" y="29718"/>
                </a:lnTo>
                <a:lnTo>
                  <a:pt x="33020" y="23875"/>
                </a:lnTo>
                <a:lnTo>
                  <a:pt x="34544" y="20193"/>
                </a:lnTo>
                <a:lnTo>
                  <a:pt x="35052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5058156" y="3689604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272"/>
                </a:moveTo>
                <a:lnTo>
                  <a:pt x="34544" y="14097"/>
                </a:lnTo>
                <a:lnTo>
                  <a:pt x="33020" y="10414"/>
                </a:lnTo>
                <a:lnTo>
                  <a:pt x="29845" y="5207"/>
                </a:lnTo>
                <a:lnTo>
                  <a:pt x="24003" y="1016"/>
                </a:lnTo>
                <a:lnTo>
                  <a:pt x="20447" y="0"/>
                </a:lnTo>
                <a:lnTo>
                  <a:pt x="17272" y="0"/>
                </a:lnTo>
                <a:lnTo>
                  <a:pt x="10414" y="1016"/>
                </a:lnTo>
                <a:lnTo>
                  <a:pt x="5207" y="5207"/>
                </a:lnTo>
                <a:lnTo>
                  <a:pt x="1524" y="10414"/>
                </a:lnTo>
                <a:lnTo>
                  <a:pt x="0" y="17272"/>
                </a:lnTo>
                <a:lnTo>
                  <a:pt x="0" y="20447"/>
                </a:lnTo>
                <a:lnTo>
                  <a:pt x="1524" y="24003"/>
                </a:lnTo>
                <a:lnTo>
                  <a:pt x="5207" y="29845"/>
                </a:lnTo>
                <a:lnTo>
                  <a:pt x="10414" y="33020"/>
                </a:lnTo>
                <a:lnTo>
                  <a:pt x="14097" y="34036"/>
                </a:lnTo>
                <a:lnTo>
                  <a:pt x="17272" y="35052"/>
                </a:lnTo>
                <a:lnTo>
                  <a:pt x="20447" y="34036"/>
                </a:lnTo>
                <a:lnTo>
                  <a:pt x="24003" y="33020"/>
                </a:lnTo>
                <a:lnTo>
                  <a:pt x="29845" y="29845"/>
                </a:lnTo>
                <a:lnTo>
                  <a:pt x="33020" y="24003"/>
                </a:lnTo>
                <a:lnTo>
                  <a:pt x="34544" y="20447"/>
                </a:lnTo>
                <a:lnTo>
                  <a:pt x="35052" y="17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5058156" y="3642360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525"/>
                </a:moveTo>
                <a:lnTo>
                  <a:pt x="34544" y="13842"/>
                </a:lnTo>
                <a:lnTo>
                  <a:pt x="33020" y="10667"/>
                </a:lnTo>
                <a:lnTo>
                  <a:pt x="29845" y="5333"/>
                </a:lnTo>
                <a:lnTo>
                  <a:pt x="24003" y="1015"/>
                </a:lnTo>
                <a:lnTo>
                  <a:pt x="20447" y="0"/>
                </a:lnTo>
                <a:lnTo>
                  <a:pt x="17272" y="0"/>
                </a:lnTo>
                <a:lnTo>
                  <a:pt x="10414" y="1015"/>
                </a:lnTo>
                <a:lnTo>
                  <a:pt x="5207" y="5333"/>
                </a:lnTo>
                <a:lnTo>
                  <a:pt x="1524" y="10667"/>
                </a:lnTo>
                <a:lnTo>
                  <a:pt x="0" y="17525"/>
                </a:lnTo>
                <a:lnTo>
                  <a:pt x="0" y="20700"/>
                </a:lnTo>
                <a:lnTo>
                  <a:pt x="1524" y="23875"/>
                </a:lnTo>
                <a:lnTo>
                  <a:pt x="5207" y="29717"/>
                </a:lnTo>
                <a:lnTo>
                  <a:pt x="10414" y="33400"/>
                </a:lnTo>
                <a:lnTo>
                  <a:pt x="14097" y="34543"/>
                </a:lnTo>
                <a:lnTo>
                  <a:pt x="17272" y="35051"/>
                </a:lnTo>
                <a:lnTo>
                  <a:pt x="20447" y="34543"/>
                </a:lnTo>
                <a:lnTo>
                  <a:pt x="24003" y="33400"/>
                </a:lnTo>
                <a:lnTo>
                  <a:pt x="29845" y="29717"/>
                </a:lnTo>
                <a:lnTo>
                  <a:pt x="33020" y="23875"/>
                </a:lnTo>
                <a:lnTo>
                  <a:pt x="34544" y="20700"/>
                </a:lnTo>
                <a:lnTo>
                  <a:pt x="35052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5058156" y="3595116"/>
            <a:ext cx="35052" cy="35052"/>
          </a:xfrm>
          <a:custGeom>
            <a:avLst/>
            <a:gdLst/>
            <a:ahLst/>
            <a:cxnLst/>
            <a:rect l="l" t="t" r="r" b="b"/>
            <a:pathLst>
              <a:path w="35052" h="35052">
                <a:moveTo>
                  <a:pt x="35052" y="17526"/>
                </a:moveTo>
                <a:lnTo>
                  <a:pt x="34544" y="13843"/>
                </a:lnTo>
                <a:lnTo>
                  <a:pt x="33020" y="10033"/>
                </a:lnTo>
                <a:lnTo>
                  <a:pt x="29845" y="4825"/>
                </a:lnTo>
                <a:lnTo>
                  <a:pt x="24003" y="1016"/>
                </a:lnTo>
                <a:lnTo>
                  <a:pt x="20447" y="0"/>
                </a:lnTo>
                <a:lnTo>
                  <a:pt x="17272" y="0"/>
                </a:lnTo>
                <a:lnTo>
                  <a:pt x="10414" y="1016"/>
                </a:lnTo>
                <a:lnTo>
                  <a:pt x="5207" y="4825"/>
                </a:lnTo>
                <a:lnTo>
                  <a:pt x="1524" y="10033"/>
                </a:lnTo>
                <a:lnTo>
                  <a:pt x="0" y="17526"/>
                </a:lnTo>
                <a:lnTo>
                  <a:pt x="0" y="20193"/>
                </a:lnTo>
                <a:lnTo>
                  <a:pt x="1524" y="23876"/>
                </a:lnTo>
                <a:lnTo>
                  <a:pt x="5207" y="29718"/>
                </a:lnTo>
                <a:lnTo>
                  <a:pt x="10414" y="33401"/>
                </a:lnTo>
                <a:lnTo>
                  <a:pt x="14097" y="34544"/>
                </a:lnTo>
                <a:lnTo>
                  <a:pt x="17272" y="35052"/>
                </a:lnTo>
                <a:lnTo>
                  <a:pt x="20447" y="34544"/>
                </a:lnTo>
                <a:lnTo>
                  <a:pt x="24003" y="33401"/>
                </a:lnTo>
                <a:lnTo>
                  <a:pt x="29845" y="29718"/>
                </a:lnTo>
                <a:lnTo>
                  <a:pt x="33020" y="23876"/>
                </a:lnTo>
                <a:lnTo>
                  <a:pt x="34544" y="20193"/>
                </a:lnTo>
                <a:lnTo>
                  <a:pt x="35052" y="175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5058156" y="3549396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525"/>
                </a:moveTo>
                <a:lnTo>
                  <a:pt x="34544" y="14350"/>
                </a:lnTo>
                <a:lnTo>
                  <a:pt x="33020" y="10667"/>
                </a:lnTo>
                <a:lnTo>
                  <a:pt x="29845" y="5333"/>
                </a:lnTo>
                <a:lnTo>
                  <a:pt x="24003" y="1015"/>
                </a:lnTo>
                <a:lnTo>
                  <a:pt x="20447" y="0"/>
                </a:lnTo>
                <a:lnTo>
                  <a:pt x="17272" y="0"/>
                </a:lnTo>
                <a:lnTo>
                  <a:pt x="10414" y="1015"/>
                </a:lnTo>
                <a:lnTo>
                  <a:pt x="5207" y="5333"/>
                </a:lnTo>
                <a:lnTo>
                  <a:pt x="1524" y="10667"/>
                </a:lnTo>
                <a:lnTo>
                  <a:pt x="0" y="17525"/>
                </a:lnTo>
                <a:lnTo>
                  <a:pt x="0" y="20700"/>
                </a:lnTo>
                <a:lnTo>
                  <a:pt x="1524" y="23875"/>
                </a:lnTo>
                <a:lnTo>
                  <a:pt x="5207" y="30225"/>
                </a:lnTo>
                <a:lnTo>
                  <a:pt x="10414" y="33400"/>
                </a:lnTo>
                <a:lnTo>
                  <a:pt x="14097" y="34543"/>
                </a:lnTo>
                <a:lnTo>
                  <a:pt x="17272" y="35051"/>
                </a:lnTo>
                <a:lnTo>
                  <a:pt x="20447" y="34543"/>
                </a:lnTo>
                <a:lnTo>
                  <a:pt x="24003" y="33400"/>
                </a:lnTo>
                <a:lnTo>
                  <a:pt x="29845" y="30225"/>
                </a:lnTo>
                <a:lnTo>
                  <a:pt x="33020" y="23875"/>
                </a:lnTo>
                <a:lnTo>
                  <a:pt x="34544" y="20700"/>
                </a:lnTo>
                <a:lnTo>
                  <a:pt x="35052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5058156" y="3502152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525"/>
                </a:moveTo>
                <a:lnTo>
                  <a:pt x="34544" y="13843"/>
                </a:lnTo>
                <a:lnTo>
                  <a:pt x="33020" y="10668"/>
                </a:lnTo>
                <a:lnTo>
                  <a:pt x="29845" y="5334"/>
                </a:lnTo>
                <a:lnTo>
                  <a:pt x="24003" y="1015"/>
                </a:lnTo>
                <a:lnTo>
                  <a:pt x="20447" y="0"/>
                </a:lnTo>
                <a:lnTo>
                  <a:pt x="17272" y="0"/>
                </a:lnTo>
                <a:lnTo>
                  <a:pt x="10414" y="1015"/>
                </a:lnTo>
                <a:lnTo>
                  <a:pt x="5207" y="5334"/>
                </a:lnTo>
                <a:lnTo>
                  <a:pt x="1524" y="10668"/>
                </a:lnTo>
                <a:lnTo>
                  <a:pt x="0" y="17525"/>
                </a:lnTo>
                <a:lnTo>
                  <a:pt x="0" y="20193"/>
                </a:lnTo>
                <a:lnTo>
                  <a:pt x="1524" y="23875"/>
                </a:lnTo>
                <a:lnTo>
                  <a:pt x="5207" y="29718"/>
                </a:lnTo>
                <a:lnTo>
                  <a:pt x="10414" y="33400"/>
                </a:lnTo>
                <a:lnTo>
                  <a:pt x="14097" y="34544"/>
                </a:lnTo>
                <a:lnTo>
                  <a:pt x="17272" y="35051"/>
                </a:lnTo>
                <a:lnTo>
                  <a:pt x="20447" y="34544"/>
                </a:lnTo>
                <a:lnTo>
                  <a:pt x="24003" y="33400"/>
                </a:lnTo>
                <a:lnTo>
                  <a:pt x="29845" y="29718"/>
                </a:lnTo>
                <a:lnTo>
                  <a:pt x="33020" y="23875"/>
                </a:lnTo>
                <a:lnTo>
                  <a:pt x="34544" y="20193"/>
                </a:lnTo>
                <a:lnTo>
                  <a:pt x="35052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5058156" y="3456432"/>
            <a:ext cx="35052" cy="33527"/>
          </a:xfrm>
          <a:custGeom>
            <a:avLst/>
            <a:gdLst/>
            <a:ahLst/>
            <a:cxnLst/>
            <a:rect l="l" t="t" r="r" b="b"/>
            <a:pathLst>
              <a:path w="35052" h="33527">
                <a:moveTo>
                  <a:pt x="35052" y="17017"/>
                </a:moveTo>
                <a:lnTo>
                  <a:pt x="34544" y="13462"/>
                </a:lnTo>
                <a:lnTo>
                  <a:pt x="33020" y="10032"/>
                </a:lnTo>
                <a:lnTo>
                  <a:pt x="29845" y="4952"/>
                </a:lnTo>
                <a:lnTo>
                  <a:pt x="24003" y="1523"/>
                </a:lnTo>
                <a:lnTo>
                  <a:pt x="20447" y="0"/>
                </a:lnTo>
                <a:lnTo>
                  <a:pt x="17272" y="0"/>
                </a:lnTo>
                <a:lnTo>
                  <a:pt x="10414" y="1523"/>
                </a:lnTo>
                <a:lnTo>
                  <a:pt x="5207" y="4952"/>
                </a:lnTo>
                <a:lnTo>
                  <a:pt x="1524" y="10032"/>
                </a:lnTo>
                <a:lnTo>
                  <a:pt x="0" y="17017"/>
                </a:lnTo>
                <a:lnTo>
                  <a:pt x="0" y="19557"/>
                </a:lnTo>
                <a:lnTo>
                  <a:pt x="1524" y="22987"/>
                </a:lnTo>
                <a:lnTo>
                  <a:pt x="5207" y="28575"/>
                </a:lnTo>
                <a:lnTo>
                  <a:pt x="10414" y="31495"/>
                </a:lnTo>
                <a:lnTo>
                  <a:pt x="14097" y="33019"/>
                </a:lnTo>
                <a:lnTo>
                  <a:pt x="17272" y="33527"/>
                </a:lnTo>
                <a:lnTo>
                  <a:pt x="20447" y="33019"/>
                </a:lnTo>
                <a:lnTo>
                  <a:pt x="24003" y="31495"/>
                </a:lnTo>
                <a:lnTo>
                  <a:pt x="29845" y="28575"/>
                </a:lnTo>
                <a:lnTo>
                  <a:pt x="33020" y="22987"/>
                </a:lnTo>
                <a:lnTo>
                  <a:pt x="34544" y="19557"/>
                </a:lnTo>
                <a:lnTo>
                  <a:pt x="35052" y="17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5058156" y="3407664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525"/>
                </a:moveTo>
                <a:lnTo>
                  <a:pt x="34544" y="14350"/>
                </a:lnTo>
                <a:lnTo>
                  <a:pt x="33020" y="10668"/>
                </a:lnTo>
                <a:lnTo>
                  <a:pt x="29845" y="5334"/>
                </a:lnTo>
                <a:lnTo>
                  <a:pt x="24003" y="1015"/>
                </a:lnTo>
                <a:lnTo>
                  <a:pt x="20447" y="0"/>
                </a:lnTo>
                <a:lnTo>
                  <a:pt x="17272" y="0"/>
                </a:lnTo>
                <a:lnTo>
                  <a:pt x="10414" y="1015"/>
                </a:lnTo>
                <a:lnTo>
                  <a:pt x="5207" y="5334"/>
                </a:lnTo>
                <a:lnTo>
                  <a:pt x="1524" y="10668"/>
                </a:lnTo>
                <a:lnTo>
                  <a:pt x="0" y="17525"/>
                </a:lnTo>
                <a:lnTo>
                  <a:pt x="0" y="20700"/>
                </a:lnTo>
                <a:lnTo>
                  <a:pt x="1524" y="23875"/>
                </a:lnTo>
                <a:lnTo>
                  <a:pt x="5207" y="29718"/>
                </a:lnTo>
                <a:lnTo>
                  <a:pt x="10414" y="33400"/>
                </a:lnTo>
                <a:lnTo>
                  <a:pt x="14097" y="34544"/>
                </a:lnTo>
                <a:lnTo>
                  <a:pt x="17272" y="35051"/>
                </a:lnTo>
                <a:lnTo>
                  <a:pt x="20447" y="34544"/>
                </a:lnTo>
                <a:lnTo>
                  <a:pt x="24003" y="33400"/>
                </a:lnTo>
                <a:lnTo>
                  <a:pt x="29845" y="29718"/>
                </a:lnTo>
                <a:lnTo>
                  <a:pt x="33020" y="23875"/>
                </a:lnTo>
                <a:lnTo>
                  <a:pt x="34544" y="20700"/>
                </a:lnTo>
                <a:lnTo>
                  <a:pt x="35052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5058156" y="3361944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525"/>
                </a:moveTo>
                <a:lnTo>
                  <a:pt x="34544" y="13842"/>
                </a:lnTo>
                <a:lnTo>
                  <a:pt x="33020" y="10667"/>
                </a:lnTo>
                <a:lnTo>
                  <a:pt x="29845" y="5333"/>
                </a:lnTo>
                <a:lnTo>
                  <a:pt x="24003" y="1015"/>
                </a:lnTo>
                <a:lnTo>
                  <a:pt x="20447" y="0"/>
                </a:lnTo>
                <a:lnTo>
                  <a:pt x="17272" y="0"/>
                </a:lnTo>
                <a:lnTo>
                  <a:pt x="10414" y="1015"/>
                </a:lnTo>
                <a:lnTo>
                  <a:pt x="5207" y="5333"/>
                </a:lnTo>
                <a:lnTo>
                  <a:pt x="1524" y="10667"/>
                </a:lnTo>
                <a:lnTo>
                  <a:pt x="0" y="17525"/>
                </a:lnTo>
                <a:lnTo>
                  <a:pt x="0" y="20192"/>
                </a:lnTo>
                <a:lnTo>
                  <a:pt x="1524" y="23875"/>
                </a:lnTo>
                <a:lnTo>
                  <a:pt x="5207" y="29717"/>
                </a:lnTo>
                <a:lnTo>
                  <a:pt x="10414" y="33400"/>
                </a:lnTo>
                <a:lnTo>
                  <a:pt x="14097" y="34543"/>
                </a:lnTo>
                <a:lnTo>
                  <a:pt x="17272" y="35051"/>
                </a:lnTo>
                <a:lnTo>
                  <a:pt x="20447" y="34543"/>
                </a:lnTo>
                <a:lnTo>
                  <a:pt x="24003" y="33400"/>
                </a:lnTo>
                <a:lnTo>
                  <a:pt x="29845" y="29717"/>
                </a:lnTo>
                <a:lnTo>
                  <a:pt x="33020" y="23875"/>
                </a:lnTo>
                <a:lnTo>
                  <a:pt x="34544" y="20192"/>
                </a:lnTo>
                <a:lnTo>
                  <a:pt x="35052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5058156" y="3314700"/>
            <a:ext cx="35052" cy="36575"/>
          </a:xfrm>
          <a:custGeom>
            <a:avLst/>
            <a:gdLst/>
            <a:ahLst/>
            <a:cxnLst/>
            <a:rect l="l" t="t" r="r" b="b"/>
            <a:pathLst>
              <a:path w="35052" h="36575">
                <a:moveTo>
                  <a:pt x="35052" y="18034"/>
                </a:moveTo>
                <a:lnTo>
                  <a:pt x="34544" y="14732"/>
                </a:lnTo>
                <a:lnTo>
                  <a:pt x="33020" y="10922"/>
                </a:lnTo>
                <a:lnTo>
                  <a:pt x="29845" y="5461"/>
                </a:lnTo>
                <a:lnTo>
                  <a:pt x="24003" y="1650"/>
                </a:lnTo>
                <a:lnTo>
                  <a:pt x="20447" y="0"/>
                </a:lnTo>
                <a:lnTo>
                  <a:pt x="17272" y="0"/>
                </a:lnTo>
                <a:lnTo>
                  <a:pt x="10414" y="1650"/>
                </a:lnTo>
                <a:lnTo>
                  <a:pt x="5207" y="5461"/>
                </a:lnTo>
                <a:lnTo>
                  <a:pt x="1524" y="10922"/>
                </a:lnTo>
                <a:lnTo>
                  <a:pt x="0" y="18034"/>
                </a:lnTo>
                <a:lnTo>
                  <a:pt x="0" y="21336"/>
                </a:lnTo>
                <a:lnTo>
                  <a:pt x="1524" y="25146"/>
                </a:lnTo>
                <a:lnTo>
                  <a:pt x="5207" y="31114"/>
                </a:lnTo>
                <a:lnTo>
                  <a:pt x="10414" y="34416"/>
                </a:lnTo>
                <a:lnTo>
                  <a:pt x="14097" y="36067"/>
                </a:lnTo>
                <a:lnTo>
                  <a:pt x="17272" y="36575"/>
                </a:lnTo>
                <a:lnTo>
                  <a:pt x="20447" y="36067"/>
                </a:lnTo>
                <a:lnTo>
                  <a:pt x="24003" y="34416"/>
                </a:lnTo>
                <a:lnTo>
                  <a:pt x="29845" y="31114"/>
                </a:lnTo>
                <a:lnTo>
                  <a:pt x="33020" y="25146"/>
                </a:lnTo>
                <a:lnTo>
                  <a:pt x="34544" y="21336"/>
                </a:lnTo>
                <a:lnTo>
                  <a:pt x="35052" y="180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5058156" y="3268979"/>
            <a:ext cx="35052" cy="35052"/>
          </a:xfrm>
          <a:custGeom>
            <a:avLst/>
            <a:gdLst/>
            <a:ahLst/>
            <a:cxnLst/>
            <a:rect l="l" t="t" r="r" b="b"/>
            <a:pathLst>
              <a:path w="35052" h="35052">
                <a:moveTo>
                  <a:pt x="35052" y="17525"/>
                </a:moveTo>
                <a:lnTo>
                  <a:pt x="34544" y="13843"/>
                </a:lnTo>
                <a:lnTo>
                  <a:pt x="33020" y="10668"/>
                </a:lnTo>
                <a:lnTo>
                  <a:pt x="29845" y="5334"/>
                </a:lnTo>
                <a:lnTo>
                  <a:pt x="24003" y="1016"/>
                </a:lnTo>
                <a:lnTo>
                  <a:pt x="20447" y="0"/>
                </a:lnTo>
                <a:lnTo>
                  <a:pt x="17272" y="0"/>
                </a:lnTo>
                <a:lnTo>
                  <a:pt x="10414" y="1016"/>
                </a:lnTo>
                <a:lnTo>
                  <a:pt x="5207" y="5334"/>
                </a:lnTo>
                <a:lnTo>
                  <a:pt x="1524" y="10668"/>
                </a:lnTo>
                <a:lnTo>
                  <a:pt x="0" y="17525"/>
                </a:lnTo>
                <a:lnTo>
                  <a:pt x="0" y="20700"/>
                </a:lnTo>
                <a:lnTo>
                  <a:pt x="1524" y="23875"/>
                </a:lnTo>
                <a:lnTo>
                  <a:pt x="5207" y="29718"/>
                </a:lnTo>
                <a:lnTo>
                  <a:pt x="10414" y="33400"/>
                </a:lnTo>
                <a:lnTo>
                  <a:pt x="14097" y="34544"/>
                </a:lnTo>
                <a:lnTo>
                  <a:pt x="17272" y="35052"/>
                </a:lnTo>
                <a:lnTo>
                  <a:pt x="20447" y="34544"/>
                </a:lnTo>
                <a:lnTo>
                  <a:pt x="24003" y="33400"/>
                </a:lnTo>
                <a:lnTo>
                  <a:pt x="29845" y="29718"/>
                </a:lnTo>
                <a:lnTo>
                  <a:pt x="33020" y="23875"/>
                </a:lnTo>
                <a:lnTo>
                  <a:pt x="34544" y="20700"/>
                </a:lnTo>
                <a:lnTo>
                  <a:pt x="35052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5058156" y="3221736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525"/>
                </a:moveTo>
                <a:lnTo>
                  <a:pt x="34544" y="13842"/>
                </a:lnTo>
                <a:lnTo>
                  <a:pt x="33020" y="10033"/>
                </a:lnTo>
                <a:lnTo>
                  <a:pt x="29845" y="5334"/>
                </a:lnTo>
                <a:lnTo>
                  <a:pt x="24003" y="1015"/>
                </a:lnTo>
                <a:lnTo>
                  <a:pt x="20447" y="0"/>
                </a:lnTo>
                <a:lnTo>
                  <a:pt x="17272" y="0"/>
                </a:lnTo>
                <a:lnTo>
                  <a:pt x="10414" y="1015"/>
                </a:lnTo>
                <a:lnTo>
                  <a:pt x="5207" y="5334"/>
                </a:lnTo>
                <a:lnTo>
                  <a:pt x="1524" y="10033"/>
                </a:lnTo>
                <a:lnTo>
                  <a:pt x="0" y="17525"/>
                </a:lnTo>
                <a:lnTo>
                  <a:pt x="0" y="20192"/>
                </a:lnTo>
                <a:lnTo>
                  <a:pt x="1524" y="23875"/>
                </a:lnTo>
                <a:lnTo>
                  <a:pt x="5207" y="29717"/>
                </a:lnTo>
                <a:lnTo>
                  <a:pt x="10414" y="33400"/>
                </a:lnTo>
                <a:lnTo>
                  <a:pt x="14097" y="34543"/>
                </a:lnTo>
                <a:lnTo>
                  <a:pt x="17272" y="35051"/>
                </a:lnTo>
                <a:lnTo>
                  <a:pt x="20447" y="34543"/>
                </a:lnTo>
                <a:lnTo>
                  <a:pt x="24003" y="33400"/>
                </a:lnTo>
                <a:lnTo>
                  <a:pt x="29845" y="29717"/>
                </a:lnTo>
                <a:lnTo>
                  <a:pt x="33020" y="23875"/>
                </a:lnTo>
                <a:lnTo>
                  <a:pt x="34544" y="20192"/>
                </a:lnTo>
                <a:lnTo>
                  <a:pt x="35052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5058156" y="3174491"/>
            <a:ext cx="35052" cy="35052"/>
          </a:xfrm>
          <a:custGeom>
            <a:avLst/>
            <a:gdLst/>
            <a:ahLst/>
            <a:cxnLst/>
            <a:rect l="l" t="t" r="r" b="b"/>
            <a:pathLst>
              <a:path w="35052" h="35052">
                <a:moveTo>
                  <a:pt x="35052" y="17272"/>
                </a:moveTo>
                <a:lnTo>
                  <a:pt x="34544" y="14097"/>
                </a:lnTo>
                <a:lnTo>
                  <a:pt x="33020" y="10413"/>
                </a:lnTo>
                <a:lnTo>
                  <a:pt x="29845" y="5207"/>
                </a:lnTo>
                <a:lnTo>
                  <a:pt x="24003" y="1016"/>
                </a:lnTo>
                <a:lnTo>
                  <a:pt x="20447" y="0"/>
                </a:lnTo>
                <a:lnTo>
                  <a:pt x="17272" y="0"/>
                </a:lnTo>
                <a:lnTo>
                  <a:pt x="10414" y="1016"/>
                </a:lnTo>
                <a:lnTo>
                  <a:pt x="5207" y="5207"/>
                </a:lnTo>
                <a:lnTo>
                  <a:pt x="1524" y="10413"/>
                </a:lnTo>
                <a:lnTo>
                  <a:pt x="0" y="17272"/>
                </a:lnTo>
                <a:lnTo>
                  <a:pt x="0" y="20447"/>
                </a:lnTo>
                <a:lnTo>
                  <a:pt x="1524" y="24003"/>
                </a:lnTo>
                <a:lnTo>
                  <a:pt x="5207" y="29845"/>
                </a:lnTo>
                <a:lnTo>
                  <a:pt x="10414" y="33020"/>
                </a:lnTo>
                <a:lnTo>
                  <a:pt x="14097" y="34036"/>
                </a:lnTo>
                <a:lnTo>
                  <a:pt x="17272" y="35052"/>
                </a:lnTo>
                <a:lnTo>
                  <a:pt x="20447" y="34036"/>
                </a:lnTo>
                <a:lnTo>
                  <a:pt x="24003" y="33020"/>
                </a:lnTo>
                <a:lnTo>
                  <a:pt x="29845" y="29845"/>
                </a:lnTo>
                <a:lnTo>
                  <a:pt x="33020" y="24003"/>
                </a:lnTo>
                <a:lnTo>
                  <a:pt x="34544" y="20447"/>
                </a:lnTo>
                <a:lnTo>
                  <a:pt x="35052" y="17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5058156" y="3128772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525"/>
                </a:moveTo>
                <a:lnTo>
                  <a:pt x="34544" y="13842"/>
                </a:lnTo>
                <a:lnTo>
                  <a:pt x="33020" y="10667"/>
                </a:lnTo>
                <a:lnTo>
                  <a:pt x="29845" y="5333"/>
                </a:lnTo>
                <a:lnTo>
                  <a:pt x="24003" y="1015"/>
                </a:lnTo>
                <a:lnTo>
                  <a:pt x="20447" y="0"/>
                </a:lnTo>
                <a:lnTo>
                  <a:pt x="17272" y="0"/>
                </a:lnTo>
                <a:lnTo>
                  <a:pt x="10414" y="1015"/>
                </a:lnTo>
                <a:lnTo>
                  <a:pt x="5207" y="5333"/>
                </a:lnTo>
                <a:lnTo>
                  <a:pt x="1524" y="10667"/>
                </a:lnTo>
                <a:lnTo>
                  <a:pt x="0" y="17525"/>
                </a:lnTo>
                <a:lnTo>
                  <a:pt x="0" y="20700"/>
                </a:lnTo>
                <a:lnTo>
                  <a:pt x="1524" y="23875"/>
                </a:lnTo>
                <a:lnTo>
                  <a:pt x="5207" y="29717"/>
                </a:lnTo>
                <a:lnTo>
                  <a:pt x="10414" y="33400"/>
                </a:lnTo>
                <a:lnTo>
                  <a:pt x="14097" y="34543"/>
                </a:lnTo>
                <a:lnTo>
                  <a:pt x="17272" y="35051"/>
                </a:lnTo>
                <a:lnTo>
                  <a:pt x="20447" y="34543"/>
                </a:lnTo>
                <a:lnTo>
                  <a:pt x="24003" y="33400"/>
                </a:lnTo>
                <a:lnTo>
                  <a:pt x="29845" y="29717"/>
                </a:lnTo>
                <a:lnTo>
                  <a:pt x="33020" y="23875"/>
                </a:lnTo>
                <a:lnTo>
                  <a:pt x="34544" y="20700"/>
                </a:lnTo>
                <a:lnTo>
                  <a:pt x="35052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5058156" y="3081528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525"/>
                </a:moveTo>
                <a:lnTo>
                  <a:pt x="34544" y="13843"/>
                </a:lnTo>
                <a:lnTo>
                  <a:pt x="33020" y="10033"/>
                </a:lnTo>
                <a:lnTo>
                  <a:pt x="29845" y="4825"/>
                </a:lnTo>
                <a:lnTo>
                  <a:pt x="24003" y="1016"/>
                </a:lnTo>
                <a:lnTo>
                  <a:pt x="20447" y="0"/>
                </a:lnTo>
                <a:lnTo>
                  <a:pt x="17272" y="0"/>
                </a:lnTo>
                <a:lnTo>
                  <a:pt x="10414" y="1016"/>
                </a:lnTo>
                <a:lnTo>
                  <a:pt x="5207" y="4825"/>
                </a:lnTo>
                <a:lnTo>
                  <a:pt x="1524" y="10033"/>
                </a:lnTo>
                <a:lnTo>
                  <a:pt x="0" y="17525"/>
                </a:lnTo>
                <a:lnTo>
                  <a:pt x="0" y="20193"/>
                </a:lnTo>
                <a:lnTo>
                  <a:pt x="1524" y="23875"/>
                </a:lnTo>
                <a:lnTo>
                  <a:pt x="5207" y="29718"/>
                </a:lnTo>
                <a:lnTo>
                  <a:pt x="10414" y="32893"/>
                </a:lnTo>
                <a:lnTo>
                  <a:pt x="14097" y="34544"/>
                </a:lnTo>
                <a:lnTo>
                  <a:pt x="17272" y="35051"/>
                </a:lnTo>
                <a:lnTo>
                  <a:pt x="20447" y="34544"/>
                </a:lnTo>
                <a:lnTo>
                  <a:pt x="24003" y="32893"/>
                </a:lnTo>
                <a:lnTo>
                  <a:pt x="29845" y="29718"/>
                </a:lnTo>
                <a:lnTo>
                  <a:pt x="33020" y="23875"/>
                </a:lnTo>
                <a:lnTo>
                  <a:pt x="34544" y="20193"/>
                </a:lnTo>
                <a:lnTo>
                  <a:pt x="35052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5058156" y="3035808"/>
            <a:ext cx="35052" cy="33527"/>
          </a:xfrm>
          <a:custGeom>
            <a:avLst/>
            <a:gdLst/>
            <a:ahLst/>
            <a:cxnLst/>
            <a:rect l="l" t="t" r="r" b="b"/>
            <a:pathLst>
              <a:path w="35052" h="33527">
                <a:moveTo>
                  <a:pt x="35052" y="16763"/>
                </a:moveTo>
                <a:lnTo>
                  <a:pt x="34544" y="13715"/>
                </a:lnTo>
                <a:lnTo>
                  <a:pt x="33020" y="10159"/>
                </a:lnTo>
                <a:lnTo>
                  <a:pt x="29845" y="5079"/>
                </a:lnTo>
                <a:lnTo>
                  <a:pt x="24003" y="1015"/>
                </a:lnTo>
                <a:lnTo>
                  <a:pt x="20447" y="0"/>
                </a:lnTo>
                <a:lnTo>
                  <a:pt x="17272" y="0"/>
                </a:lnTo>
                <a:lnTo>
                  <a:pt x="10414" y="1015"/>
                </a:lnTo>
                <a:lnTo>
                  <a:pt x="5207" y="5079"/>
                </a:lnTo>
                <a:lnTo>
                  <a:pt x="1524" y="10159"/>
                </a:lnTo>
                <a:lnTo>
                  <a:pt x="0" y="16763"/>
                </a:lnTo>
                <a:lnTo>
                  <a:pt x="0" y="19812"/>
                </a:lnTo>
                <a:lnTo>
                  <a:pt x="1524" y="22859"/>
                </a:lnTo>
                <a:lnTo>
                  <a:pt x="5207" y="28447"/>
                </a:lnTo>
                <a:lnTo>
                  <a:pt x="10414" y="32003"/>
                </a:lnTo>
                <a:lnTo>
                  <a:pt x="14097" y="33019"/>
                </a:lnTo>
                <a:lnTo>
                  <a:pt x="17272" y="33527"/>
                </a:lnTo>
                <a:lnTo>
                  <a:pt x="20447" y="33019"/>
                </a:lnTo>
                <a:lnTo>
                  <a:pt x="24003" y="32003"/>
                </a:lnTo>
                <a:lnTo>
                  <a:pt x="29845" y="28447"/>
                </a:lnTo>
                <a:lnTo>
                  <a:pt x="33020" y="22859"/>
                </a:lnTo>
                <a:lnTo>
                  <a:pt x="34544" y="19812"/>
                </a:lnTo>
                <a:lnTo>
                  <a:pt x="35052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5058156" y="2987040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525"/>
                </a:moveTo>
                <a:lnTo>
                  <a:pt x="34544" y="13843"/>
                </a:lnTo>
                <a:lnTo>
                  <a:pt x="33020" y="10668"/>
                </a:lnTo>
                <a:lnTo>
                  <a:pt x="29845" y="5334"/>
                </a:lnTo>
                <a:lnTo>
                  <a:pt x="24003" y="1015"/>
                </a:lnTo>
                <a:lnTo>
                  <a:pt x="20447" y="0"/>
                </a:lnTo>
                <a:lnTo>
                  <a:pt x="17272" y="0"/>
                </a:lnTo>
                <a:lnTo>
                  <a:pt x="10414" y="1015"/>
                </a:lnTo>
                <a:lnTo>
                  <a:pt x="5207" y="5334"/>
                </a:lnTo>
                <a:lnTo>
                  <a:pt x="1524" y="10668"/>
                </a:lnTo>
                <a:lnTo>
                  <a:pt x="0" y="17525"/>
                </a:lnTo>
                <a:lnTo>
                  <a:pt x="0" y="20193"/>
                </a:lnTo>
                <a:lnTo>
                  <a:pt x="1524" y="23875"/>
                </a:lnTo>
                <a:lnTo>
                  <a:pt x="5207" y="29718"/>
                </a:lnTo>
                <a:lnTo>
                  <a:pt x="10414" y="33400"/>
                </a:lnTo>
                <a:lnTo>
                  <a:pt x="14097" y="34544"/>
                </a:lnTo>
                <a:lnTo>
                  <a:pt x="17272" y="35051"/>
                </a:lnTo>
                <a:lnTo>
                  <a:pt x="20447" y="34544"/>
                </a:lnTo>
                <a:lnTo>
                  <a:pt x="24003" y="33400"/>
                </a:lnTo>
                <a:lnTo>
                  <a:pt x="29845" y="29718"/>
                </a:lnTo>
                <a:lnTo>
                  <a:pt x="33020" y="23875"/>
                </a:lnTo>
                <a:lnTo>
                  <a:pt x="34544" y="20193"/>
                </a:lnTo>
                <a:lnTo>
                  <a:pt x="35052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5058156" y="2941320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779"/>
                </a:moveTo>
                <a:lnTo>
                  <a:pt x="34544" y="14096"/>
                </a:lnTo>
                <a:lnTo>
                  <a:pt x="33020" y="10413"/>
                </a:lnTo>
                <a:lnTo>
                  <a:pt x="29845" y="5206"/>
                </a:lnTo>
                <a:lnTo>
                  <a:pt x="24003" y="1524"/>
                </a:lnTo>
                <a:lnTo>
                  <a:pt x="20447" y="0"/>
                </a:lnTo>
                <a:lnTo>
                  <a:pt x="17272" y="0"/>
                </a:lnTo>
                <a:lnTo>
                  <a:pt x="10414" y="1524"/>
                </a:lnTo>
                <a:lnTo>
                  <a:pt x="5207" y="5206"/>
                </a:lnTo>
                <a:lnTo>
                  <a:pt x="1524" y="10413"/>
                </a:lnTo>
                <a:lnTo>
                  <a:pt x="0" y="17779"/>
                </a:lnTo>
                <a:lnTo>
                  <a:pt x="0" y="20446"/>
                </a:lnTo>
                <a:lnTo>
                  <a:pt x="1524" y="24002"/>
                </a:lnTo>
                <a:lnTo>
                  <a:pt x="5207" y="29844"/>
                </a:lnTo>
                <a:lnTo>
                  <a:pt x="10414" y="33019"/>
                </a:lnTo>
                <a:lnTo>
                  <a:pt x="14097" y="34543"/>
                </a:lnTo>
                <a:lnTo>
                  <a:pt x="17272" y="35051"/>
                </a:lnTo>
                <a:lnTo>
                  <a:pt x="20447" y="34543"/>
                </a:lnTo>
                <a:lnTo>
                  <a:pt x="24003" y="33019"/>
                </a:lnTo>
                <a:lnTo>
                  <a:pt x="29845" y="29844"/>
                </a:lnTo>
                <a:lnTo>
                  <a:pt x="33020" y="24002"/>
                </a:lnTo>
                <a:lnTo>
                  <a:pt x="34544" y="20446"/>
                </a:lnTo>
                <a:lnTo>
                  <a:pt x="35052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5058156" y="2894076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525"/>
                </a:moveTo>
                <a:lnTo>
                  <a:pt x="34544" y="14350"/>
                </a:lnTo>
                <a:lnTo>
                  <a:pt x="33020" y="10668"/>
                </a:lnTo>
                <a:lnTo>
                  <a:pt x="29845" y="5334"/>
                </a:lnTo>
                <a:lnTo>
                  <a:pt x="24003" y="1015"/>
                </a:lnTo>
                <a:lnTo>
                  <a:pt x="20447" y="0"/>
                </a:lnTo>
                <a:lnTo>
                  <a:pt x="17272" y="0"/>
                </a:lnTo>
                <a:lnTo>
                  <a:pt x="10414" y="1015"/>
                </a:lnTo>
                <a:lnTo>
                  <a:pt x="5207" y="5334"/>
                </a:lnTo>
                <a:lnTo>
                  <a:pt x="1524" y="10668"/>
                </a:lnTo>
                <a:lnTo>
                  <a:pt x="0" y="17525"/>
                </a:lnTo>
                <a:lnTo>
                  <a:pt x="0" y="20700"/>
                </a:lnTo>
                <a:lnTo>
                  <a:pt x="1524" y="23875"/>
                </a:lnTo>
                <a:lnTo>
                  <a:pt x="5207" y="29718"/>
                </a:lnTo>
                <a:lnTo>
                  <a:pt x="10414" y="33400"/>
                </a:lnTo>
                <a:lnTo>
                  <a:pt x="14097" y="34544"/>
                </a:lnTo>
                <a:lnTo>
                  <a:pt x="17272" y="35051"/>
                </a:lnTo>
                <a:lnTo>
                  <a:pt x="20447" y="34544"/>
                </a:lnTo>
                <a:lnTo>
                  <a:pt x="24003" y="33400"/>
                </a:lnTo>
                <a:lnTo>
                  <a:pt x="29845" y="29718"/>
                </a:lnTo>
                <a:lnTo>
                  <a:pt x="33020" y="23875"/>
                </a:lnTo>
                <a:lnTo>
                  <a:pt x="34544" y="20700"/>
                </a:lnTo>
                <a:lnTo>
                  <a:pt x="35052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5061204" y="2849879"/>
            <a:ext cx="35051" cy="35052"/>
          </a:xfrm>
          <a:custGeom>
            <a:avLst/>
            <a:gdLst/>
            <a:ahLst/>
            <a:cxnLst/>
            <a:rect l="l" t="t" r="r" b="b"/>
            <a:pathLst>
              <a:path w="35051" h="35052">
                <a:moveTo>
                  <a:pt x="35051" y="17525"/>
                </a:moveTo>
                <a:lnTo>
                  <a:pt x="34544" y="13843"/>
                </a:lnTo>
                <a:lnTo>
                  <a:pt x="33400" y="10668"/>
                </a:lnTo>
                <a:lnTo>
                  <a:pt x="29718" y="5334"/>
                </a:lnTo>
                <a:lnTo>
                  <a:pt x="23875" y="1016"/>
                </a:lnTo>
                <a:lnTo>
                  <a:pt x="20700" y="0"/>
                </a:lnTo>
                <a:lnTo>
                  <a:pt x="17525" y="0"/>
                </a:lnTo>
                <a:lnTo>
                  <a:pt x="10668" y="1016"/>
                </a:lnTo>
                <a:lnTo>
                  <a:pt x="5334" y="5334"/>
                </a:lnTo>
                <a:lnTo>
                  <a:pt x="1016" y="10668"/>
                </a:lnTo>
                <a:lnTo>
                  <a:pt x="0" y="17525"/>
                </a:lnTo>
                <a:lnTo>
                  <a:pt x="0" y="20700"/>
                </a:lnTo>
                <a:lnTo>
                  <a:pt x="1016" y="23875"/>
                </a:lnTo>
                <a:lnTo>
                  <a:pt x="5334" y="29718"/>
                </a:lnTo>
                <a:lnTo>
                  <a:pt x="10668" y="33400"/>
                </a:lnTo>
                <a:lnTo>
                  <a:pt x="14350" y="34544"/>
                </a:lnTo>
                <a:lnTo>
                  <a:pt x="17525" y="35052"/>
                </a:lnTo>
                <a:lnTo>
                  <a:pt x="20700" y="34544"/>
                </a:lnTo>
                <a:lnTo>
                  <a:pt x="23875" y="33400"/>
                </a:lnTo>
                <a:lnTo>
                  <a:pt x="29718" y="29718"/>
                </a:lnTo>
                <a:lnTo>
                  <a:pt x="33400" y="23875"/>
                </a:lnTo>
                <a:lnTo>
                  <a:pt x="34544" y="20700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5084064" y="2810255"/>
            <a:ext cx="35051" cy="35052"/>
          </a:xfrm>
          <a:custGeom>
            <a:avLst/>
            <a:gdLst/>
            <a:ahLst/>
            <a:cxnLst/>
            <a:rect l="l" t="t" r="r" b="b"/>
            <a:pathLst>
              <a:path w="35051" h="35052">
                <a:moveTo>
                  <a:pt x="35051" y="17526"/>
                </a:moveTo>
                <a:lnTo>
                  <a:pt x="34036" y="13843"/>
                </a:lnTo>
                <a:lnTo>
                  <a:pt x="33020" y="10668"/>
                </a:lnTo>
                <a:lnTo>
                  <a:pt x="29845" y="5334"/>
                </a:lnTo>
                <a:lnTo>
                  <a:pt x="24002" y="1016"/>
                </a:lnTo>
                <a:lnTo>
                  <a:pt x="20447" y="0"/>
                </a:lnTo>
                <a:lnTo>
                  <a:pt x="17272" y="0"/>
                </a:lnTo>
                <a:lnTo>
                  <a:pt x="10413" y="1016"/>
                </a:lnTo>
                <a:lnTo>
                  <a:pt x="5207" y="5334"/>
                </a:lnTo>
                <a:lnTo>
                  <a:pt x="1015" y="10668"/>
                </a:lnTo>
                <a:lnTo>
                  <a:pt x="0" y="17526"/>
                </a:lnTo>
                <a:lnTo>
                  <a:pt x="0" y="20701"/>
                </a:lnTo>
                <a:lnTo>
                  <a:pt x="1015" y="23876"/>
                </a:lnTo>
                <a:lnTo>
                  <a:pt x="5207" y="29718"/>
                </a:lnTo>
                <a:lnTo>
                  <a:pt x="10413" y="33401"/>
                </a:lnTo>
                <a:lnTo>
                  <a:pt x="14097" y="34544"/>
                </a:lnTo>
                <a:lnTo>
                  <a:pt x="17272" y="35052"/>
                </a:lnTo>
                <a:lnTo>
                  <a:pt x="20447" y="34544"/>
                </a:lnTo>
                <a:lnTo>
                  <a:pt x="24002" y="33401"/>
                </a:lnTo>
                <a:lnTo>
                  <a:pt x="29845" y="29718"/>
                </a:lnTo>
                <a:lnTo>
                  <a:pt x="33020" y="23876"/>
                </a:lnTo>
                <a:lnTo>
                  <a:pt x="34036" y="20701"/>
                </a:lnTo>
                <a:lnTo>
                  <a:pt x="35051" y="175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5128260" y="2791967"/>
            <a:ext cx="35051" cy="35052"/>
          </a:xfrm>
          <a:custGeom>
            <a:avLst/>
            <a:gdLst/>
            <a:ahLst/>
            <a:cxnLst/>
            <a:rect l="l" t="t" r="r" b="b"/>
            <a:pathLst>
              <a:path w="35051" h="35052">
                <a:moveTo>
                  <a:pt x="35051" y="17526"/>
                </a:moveTo>
                <a:lnTo>
                  <a:pt x="34543" y="13843"/>
                </a:lnTo>
                <a:lnTo>
                  <a:pt x="33400" y="10668"/>
                </a:lnTo>
                <a:lnTo>
                  <a:pt x="29717" y="5334"/>
                </a:lnTo>
                <a:lnTo>
                  <a:pt x="23875" y="1016"/>
                </a:lnTo>
                <a:lnTo>
                  <a:pt x="20700" y="0"/>
                </a:lnTo>
                <a:lnTo>
                  <a:pt x="17525" y="0"/>
                </a:lnTo>
                <a:lnTo>
                  <a:pt x="10667" y="1016"/>
                </a:lnTo>
                <a:lnTo>
                  <a:pt x="5334" y="5334"/>
                </a:lnTo>
                <a:lnTo>
                  <a:pt x="1015" y="10668"/>
                </a:lnTo>
                <a:lnTo>
                  <a:pt x="0" y="17526"/>
                </a:lnTo>
                <a:lnTo>
                  <a:pt x="0" y="20193"/>
                </a:lnTo>
                <a:lnTo>
                  <a:pt x="1015" y="23876"/>
                </a:lnTo>
                <a:lnTo>
                  <a:pt x="5334" y="29718"/>
                </a:lnTo>
                <a:lnTo>
                  <a:pt x="10667" y="33401"/>
                </a:lnTo>
                <a:lnTo>
                  <a:pt x="13842" y="34544"/>
                </a:lnTo>
                <a:lnTo>
                  <a:pt x="17525" y="35052"/>
                </a:lnTo>
                <a:lnTo>
                  <a:pt x="20700" y="34544"/>
                </a:lnTo>
                <a:lnTo>
                  <a:pt x="23875" y="33401"/>
                </a:lnTo>
                <a:lnTo>
                  <a:pt x="29717" y="29718"/>
                </a:lnTo>
                <a:lnTo>
                  <a:pt x="33400" y="23876"/>
                </a:lnTo>
                <a:lnTo>
                  <a:pt x="34543" y="20193"/>
                </a:lnTo>
                <a:lnTo>
                  <a:pt x="35051" y="175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5177028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4" y="14096"/>
                </a:lnTo>
                <a:lnTo>
                  <a:pt x="33400" y="10413"/>
                </a:lnTo>
                <a:lnTo>
                  <a:pt x="29718" y="5206"/>
                </a:lnTo>
                <a:lnTo>
                  <a:pt x="23875" y="1523"/>
                </a:lnTo>
                <a:lnTo>
                  <a:pt x="20193" y="0"/>
                </a:lnTo>
                <a:lnTo>
                  <a:pt x="17525" y="0"/>
                </a:lnTo>
                <a:lnTo>
                  <a:pt x="10033" y="1523"/>
                </a:lnTo>
                <a:lnTo>
                  <a:pt x="5334" y="5206"/>
                </a:lnTo>
                <a:lnTo>
                  <a:pt x="1016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6" y="24002"/>
                </a:lnTo>
                <a:lnTo>
                  <a:pt x="5334" y="29844"/>
                </a:lnTo>
                <a:lnTo>
                  <a:pt x="10033" y="33019"/>
                </a:lnTo>
                <a:lnTo>
                  <a:pt x="13843" y="34543"/>
                </a:lnTo>
                <a:lnTo>
                  <a:pt x="17525" y="35051"/>
                </a:lnTo>
                <a:lnTo>
                  <a:pt x="20193" y="34543"/>
                </a:lnTo>
                <a:lnTo>
                  <a:pt x="23875" y="33019"/>
                </a:lnTo>
                <a:lnTo>
                  <a:pt x="29718" y="29844"/>
                </a:lnTo>
                <a:lnTo>
                  <a:pt x="33400" y="24002"/>
                </a:lnTo>
                <a:lnTo>
                  <a:pt x="34544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5222748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3" y="14096"/>
                </a:lnTo>
                <a:lnTo>
                  <a:pt x="33400" y="10413"/>
                </a:lnTo>
                <a:lnTo>
                  <a:pt x="29717" y="5206"/>
                </a:lnTo>
                <a:lnTo>
                  <a:pt x="23875" y="1523"/>
                </a:lnTo>
                <a:lnTo>
                  <a:pt x="20700" y="0"/>
                </a:lnTo>
                <a:lnTo>
                  <a:pt x="17525" y="0"/>
                </a:lnTo>
                <a:lnTo>
                  <a:pt x="10667" y="1523"/>
                </a:lnTo>
                <a:lnTo>
                  <a:pt x="5334" y="5206"/>
                </a:lnTo>
                <a:lnTo>
                  <a:pt x="1015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5" y="24002"/>
                </a:lnTo>
                <a:lnTo>
                  <a:pt x="5334" y="29844"/>
                </a:lnTo>
                <a:lnTo>
                  <a:pt x="10667" y="33019"/>
                </a:lnTo>
                <a:lnTo>
                  <a:pt x="13842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019"/>
                </a:lnTo>
                <a:lnTo>
                  <a:pt x="29717" y="29844"/>
                </a:lnTo>
                <a:lnTo>
                  <a:pt x="33400" y="24002"/>
                </a:lnTo>
                <a:lnTo>
                  <a:pt x="34543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5269992" y="2790444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1016" y="24002"/>
                </a:moveTo>
                <a:lnTo>
                  <a:pt x="5207" y="29844"/>
                </a:lnTo>
                <a:lnTo>
                  <a:pt x="10413" y="33019"/>
                </a:lnTo>
                <a:lnTo>
                  <a:pt x="14097" y="34543"/>
                </a:lnTo>
                <a:lnTo>
                  <a:pt x="17272" y="35051"/>
                </a:lnTo>
                <a:lnTo>
                  <a:pt x="20447" y="34543"/>
                </a:lnTo>
                <a:lnTo>
                  <a:pt x="24003" y="33019"/>
                </a:lnTo>
                <a:lnTo>
                  <a:pt x="29845" y="29844"/>
                </a:lnTo>
                <a:lnTo>
                  <a:pt x="33020" y="24002"/>
                </a:lnTo>
                <a:lnTo>
                  <a:pt x="34036" y="20446"/>
                </a:lnTo>
                <a:lnTo>
                  <a:pt x="35052" y="17779"/>
                </a:lnTo>
                <a:lnTo>
                  <a:pt x="34036" y="14096"/>
                </a:lnTo>
                <a:lnTo>
                  <a:pt x="33020" y="10413"/>
                </a:lnTo>
                <a:lnTo>
                  <a:pt x="29845" y="5206"/>
                </a:lnTo>
                <a:lnTo>
                  <a:pt x="24003" y="1523"/>
                </a:lnTo>
                <a:lnTo>
                  <a:pt x="20447" y="0"/>
                </a:lnTo>
                <a:lnTo>
                  <a:pt x="17272" y="0"/>
                </a:lnTo>
                <a:lnTo>
                  <a:pt x="10413" y="1523"/>
                </a:lnTo>
                <a:lnTo>
                  <a:pt x="5207" y="5206"/>
                </a:lnTo>
                <a:lnTo>
                  <a:pt x="1016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6" y="24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5317236" y="2790444"/>
            <a:ext cx="33527" cy="35051"/>
          </a:xfrm>
          <a:custGeom>
            <a:avLst/>
            <a:gdLst/>
            <a:ahLst/>
            <a:cxnLst/>
            <a:rect l="l" t="t" r="r" b="b"/>
            <a:pathLst>
              <a:path w="33527" h="35051">
                <a:moveTo>
                  <a:pt x="33527" y="17779"/>
                </a:moveTo>
                <a:lnTo>
                  <a:pt x="33019" y="14096"/>
                </a:lnTo>
                <a:lnTo>
                  <a:pt x="32003" y="10413"/>
                </a:lnTo>
                <a:lnTo>
                  <a:pt x="28448" y="5206"/>
                </a:lnTo>
                <a:lnTo>
                  <a:pt x="22860" y="1523"/>
                </a:lnTo>
                <a:lnTo>
                  <a:pt x="19303" y="0"/>
                </a:lnTo>
                <a:lnTo>
                  <a:pt x="16763" y="0"/>
                </a:lnTo>
                <a:lnTo>
                  <a:pt x="10160" y="1523"/>
                </a:lnTo>
                <a:lnTo>
                  <a:pt x="5079" y="5206"/>
                </a:lnTo>
                <a:lnTo>
                  <a:pt x="1015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5" y="24002"/>
                </a:lnTo>
                <a:lnTo>
                  <a:pt x="5079" y="29844"/>
                </a:lnTo>
                <a:lnTo>
                  <a:pt x="10160" y="33019"/>
                </a:lnTo>
                <a:lnTo>
                  <a:pt x="13208" y="34543"/>
                </a:lnTo>
                <a:lnTo>
                  <a:pt x="16763" y="35051"/>
                </a:lnTo>
                <a:lnTo>
                  <a:pt x="19303" y="34543"/>
                </a:lnTo>
                <a:lnTo>
                  <a:pt x="22860" y="33019"/>
                </a:lnTo>
                <a:lnTo>
                  <a:pt x="28448" y="29844"/>
                </a:lnTo>
                <a:lnTo>
                  <a:pt x="32003" y="24002"/>
                </a:lnTo>
                <a:lnTo>
                  <a:pt x="33019" y="20446"/>
                </a:lnTo>
                <a:lnTo>
                  <a:pt x="33527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5364480" y="2790444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779"/>
                </a:moveTo>
                <a:lnTo>
                  <a:pt x="34544" y="14096"/>
                </a:lnTo>
                <a:lnTo>
                  <a:pt x="33400" y="10413"/>
                </a:lnTo>
                <a:lnTo>
                  <a:pt x="29718" y="5206"/>
                </a:lnTo>
                <a:lnTo>
                  <a:pt x="23875" y="1523"/>
                </a:lnTo>
                <a:lnTo>
                  <a:pt x="20700" y="0"/>
                </a:lnTo>
                <a:lnTo>
                  <a:pt x="17525" y="0"/>
                </a:lnTo>
                <a:lnTo>
                  <a:pt x="10668" y="1523"/>
                </a:lnTo>
                <a:lnTo>
                  <a:pt x="5334" y="5206"/>
                </a:lnTo>
                <a:lnTo>
                  <a:pt x="1016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6" y="24002"/>
                </a:lnTo>
                <a:lnTo>
                  <a:pt x="5334" y="29844"/>
                </a:lnTo>
                <a:lnTo>
                  <a:pt x="10668" y="33019"/>
                </a:lnTo>
                <a:lnTo>
                  <a:pt x="13843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019"/>
                </a:lnTo>
                <a:lnTo>
                  <a:pt x="29718" y="29844"/>
                </a:lnTo>
                <a:lnTo>
                  <a:pt x="33400" y="24002"/>
                </a:lnTo>
                <a:lnTo>
                  <a:pt x="34544" y="20446"/>
                </a:lnTo>
                <a:lnTo>
                  <a:pt x="35052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5410200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1524" y="24002"/>
                </a:moveTo>
                <a:lnTo>
                  <a:pt x="5207" y="29844"/>
                </a:lnTo>
                <a:lnTo>
                  <a:pt x="10413" y="33019"/>
                </a:lnTo>
                <a:lnTo>
                  <a:pt x="14097" y="34543"/>
                </a:lnTo>
                <a:lnTo>
                  <a:pt x="17272" y="35051"/>
                </a:lnTo>
                <a:lnTo>
                  <a:pt x="20447" y="34543"/>
                </a:lnTo>
                <a:lnTo>
                  <a:pt x="24002" y="33019"/>
                </a:lnTo>
                <a:lnTo>
                  <a:pt x="29845" y="29844"/>
                </a:lnTo>
                <a:lnTo>
                  <a:pt x="33020" y="24002"/>
                </a:lnTo>
                <a:lnTo>
                  <a:pt x="34036" y="20446"/>
                </a:lnTo>
                <a:lnTo>
                  <a:pt x="35051" y="17779"/>
                </a:lnTo>
                <a:lnTo>
                  <a:pt x="34036" y="14096"/>
                </a:lnTo>
                <a:lnTo>
                  <a:pt x="33020" y="10413"/>
                </a:lnTo>
                <a:lnTo>
                  <a:pt x="29845" y="5206"/>
                </a:lnTo>
                <a:lnTo>
                  <a:pt x="24002" y="1523"/>
                </a:lnTo>
                <a:lnTo>
                  <a:pt x="20447" y="0"/>
                </a:lnTo>
                <a:lnTo>
                  <a:pt x="17272" y="0"/>
                </a:lnTo>
                <a:lnTo>
                  <a:pt x="10413" y="1523"/>
                </a:lnTo>
                <a:lnTo>
                  <a:pt x="5207" y="5206"/>
                </a:lnTo>
                <a:lnTo>
                  <a:pt x="1524" y="10413"/>
                </a:lnTo>
                <a:lnTo>
                  <a:pt x="0" y="17779"/>
                </a:lnTo>
                <a:lnTo>
                  <a:pt x="0" y="20446"/>
                </a:lnTo>
                <a:lnTo>
                  <a:pt x="1524" y="24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5457444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3" y="14096"/>
                </a:lnTo>
                <a:lnTo>
                  <a:pt x="33400" y="10413"/>
                </a:lnTo>
                <a:lnTo>
                  <a:pt x="29717" y="5206"/>
                </a:lnTo>
                <a:lnTo>
                  <a:pt x="23875" y="1523"/>
                </a:lnTo>
                <a:lnTo>
                  <a:pt x="20192" y="0"/>
                </a:lnTo>
                <a:lnTo>
                  <a:pt x="17525" y="0"/>
                </a:lnTo>
                <a:lnTo>
                  <a:pt x="10667" y="1523"/>
                </a:lnTo>
                <a:lnTo>
                  <a:pt x="5333" y="5206"/>
                </a:lnTo>
                <a:lnTo>
                  <a:pt x="1015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5" y="24002"/>
                </a:lnTo>
                <a:lnTo>
                  <a:pt x="5333" y="29844"/>
                </a:lnTo>
                <a:lnTo>
                  <a:pt x="10667" y="33019"/>
                </a:lnTo>
                <a:lnTo>
                  <a:pt x="13842" y="34543"/>
                </a:lnTo>
                <a:lnTo>
                  <a:pt x="17525" y="35051"/>
                </a:lnTo>
                <a:lnTo>
                  <a:pt x="20192" y="34543"/>
                </a:lnTo>
                <a:lnTo>
                  <a:pt x="23875" y="33019"/>
                </a:lnTo>
                <a:lnTo>
                  <a:pt x="29717" y="29844"/>
                </a:lnTo>
                <a:lnTo>
                  <a:pt x="33400" y="24002"/>
                </a:lnTo>
                <a:lnTo>
                  <a:pt x="34543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5503164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4" y="14096"/>
                </a:lnTo>
                <a:lnTo>
                  <a:pt x="33400" y="10413"/>
                </a:lnTo>
                <a:lnTo>
                  <a:pt x="29718" y="5206"/>
                </a:lnTo>
                <a:lnTo>
                  <a:pt x="23875" y="1523"/>
                </a:lnTo>
                <a:lnTo>
                  <a:pt x="20700" y="0"/>
                </a:lnTo>
                <a:lnTo>
                  <a:pt x="17525" y="0"/>
                </a:lnTo>
                <a:lnTo>
                  <a:pt x="10668" y="1523"/>
                </a:lnTo>
                <a:lnTo>
                  <a:pt x="5334" y="5206"/>
                </a:lnTo>
                <a:lnTo>
                  <a:pt x="1015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5" y="24002"/>
                </a:lnTo>
                <a:lnTo>
                  <a:pt x="5334" y="29844"/>
                </a:lnTo>
                <a:lnTo>
                  <a:pt x="10668" y="33019"/>
                </a:lnTo>
                <a:lnTo>
                  <a:pt x="13843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019"/>
                </a:lnTo>
                <a:lnTo>
                  <a:pt x="29718" y="29844"/>
                </a:lnTo>
                <a:lnTo>
                  <a:pt x="33400" y="24002"/>
                </a:lnTo>
                <a:lnTo>
                  <a:pt x="34544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5550408" y="2790444"/>
            <a:ext cx="36575" cy="35051"/>
          </a:xfrm>
          <a:custGeom>
            <a:avLst/>
            <a:gdLst/>
            <a:ahLst/>
            <a:cxnLst/>
            <a:rect l="l" t="t" r="r" b="b"/>
            <a:pathLst>
              <a:path w="36575" h="35051">
                <a:moveTo>
                  <a:pt x="1650" y="24002"/>
                </a:moveTo>
                <a:lnTo>
                  <a:pt x="5461" y="29844"/>
                </a:lnTo>
                <a:lnTo>
                  <a:pt x="10921" y="33019"/>
                </a:lnTo>
                <a:lnTo>
                  <a:pt x="14731" y="34543"/>
                </a:lnTo>
                <a:lnTo>
                  <a:pt x="18033" y="35051"/>
                </a:lnTo>
                <a:lnTo>
                  <a:pt x="21336" y="34543"/>
                </a:lnTo>
                <a:lnTo>
                  <a:pt x="25145" y="33019"/>
                </a:lnTo>
                <a:lnTo>
                  <a:pt x="31114" y="29844"/>
                </a:lnTo>
                <a:lnTo>
                  <a:pt x="34416" y="24002"/>
                </a:lnTo>
                <a:lnTo>
                  <a:pt x="35432" y="20446"/>
                </a:lnTo>
                <a:lnTo>
                  <a:pt x="36575" y="17779"/>
                </a:lnTo>
                <a:lnTo>
                  <a:pt x="35432" y="14096"/>
                </a:lnTo>
                <a:lnTo>
                  <a:pt x="34416" y="10413"/>
                </a:lnTo>
                <a:lnTo>
                  <a:pt x="31114" y="5206"/>
                </a:lnTo>
                <a:lnTo>
                  <a:pt x="25145" y="1523"/>
                </a:lnTo>
                <a:lnTo>
                  <a:pt x="21336" y="0"/>
                </a:lnTo>
                <a:lnTo>
                  <a:pt x="18033" y="0"/>
                </a:lnTo>
                <a:lnTo>
                  <a:pt x="10921" y="1523"/>
                </a:lnTo>
                <a:lnTo>
                  <a:pt x="5461" y="5206"/>
                </a:lnTo>
                <a:lnTo>
                  <a:pt x="1650" y="10413"/>
                </a:lnTo>
                <a:lnTo>
                  <a:pt x="0" y="17779"/>
                </a:lnTo>
                <a:lnTo>
                  <a:pt x="0" y="20446"/>
                </a:lnTo>
                <a:lnTo>
                  <a:pt x="1650" y="24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5597652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4" y="14096"/>
                </a:lnTo>
                <a:lnTo>
                  <a:pt x="33400" y="10413"/>
                </a:lnTo>
                <a:lnTo>
                  <a:pt x="29718" y="5206"/>
                </a:lnTo>
                <a:lnTo>
                  <a:pt x="23875" y="1523"/>
                </a:lnTo>
                <a:lnTo>
                  <a:pt x="20193" y="0"/>
                </a:lnTo>
                <a:lnTo>
                  <a:pt x="17525" y="0"/>
                </a:lnTo>
                <a:lnTo>
                  <a:pt x="10668" y="1523"/>
                </a:lnTo>
                <a:lnTo>
                  <a:pt x="5334" y="5206"/>
                </a:lnTo>
                <a:lnTo>
                  <a:pt x="1015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5" y="24002"/>
                </a:lnTo>
                <a:lnTo>
                  <a:pt x="5334" y="29844"/>
                </a:lnTo>
                <a:lnTo>
                  <a:pt x="10668" y="33019"/>
                </a:lnTo>
                <a:lnTo>
                  <a:pt x="13843" y="34543"/>
                </a:lnTo>
                <a:lnTo>
                  <a:pt x="17525" y="35051"/>
                </a:lnTo>
                <a:lnTo>
                  <a:pt x="20193" y="34543"/>
                </a:lnTo>
                <a:lnTo>
                  <a:pt x="23875" y="33019"/>
                </a:lnTo>
                <a:lnTo>
                  <a:pt x="29718" y="29844"/>
                </a:lnTo>
                <a:lnTo>
                  <a:pt x="33400" y="24002"/>
                </a:lnTo>
                <a:lnTo>
                  <a:pt x="34544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5643372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3" y="14096"/>
                </a:lnTo>
                <a:lnTo>
                  <a:pt x="33400" y="10413"/>
                </a:lnTo>
                <a:lnTo>
                  <a:pt x="29717" y="5206"/>
                </a:lnTo>
                <a:lnTo>
                  <a:pt x="23875" y="1523"/>
                </a:lnTo>
                <a:lnTo>
                  <a:pt x="20700" y="0"/>
                </a:lnTo>
                <a:lnTo>
                  <a:pt x="17525" y="0"/>
                </a:lnTo>
                <a:lnTo>
                  <a:pt x="10667" y="1523"/>
                </a:lnTo>
                <a:lnTo>
                  <a:pt x="5333" y="5206"/>
                </a:lnTo>
                <a:lnTo>
                  <a:pt x="1015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5" y="24002"/>
                </a:lnTo>
                <a:lnTo>
                  <a:pt x="5333" y="29844"/>
                </a:lnTo>
                <a:lnTo>
                  <a:pt x="10667" y="33019"/>
                </a:lnTo>
                <a:lnTo>
                  <a:pt x="13842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019"/>
                </a:lnTo>
                <a:lnTo>
                  <a:pt x="29717" y="29844"/>
                </a:lnTo>
                <a:lnTo>
                  <a:pt x="33400" y="24002"/>
                </a:lnTo>
                <a:lnTo>
                  <a:pt x="34543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5690616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1524" y="24002"/>
                </a:moveTo>
                <a:lnTo>
                  <a:pt x="5207" y="29844"/>
                </a:lnTo>
                <a:lnTo>
                  <a:pt x="10413" y="33019"/>
                </a:lnTo>
                <a:lnTo>
                  <a:pt x="14097" y="34543"/>
                </a:lnTo>
                <a:lnTo>
                  <a:pt x="17272" y="35051"/>
                </a:lnTo>
                <a:lnTo>
                  <a:pt x="20447" y="34543"/>
                </a:lnTo>
                <a:lnTo>
                  <a:pt x="24003" y="33019"/>
                </a:lnTo>
                <a:lnTo>
                  <a:pt x="29845" y="29844"/>
                </a:lnTo>
                <a:lnTo>
                  <a:pt x="33020" y="24002"/>
                </a:lnTo>
                <a:lnTo>
                  <a:pt x="34036" y="20446"/>
                </a:lnTo>
                <a:lnTo>
                  <a:pt x="35051" y="17779"/>
                </a:lnTo>
                <a:lnTo>
                  <a:pt x="34036" y="14096"/>
                </a:lnTo>
                <a:lnTo>
                  <a:pt x="33020" y="10413"/>
                </a:lnTo>
                <a:lnTo>
                  <a:pt x="29845" y="5206"/>
                </a:lnTo>
                <a:lnTo>
                  <a:pt x="24003" y="1523"/>
                </a:lnTo>
                <a:lnTo>
                  <a:pt x="20447" y="0"/>
                </a:lnTo>
                <a:lnTo>
                  <a:pt x="17272" y="0"/>
                </a:lnTo>
                <a:lnTo>
                  <a:pt x="10413" y="1523"/>
                </a:lnTo>
                <a:lnTo>
                  <a:pt x="5207" y="5206"/>
                </a:lnTo>
                <a:lnTo>
                  <a:pt x="1524" y="10413"/>
                </a:lnTo>
                <a:lnTo>
                  <a:pt x="0" y="17779"/>
                </a:lnTo>
                <a:lnTo>
                  <a:pt x="0" y="20446"/>
                </a:lnTo>
                <a:lnTo>
                  <a:pt x="1524" y="24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5737860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3" y="14096"/>
                </a:lnTo>
                <a:lnTo>
                  <a:pt x="33400" y="10413"/>
                </a:lnTo>
                <a:lnTo>
                  <a:pt x="29717" y="5206"/>
                </a:lnTo>
                <a:lnTo>
                  <a:pt x="23875" y="1523"/>
                </a:lnTo>
                <a:lnTo>
                  <a:pt x="20192" y="0"/>
                </a:lnTo>
                <a:lnTo>
                  <a:pt x="17525" y="0"/>
                </a:lnTo>
                <a:lnTo>
                  <a:pt x="10667" y="1523"/>
                </a:lnTo>
                <a:lnTo>
                  <a:pt x="5334" y="5206"/>
                </a:lnTo>
                <a:lnTo>
                  <a:pt x="1015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5" y="24002"/>
                </a:lnTo>
                <a:lnTo>
                  <a:pt x="5334" y="29844"/>
                </a:lnTo>
                <a:lnTo>
                  <a:pt x="10667" y="33019"/>
                </a:lnTo>
                <a:lnTo>
                  <a:pt x="13842" y="34543"/>
                </a:lnTo>
                <a:lnTo>
                  <a:pt x="17525" y="35051"/>
                </a:lnTo>
                <a:lnTo>
                  <a:pt x="20192" y="34543"/>
                </a:lnTo>
                <a:lnTo>
                  <a:pt x="23875" y="33019"/>
                </a:lnTo>
                <a:lnTo>
                  <a:pt x="29717" y="29844"/>
                </a:lnTo>
                <a:lnTo>
                  <a:pt x="33400" y="24002"/>
                </a:lnTo>
                <a:lnTo>
                  <a:pt x="34543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5785104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4" y="14096"/>
                </a:lnTo>
                <a:lnTo>
                  <a:pt x="33400" y="10413"/>
                </a:lnTo>
                <a:lnTo>
                  <a:pt x="29718" y="5206"/>
                </a:lnTo>
                <a:lnTo>
                  <a:pt x="23875" y="1523"/>
                </a:lnTo>
                <a:lnTo>
                  <a:pt x="20700" y="0"/>
                </a:lnTo>
                <a:lnTo>
                  <a:pt x="17525" y="0"/>
                </a:lnTo>
                <a:lnTo>
                  <a:pt x="10668" y="1523"/>
                </a:lnTo>
                <a:lnTo>
                  <a:pt x="5334" y="5206"/>
                </a:lnTo>
                <a:lnTo>
                  <a:pt x="1016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6" y="24002"/>
                </a:lnTo>
                <a:lnTo>
                  <a:pt x="5334" y="29844"/>
                </a:lnTo>
                <a:lnTo>
                  <a:pt x="10668" y="33019"/>
                </a:lnTo>
                <a:lnTo>
                  <a:pt x="14350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019"/>
                </a:lnTo>
                <a:lnTo>
                  <a:pt x="29718" y="29844"/>
                </a:lnTo>
                <a:lnTo>
                  <a:pt x="33400" y="24002"/>
                </a:lnTo>
                <a:lnTo>
                  <a:pt x="34544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5830824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1524" y="24002"/>
                </a:moveTo>
                <a:lnTo>
                  <a:pt x="5206" y="29844"/>
                </a:lnTo>
                <a:lnTo>
                  <a:pt x="10413" y="33019"/>
                </a:lnTo>
                <a:lnTo>
                  <a:pt x="14097" y="34543"/>
                </a:lnTo>
                <a:lnTo>
                  <a:pt x="17272" y="35051"/>
                </a:lnTo>
                <a:lnTo>
                  <a:pt x="20447" y="34543"/>
                </a:lnTo>
                <a:lnTo>
                  <a:pt x="24002" y="33019"/>
                </a:lnTo>
                <a:lnTo>
                  <a:pt x="29845" y="29844"/>
                </a:lnTo>
                <a:lnTo>
                  <a:pt x="33020" y="24002"/>
                </a:lnTo>
                <a:lnTo>
                  <a:pt x="34036" y="20446"/>
                </a:lnTo>
                <a:lnTo>
                  <a:pt x="35051" y="17779"/>
                </a:lnTo>
                <a:lnTo>
                  <a:pt x="34036" y="14096"/>
                </a:lnTo>
                <a:lnTo>
                  <a:pt x="33020" y="10413"/>
                </a:lnTo>
                <a:lnTo>
                  <a:pt x="29845" y="5206"/>
                </a:lnTo>
                <a:lnTo>
                  <a:pt x="24002" y="1523"/>
                </a:lnTo>
                <a:lnTo>
                  <a:pt x="20447" y="0"/>
                </a:lnTo>
                <a:lnTo>
                  <a:pt x="17272" y="0"/>
                </a:lnTo>
                <a:lnTo>
                  <a:pt x="10413" y="1523"/>
                </a:lnTo>
                <a:lnTo>
                  <a:pt x="5206" y="5206"/>
                </a:lnTo>
                <a:lnTo>
                  <a:pt x="1524" y="10413"/>
                </a:lnTo>
                <a:lnTo>
                  <a:pt x="0" y="17779"/>
                </a:lnTo>
                <a:lnTo>
                  <a:pt x="0" y="20446"/>
                </a:lnTo>
                <a:lnTo>
                  <a:pt x="1524" y="24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5878068" y="2790444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779"/>
                </a:moveTo>
                <a:lnTo>
                  <a:pt x="34544" y="14096"/>
                </a:lnTo>
                <a:lnTo>
                  <a:pt x="33401" y="10413"/>
                </a:lnTo>
                <a:lnTo>
                  <a:pt x="29718" y="5206"/>
                </a:lnTo>
                <a:lnTo>
                  <a:pt x="23876" y="1523"/>
                </a:lnTo>
                <a:lnTo>
                  <a:pt x="20193" y="0"/>
                </a:lnTo>
                <a:lnTo>
                  <a:pt x="17526" y="0"/>
                </a:lnTo>
                <a:lnTo>
                  <a:pt x="10668" y="1523"/>
                </a:lnTo>
                <a:lnTo>
                  <a:pt x="5334" y="5206"/>
                </a:lnTo>
                <a:lnTo>
                  <a:pt x="1016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6" y="24002"/>
                </a:lnTo>
                <a:lnTo>
                  <a:pt x="5334" y="29844"/>
                </a:lnTo>
                <a:lnTo>
                  <a:pt x="10668" y="33019"/>
                </a:lnTo>
                <a:lnTo>
                  <a:pt x="13843" y="34543"/>
                </a:lnTo>
                <a:lnTo>
                  <a:pt x="17526" y="35051"/>
                </a:lnTo>
                <a:lnTo>
                  <a:pt x="20193" y="34543"/>
                </a:lnTo>
                <a:lnTo>
                  <a:pt x="23876" y="33019"/>
                </a:lnTo>
                <a:lnTo>
                  <a:pt x="29718" y="29844"/>
                </a:lnTo>
                <a:lnTo>
                  <a:pt x="33401" y="24002"/>
                </a:lnTo>
                <a:lnTo>
                  <a:pt x="34544" y="20446"/>
                </a:lnTo>
                <a:lnTo>
                  <a:pt x="35052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5925312" y="2790444"/>
            <a:ext cx="33527" cy="35051"/>
          </a:xfrm>
          <a:custGeom>
            <a:avLst/>
            <a:gdLst/>
            <a:ahLst/>
            <a:cxnLst/>
            <a:rect l="l" t="t" r="r" b="b"/>
            <a:pathLst>
              <a:path w="33527" h="35051">
                <a:moveTo>
                  <a:pt x="33527" y="17779"/>
                </a:moveTo>
                <a:lnTo>
                  <a:pt x="33020" y="14096"/>
                </a:lnTo>
                <a:lnTo>
                  <a:pt x="32003" y="10413"/>
                </a:lnTo>
                <a:lnTo>
                  <a:pt x="28448" y="5206"/>
                </a:lnTo>
                <a:lnTo>
                  <a:pt x="22860" y="1523"/>
                </a:lnTo>
                <a:lnTo>
                  <a:pt x="19812" y="0"/>
                </a:lnTo>
                <a:lnTo>
                  <a:pt x="16763" y="0"/>
                </a:lnTo>
                <a:lnTo>
                  <a:pt x="10160" y="1523"/>
                </a:lnTo>
                <a:lnTo>
                  <a:pt x="5079" y="5206"/>
                </a:lnTo>
                <a:lnTo>
                  <a:pt x="1015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5" y="24002"/>
                </a:lnTo>
                <a:lnTo>
                  <a:pt x="5079" y="29844"/>
                </a:lnTo>
                <a:lnTo>
                  <a:pt x="10160" y="33019"/>
                </a:lnTo>
                <a:lnTo>
                  <a:pt x="13715" y="34543"/>
                </a:lnTo>
                <a:lnTo>
                  <a:pt x="16763" y="35051"/>
                </a:lnTo>
                <a:lnTo>
                  <a:pt x="19812" y="34543"/>
                </a:lnTo>
                <a:lnTo>
                  <a:pt x="22860" y="33019"/>
                </a:lnTo>
                <a:lnTo>
                  <a:pt x="28448" y="29844"/>
                </a:lnTo>
                <a:lnTo>
                  <a:pt x="32003" y="24002"/>
                </a:lnTo>
                <a:lnTo>
                  <a:pt x="33020" y="20446"/>
                </a:lnTo>
                <a:lnTo>
                  <a:pt x="33527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5971032" y="2790444"/>
            <a:ext cx="36575" cy="35051"/>
          </a:xfrm>
          <a:custGeom>
            <a:avLst/>
            <a:gdLst/>
            <a:ahLst/>
            <a:cxnLst/>
            <a:rect l="l" t="t" r="r" b="b"/>
            <a:pathLst>
              <a:path w="36575" h="35051">
                <a:moveTo>
                  <a:pt x="36575" y="17779"/>
                </a:moveTo>
                <a:lnTo>
                  <a:pt x="36067" y="14096"/>
                </a:lnTo>
                <a:lnTo>
                  <a:pt x="34416" y="10413"/>
                </a:lnTo>
                <a:lnTo>
                  <a:pt x="31114" y="5206"/>
                </a:lnTo>
                <a:lnTo>
                  <a:pt x="25145" y="1523"/>
                </a:lnTo>
                <a:lnTo>
                  <a:pt x="21335" y="0"/>
                </a:lnTo>
                <a:lnTo>
                  <a:pt x="18033" y="0"/>
                </a:lnTo>
                <a:lnTo>
                  <a:pt x="10921" y="1523"/>
                </a:lnTo>
                <a:lnTo>
                  <a:pt x="5460" y="5206"/>
                </a:lnTo>
                <a:lnTo>
                  <a:pt x="1650" y="10413"/>
                </a:lnTo>
                <a:lnTo>
                  <a:pt x="0" y="17779"/>
                </a:lnTo>
                <a:lnTo>
                  <a:pt x="0" y="20446"/>
                </a:lnTo>
                <a:lnTo>
                  <a:pt x="1650" y="24002"/>
                </a:lnTo>
                <a:lnTo>
                  <a:pt x="5460" y="29844"/>
                </a:lnTo>
                <a:lnTo>
                  <a:pt x="10921" y="33019"/>
                </a:lnTo>
                <a:lnTo>
                  <a:pt x="14731" y="34543"/>
                </a:lnTo>
                <a:lnTo>
                  <a:pt x="18033" y="35051"/>
                </a:lnTo>
                <a:lnTo>
                  <a:pt x="21335" y="34543"/>
                </a:lnTo>
                <a:lnTo>
                  <a:pt x="25145" y="33019"/>
                </a:lnTo>
                <a:lnTo>
                  <a:pt x="31114" y="29844"/>
                </a:lnTo>
                <a:lnTo>
                  <a:pt x="34416" y="24002"/>
                </a:lnTo>
                <a:lnTo>
                  <a:pt x="36067" y="20446"/>
                </a:lnTo>
                <a:lnTo>
                  <a:pt x="36575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6018276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4" y="14096"/>
                </a:lnTo>
                <a:lnTo>
                  <a:pt x="33400" y="10413"/>
                </a:lnTo>
                <a:lnTo>
                  <a:pt x="29718" y="5206"/>
                </a:lnTo>
                <a:lnTo>
                  <a:pt x="23875" y="1523"/>
                </a:lnTo>
                <a:lnTo>
                  <a:pt x="20193" y="0"/>
                </a:lnTo>
                <a:lnTo>
                  <a:pt x="17525" y="0"/>
                </a:lnTo>
                <a:lnTo>
                  <a:pt x="10668" y="1523"/>
                </a:lnTo>
                <a:lnTo>
                  <a:pt x="5334" y="5206"/>
                </a:lnTo>
                <a:lnTo>
                  <a:pt x="1015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5" y="24002"/>
                </a:lnTo>
                <a:lnTo>
                  <a:pt x="5334" y="29844"/>
                </a:lnTo>
                <a:lnTo>
                  <a:pt x="10668" y="33019"/>
                </a:lnTo>
                <a:lnTo>
                  <a:pt x="13843" y="34543"/>
                </a:lnTo>
                <a:lnTo>
                  <a:pt x="17525" y="35051"/>
                </a:lnTo>
                <a:lnTo>
                  <a:pt x="20193" y="34543"/>
                </a:lnTo>
                <a:lnTo>
                  <a:pt x="23875" y="33019"/>
                </a:lnTo>
                <a:lnTo>
                  <a:pt x="29718" y="29844"/>
                </a:lnTo>
                <a:lnTo>
                  <a:pt x="33400" y="24002"/>
                </a:lnTo>
                <a:lnTo>
                  <a:pt x="34544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6063996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3" y="14096"/>
                </a:lnTo>
                <a:lnTo>
                  <a:pt x="33400" y="10413"/>
                </a:lnTo>
                <a:lnTo>
                  <a:pt x="29717" y="5206"/>
                </a:lnTo>
                <a:lnTo>
                  <a:pt x="23875" y="1523"/>
                </a:lnTo>
                <a:lnTo>
                  <a:pt x="20700" y="0"/>
                </a:lnTo>
                <a:lnTo>
                  <a:pt x="17525" y="0"/>
                </a:lnTo>
                <a:lnTo>
                  <a:pt x="10667" y="1523"/>
                </a:lnTo>
                <a:lnTo>
                  <a:pt x="5333" y="5206"/>
                </a:lnTo>
                <a:lnTo>
                  <a:pt x="1015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5" y="24002"/>
                </a:lnTo>
                <a:lnTo>
                  <a:pt x="5333" y="29844"/>
                </a:lnTo>
                <a:lnTo>
                  <a:pt x="10667" y="33019"/>
                </a:lnTo>
                <a:lnTo>
                  <a:pt x="14350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019"/>
                </a:lnTo>
                <a:lnTo>
                  <a:pt x="29717" y="29844"/>
                </a:lnTo>
                <a:lnTo>
                  <a:pt x="33400" y="24002"/>
                </a:lnTo>
                <a:lnTo>
                  <a:pt x="34543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6111240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4" y="14096"/>
                </a:lnTo>
                <a:lnTo>
                  <a:pt x="33020" y="10413"/>
                </a:lnTo>
                <a:lnTo>
                  <a:pt x="29845" y="5206"/>
                </a:lnTo>
                <a:lnTo>
                  <a:pt x="24002" y="1523"/>
                </a:lnTo>
                <a:lnTo>
                  <a:pt x="20447" y="0"/>
                </a:lnTo>
                <a:lnTo>
                  <a:pt x="17780" y="0"/>
                </a:lnTo>
                <a:lnTo>
                  <a:pt x="10413" y="1523"/>
                </a:lnTo>
                <a:lnTo>
                  <a:pt x="5207" y="5206"/>
                </a:lnTo>
                <a:lnTo>
                  <a:pt x="1524" y="10413"/>
                </a:lnTo>
                <a:lnTo>
                  <a:pt x="0" y="17779"/>
                </a:lnTo>
                <a:lnTo>
                  <a:pt x="0" y="20446"/>
                </a:lnTo>
                <a:lnTo>
                  <a:pt x="1524" y="24002"/>
                </a:lnTo>
                <a:lnTo>
                  <a:pt x="5207" y="29844"/>
                </a:lnTo>
                <a:lnTo>
                  <a:pt x="10413" y="33019"/>
                </a:lnTo>
                <a:lnTo>
                  <a:pt x="14097" y="34543"/>
                </a:lnTo>
                <a:lnTo>
                  <a:pt x="17780" y="35051"/>
                </a:lnTo>
                <a:lnTo>
                  <a:pt x="20447" y="34543"/>
                </a:lnTo>
                <a:lnTo>
                  <a:pt x="24002" y="33019"/>
                </a:lnTo>
                <a:lnTo>
                  <a:pt x="29845" y="29844"/>
                </a:lnTo>
                <a:lnTo>
                  <a:pt x="33020" y="24002"/>
                </a:lnTo>
                <a:lnTo>
                  <a:pt x="34544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6158484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3" y="14096"/>
                </a:lnTo>
                <a:lnTo>
                  <a:pt x="33400" y="10413"/>
                </a:lnTo>
                <a:lnTo>
                  <a:pt x="29717" y="5206"/>
                </a:lnTo>
                <a:lnTo>
                  <a:pt x="23875" y="1523"/>
                </a:lnTo>
                <a:lnTo>
                  <a:pt x="20192" y="0"/>
                </a:lnTo>
                <a:lnTo>
                  <a:pt x="17525" y="0"/>
                </a:lnTo>
                <a:lnTo>
                  <a:pt x="10667" y="1523"/>
                </a:lnTo>
                <a:lnTo>
                  <a:pt x="5333" y="5206"/>
                </a:lnTo>
                <a:lnTo>
                  <a:pt x="1015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5" y="24002"/>
                </a:lnTo>
                <a:lnTo>
                  <a:pt x="5333" y="29844"/>
                </a:lnTo>
                <a:lnTo>
                  <a:pt x="10667" y="33019"/>
                </a:lnTo>
                <a:lnTo>
                  <a:pt x="13842" y="34543"/>
                </a:lnTo>
                <a:lnTo>
                  <a:pt x="17525" y="35051"/>
                </a:lnTo>
                <a:lnTo>
                  <a:pt x="20192" y="34543"/>
                </a:lnTo>
                <a:lnTo>
                  <a:pt x="23875" y="33019"/>
                </a:lnTo>
                <a:lnTo>
                  <a:pt x="29717" y="29844"/>
                </a:lnTo>
                <a:lnTo>
                  <a:pt x="33400" y="24002"/>
                </a:lnTo>
                <a:lnTo>
                  <a:pt x="34543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7374635" y="2790444"/>
            <a:ext cx="33528" cy="35051"/>
          </a:xfrm>
          <a:custGeom>
            <a:avLst/>
            <a:gdLst/>
            <a:ahLst/>
            <a:cxnLst/>
            <a:rect l="l" t="t" r="r" b="b"/>
            <a:pathLst>
              <a:path w="33528" h="35051">
                <a:moveTo>
                  <a:pt x="33528" y="17779"/>
                </a:moveTo>
                <a:lnTo>
                  <a:pt x="33020" y="14096"/>
                </a:lnTo>
                <a:lnTo>
                  <a:pt x="31496" y="10413"/>
                </a:lnTo>
                <a:lnTo>
                  <a:pt x="28448" y="5206"/>
                </a:lnTo>
                <a:lnTo>
                  <a:pt x="22860" y="1523"/>
                </a:lnTo>
                <a:lnTo>
                  <a:pt x="19304" y="0"/>
                </a:lnTo>
                <a:lnTo>
                  <a:pt x="16764" y="0"/>
                </a:lnTo>
                <a:lnTo>
                  <a:pt x="9652" y="1523"/>
                </a:lnTo>
                <a:lnTo>
                  <a:pt x="4572" y="5206"/>
                </a:lnTo>
                <a:lnTo>
                  <a:pt x="1016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6" y="24002"/>
                </a:lnTo>
                <a:lnTo>
                  <a:pt x="4572" y="29844"/>
                </a:lnTo>
                <a:lnTo>
                  <a:pt x="9652" y="33019"/>
                </a:lnTo>
                <a:lnTo>
                  <a:pt x="13208" y="34543"/>
                </a:lnTo>
                <a:lnTo>
                  <a:pt x="16764" y="35051"/>
                </a:lnTo>
                <a:lnTo>
                  <a:pt x="19304" y="34543"/>
                </a:lnTo>
                <a:lnTo>
                  <a:pt x="22860" y="33019"/>
                </a:lnTo>
                <a:lnTo>
                  <a:pt x="28448" y="29844"/>
                </a:lnTo>
                <a:lnTo>
                  <a:pt x="31496" y="24002"/>
                </a:lnTo>
                <a:lnTo>
                  <a:pt x="33020" y="20446"/>
                </a:lnTo>
                <a:lnTo>
                  <a:pt x="33528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7420356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4" y="14096"/>
                </a:lnTo>
                <a:lnTo>
                  <a:pt x="33400" y="10413"/>
                </a:lnTo>
                <a:lnTo>
                  <a:pt x="29718" y="5206"/>
                </a:lnTo>
                <a:lnTo>
                  <a:pt x="23875" y="1523"/>
                </a:lnTo>
                <a:lnTo>
                  <a:pt x="20193" y="0"/>
                </a:lnTo>
                <a:lnTo>
                  <a:pt x="17525" y="0"/>
                </a:lnTo>
                <a:lnTo>
                  <a:pt x="10668" y="1523"/>
                </a:lnTo>
                <a:lnTo>
                  <a:pt x="5334" y="5206"/>
                </a:lnTo>
                <a:lnTo>
                  <a:pt x="1016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6" y="24002"/>
                </a:lnTo>
                <a:lnTo>
                  <a:pt x="5334" y="29844"/>
                </a:lnTo>
                <a:lnTo>
                  <a:pt x="10668" y="33019"/>
                </a:lnTo>
                <a:lnTo>
                  <a:pt x="13843" y="34543"/>
                </a:lnTo>
                <a:lnTo>
                  <a:pt x="17525" y="35051"/>
                </a:lnTo>
                <a:lnTo>
                  <a:pt x="20193" y="34543"/>
                </a:lnTo>
                <a:lnTo>
                  <a:pt x="23875" y="33019"/>
                </a:lnTo>
                <a:lnTo>
                  <a:pt x="29718" y="29844"/>
                </a:lnTo>
                <a:lnTo>
                  <a:pt x="33400" y="24002"/>
                </a:lnTo>
                <a:lnTo>
                  <a:pt x="34544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7467600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4" y="14096"/>
                </a:lnTo>
                <a:lnTo>
                  <a:pt x="33400" y="10413"/>
                </a:lnTo>
                <a:lnTo>
                  <a:pt x="29718" y="5206"/>
                </a:lnTo>
                <a:lnTo>
                  <a:pt x="23875" y="1523"/>
                </a:lnTo>
                <a:lnTo>
                  <a:pt x="20700" y="0"/>
                </a:lnTo>
                <a:lnTo>
                  <a:pt x="17525" y="0"/>
                </a:lnTo>
                <a:lnTo>
                  <a:pt x="10668" y="1523"/>
                </a:lnTo>
                <a:lnTo>
                  <a:pt x="5333" y="5206"/>
                </a:lnTo>
                <a:lnTo>
                  <a:pt x="1016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6" y="24002"/>
                </a:lnTo>
                <a:lnTo>
                  <a:pt x="5333" y="29844"/>
                </a:lnTo>
                <a:lnTo>
                  <a:pt x="10668" y="33019"/>
                </a:lnTo>
                <a:lnTo>
                  <a:pt x="14350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019"/>
                </a:lnTo>
                <a:lnTo>
                  <a:pt x="29718" y="29844"/>
                </a:lnTo>
                <a:lnTo>
                  <a:pt x="33400" y="24002"/>
                </a:lnTo>
                <a:lnTo>
                  <a:pt x="34544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7513320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4" y="14096"/>
                </a:lnTo>
                <a:lnTo>
                  <a:pt x="32893" y="10413"/>
                </a:lnTo>
                <a:lnTo>
                  <a:pt x="29718" y="5206"/>
                </a:lnTo>
                <a:lnTo>
                  <a:pt x="23875" y="1523"/>
                </a:lnTo>
                <a:lnTo>
                  <a:pt x="20193" y="0"/>
                </a:lnTo>
                <a:lnTo>
                  <a:pt x="17525" y="0"/>
                </a:lnTo>
                <a:lnTo>
                  <a:pt x="10032" y="1523"/>
                </a:lnTo>
                <a:lnTo>
                  <a:pt x="4825" y="5206"/>
                </a:lnTo>
                <a:lnTo>
                  <a:pt x="1015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5" y="24002"/>
                </a:lnTo>
                <a:lnTo>
                  <a:pt x="4825" y="29844"/>
                </a:lnTo>
                <a:lnTo>
                  <a:pt x="10032" y="33019"/>
                </a:lnTo>
                <a:lnTo>
                  <a:pt x="13843" y="34543"/>
                </a:lnTo>
                <a:lnTo>
                  <a:pt x="17525" y="35051"/>
                </a:lnTo>
                <a:lnTo>
                  <a:pt x="20193" y="34543"/>
                </a:lnTo>
                <a:lnTo>
                  <a:pt x="23875" y="33019"/>
                </a:lnTo>
                <a:lnTo>
                  <a:pt x="29718" y="29844"/>
                </a:lnTo>
                <a:lnTo>
                  <a:pt x="32893" y="24002"/>
                </a:lnTo>
                <a:lnTo>
                  <a:pt x="34544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7560564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3" y="14096"/>
                </a:lnTo>
                <a:lnTo>
                  <a:pt x="33400" y="10413"/>
                </a:lnTo>
                <a:lnTo>
                  <a:pt x="29717" y="5206"/>
                </a:lnTo>
                <a:lnTo>
                  <a:pt x="23875" y="1523"/>
                </a:lnTo>
                <a:lnTo>
                  <a:pt x="20700" y="0"/>
                </a:lnTo>
                <a:lnTo>
                  <a:pt x="17525" y="0"/>
                </a:lnTo>
                <a:lnTo>
                  <a:pt x="10667" y="1523"/>
                </a:lnTo>
                <a:lnTo>
                  <a:pt x="5333" y="5206"/>
                </a:lnTo>
                <a:lnTo>
                  <a:pt x="1015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5" y="24002"/>
                </a:lnTo>
                <a:lnTo>
                  <a:pt x="5333" y="29844"/>
                </a:lnTo>
                <a:lnTo>
                  <a:pt x="10667" y="33019"/>
                </a:lnTo>
                <a:lnTo>
                  <a:pt x="13842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019"/>
                </a:lnTo>
                <a:lnTo>
                  <a:pt x="29717" y="29844"/>
                </a:lnTo>
                <a:lnTo>
                  <a:pt x="33400" y="24002"/>
                </a:lnTo>
                <a:lnTo>
                  <a:pt x="34543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7607808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4" y="14096"/>
                </a:lnTo>
                <a:lnTo>
                  <a:pt x="33400" y="10413"/>
                </a:lnTo>
                <a:lnTo>
                  <a:pt x="30225" y="5206"/>
                </a:lnTo>
                <a:lnTo>
                  <a:pt x="23875" y="1523"/>
                </a:lnTo>
                <a:lnTo>
                  <a:pt x="20700" y="0"/>
                </a:lnTo>
                <a:lnTo>
                  <a:pt x="17525" y="0"/>
                </a:lnTo>
                <a:lnTo>
                  <a:pt x="10668" y="1523"/>
                </a:lnTo>
                <a:lnTo>
                  <a:pt x="5334" y="5206"/>
                </a:lnTo>
                <a:lnTo>
                  <a:pt x="1016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6" y="24002"/>
                </a:lnTo>
                <a:lnTo>
                  <a:pt x="5334" y="29844"/>
                </a:lnTo>
                <a:lnTo>
                  <a:pt x="10668" y="33019"/>
                </a:lnTo>
                <a:lnTo>
                  <a:pt x="14350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019"/>
                </a:lnTo>
                <a:lnTo>
                  <a:pt x="30225" y="29844"/>
                </a:lnTo>
                <a:lnTo>
                  <a:pt x="33400" y="24002"/>
                </a:lnTo>
                <a:lnTo>
                  <a:pt x="34544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7655052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4" y="14096"/>
                </a:lnTo>
                <a:lnTo>
                  <a:pt x="32893" y="10413"/>
                </a:lnTo>
                <a:lnTo>
                  <a:pt x="29718" y="5206"/>
                </a:lnTo>
                <a:lnTo>
                  <a:pt x="23875" y="1523"/>
                </a:lnTo>
                <a:lnTo>
                  <a:pt x="20193" y="0"/>
                </a:lnTo>
                <a:lnTo>
                  <a:pt x="17525" y="0"/>
                </a:lnTo>
                <a:lnTo>
                  <a:pt x="10032" y="1523"/>
                </a:lnTo>
                <a:lnTo>
                  <a:pt x="4825" y="5206"/>
                </a:lnTo>
                <a:lnTo>
                  <a:pt x="1016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6" y="24002"/>
                </a:lnTo>
                <a:lnTo>
                  <a:pt x="4825" y="29844"/>
                </a:lnTo>
                <a:lnTo>
                  <a:pt x="10032" y="33019"/>
                </a:lnTo>
                <a:lnTo>
                  <a:pt x="13843" y="34543"/>
                </a:lnTo>
                <a:lnTo>
                  <a:pt x="17525" y="35051"/>
                </a:lnTo>
                <a:lnTo>
                  <a:pt x="20193" y="34543"/>
                </a:lnTo>
                <a:lnTo>
                  <a:pt x="23875" y="33019"/>
                </a:lnTo>
                <a:lnTo>
                  <a:pt x="29718" y="29844"/>
                </a:lnTo>
                <a:lnTo>
                  <a:pt x="32893" y="24002"/>
                </a:lnTo>
                <a:lnTo>
                  <a:pt x="34544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7700772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4" y="14096"/>
                </a:lnTo>
                <a:lnTo>
                  <a:pt x="33400" y="10413"/>
                </a:lnTo>
                <a:lnTo>
                  <a:pt x="29718" y="5206"/>
                </a:lnTo>
                <a:lnTo>
                  <a:pt x="23875" y="1523"/>
                </a:lnTo>
                <a:lnTo>
                  <a:pt x="20700" y="0"/>
                </a:lnTo>
                <a:lnTo>
                  <a:pt x="17525" y="0"/>
                </a:lnTo>
                <a:lnTo>
                  <a:pt x="10668" y="1523"/>
                </a:lnTo>
                <a:lnTo>
                  <a:pt x="5333" y="5206"/>
                </a:lnTo>
                <a:lnTo>
                  <a:pt x="1016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6" y="24002"/>
                </a:lnTo>
                <a:lnTo>
                  <a:pt x="5333" y="29844"/>
                </a:lnTo>
                <a:lnTo>
                  <a:pt x="10668" y="33019"/>
                </a:lnTo>
                <a:lnTo>
                  <a:pt x="13843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019"/>
                </a:lnTo>
                <a:lnTo>
                  <a:pt x="29718" y="29844"/>
                </a:lnTo>
                <a:lnTo>
                  <a:pt x="33400" y="24002"/>
                </a:lnTo>
                <a:lnTo>
                  <a:pt x="34544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7746492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3" y="14096"/>
                </a:lnTo>
                <a:lnTo>
                  <a:pt x="33400" y="10413"/>
                </a:lnTo>
                <a:lnTo>
                  <a:pt x="30225" y="5206"/>
                </a:lnTo>
                <a:lnTo>
                  <a:pt x="23875" y="1523"/>
                </a:lnTo>
                <a:lnTo>
                  <a:pt x="20700" y="0"/>
                </a:lnTo>
                <a:lnTo>
                  <a:pt x="17525" y="0"/>
                </a:lnTo>
                <a:lnTo>
                  <a:pt x="10667" y="1523"/>
                </a:lnTo>
                <a:lnTo>
                  <a:pt x="5333" y="5206"/>
                </a:lnTo>
                <a:lnTo>
                  <a:pt x="1015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5" y="24002"/>
                </a:lnTo>
                <a:lnTo>
                  <a:pt x="5333" y="29844"/>
                </a:lnTo>
                <a:lnTo>
                  <a:pt x="10667" y="33019"/>
                </a:lnTo>
                <a:lnTo>
                  <a:pt x="14350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019"/>
                </a:lnTo>
                <a:lnTo>
                  <a:pt x="30225" y="29844"/>
                </a:lnTo>
                <a:lnTo>
                  <a:pt x="33400" y="24002"/>
                </a:lnTo>
                <a:lnTo>
                  <a:pt x="34543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7795259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4" y="14096"/>
                </a:lnTo>
                <a:lnTo>
                  <a:pt x="32893" y="10413"/>
                </a:lnTo>
                <a:lnTo>
                  <a:pt x="29718" y="5206"/>
                </a:lnTo>
                <a:lnTo>
                  <a:pt x="23875" y="1523"/>
                </a:lnTo>
                <a:lnTo>
                  <a:pt x="20193" y="0"/>
                </a:lnTo>
                <a:lnTo>
                  <a:pt x="17525" y="0"/>
                </a:lnTo>
                <a:lnTo>
                  <a:pt x="10033" y="1523"/>
                </a:lnTo>
                <a:lnTo>
                  <a:pt x="4825" y="5206"/>
                </a:lnTo>
                <a:lnTo>
                  <a:pt x="1016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6" y="24002"/>
                </a:lnTo>
                <a:lnTo>
                  <a:pt x="4825" y="29844"/>
                </a:lnTo>
                <a:lnTo>
                  <a:pt x="10033" y="33019"/>
                </a:lnTo>
                <a:lnTo>
                  <a:pt x="13843" y="34543"/>
                </a:lnTo>
                <a:lnTo>
                  <a:pt x="17525" y="35051"/>
                </a:lnTo>
                <a:lnTo>
                  <a:pt x="20193" y="34543"/>
                </a:lnTo>
                <a:lnTo>
                  <a:pt x="23875" y="33019"/>
                </a:lnTo>
                <a:lnTo>
                  <a:pt x="29718" y="29844"/>
                </a:lnTo>
                <a:lnTo>
                  <a:pt x="32893" y="24002"/>
                </a:lnTo>
                <a:lnTo>
                  <a:pt x="34544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7840980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4" y="14096"/>
                </a:lnTo>
                <a:lnTo>
                  <a:pt x="33400" y="10413"/>
                </a:lnTo>
                <a:lnTo>
                  <a:pt x="29718" y="5206"/>
                </a:lnTo>
                <a:lnTo>
                  <a:pt x="23875" y="1523"/>
                </a:lnTo>
                <a:lnTo>
                  <a:pt x="20700" y="0"/>
                </a:lnTo>
                <a:lnTo>
                  <a:pt x="17525" y="0"/>
                </a:lnTo>
                <a:lnTo>
                  <a:pt x="10668" y="1523"/>
                </a:lnTo>
                <a:lnTo>
                  <a:pt x="5334" y="5206"/>
                </a:lnTo>
                <a:lnTo>
                  <a:pt x="1016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6" y="24002"/>
                </a:lnTo>
                <a:lnTo>
                  <a:pt x="5334" y="29844"/>
                </a:lnTo>
                <a:lnTo>
                  <a:pt x="10668" y="33019"/>
                </a:lnTo>
                <a:lnTo>
                  <a:pt x="13843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019"/>
                </a:lnTo>
                <a:lnTo>
                  <a:pt x="29718" y="29844"/>
                </a:lnTo>
                <a:lnTo>
                  <a:pt x="33400" y="24002"/>
                </a:lnTo>
                <a:lnTo>
                  <a:pt x="34544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7888224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4" y="14096"/>
                </a:lnTo>
                <a:lnTo>
                  <a:pt x="33400" y="10413"/>
                </a:lnTo>
                <a:lnTo>
                  <a:pt x="30225" y="5206"/>
                </a:lnTo>
                <a:lnTo>
                  <a:pt x="23875" y="1523"/>
                </a:lnTo>
                <a:lnTo>
                  <a:pt x="20700" y="0"/>
                </a:lnTo>
                <a:lnTo>
                  <a:pt x="17525" y="0"/>
                </a:lnTo>
                <a:lnTo>
                  <a:pt x="10668" y="1523"/>
                </a:lnTo>
                <a:lnTo>
                  <a:pt x="5333" y="5206"/>
                </a:lnTo>
                <a:lnTo>
                  <a:pt x="1016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6" y="24002"/>
                </a:lnTo>
                <a:lnTo>
                  <a:pt x="5333" y="29844"/>
                </a:lnTo>
                <a:lnTo>
                  <a:pt x="10668" y="33019"/>
                </a:lnTo>
                <a:lnTo>
                  <a:pt x="14350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019"/>
                </a:lnTo>
                <a:lnTo>
                  <a:pt x="30225" y="29844"/>
                </a:lnTo>
                <a:lnTo>
                  <a:pt x="33400" y="24002"/>
                </a:lnTo>
                <a:lnTo>
                  <a:pt x="34544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7933944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4" y="14096"/>
                </a:lnTo>
                <a:lnTo>
                  <a:pt x="32892" y="10413"/>
                </a:lnTo>
                <a:lnTo>
                  <a:pt x="29717" y="5206"/>
                </a:lnTo>
                <a:lnTo>
                  <a:pt x="23875" y="1523"/>
                </a:lnTo>
                <a:lnTo>
                  <a:pt x="20192" y="0"/>
                </a:lnTo>
                <a:lnTo>
                  <a:pt x="17525" y="0"/>
                </a:lnTo>
                <a:lnTo>
                  <a:pt x="10032" y="1523"/>
                </a:lnTo>
                <a:lnTo>
                  <a:pt x="4825" y="5206"/>
                </a:lnTo>
                <a:lnTo>
                  <a:pt x="1015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5" y="24002"/>
                </a:lnTo>
                <a:lnTo>
                  <a:pt x="4825" y="29844"/>
                </a:lnTo>
                <a:lnTo>
                  <a:pt x="10032" y="33019"/>
                </a:lnTo>
                <a:lnTo>
                  <a:pt x="13842" y="34543"/>
                </a:lnTo>
                <a:lnTo>
                  <a:pt x="17525" y="35051"/>
                </a:lnTo>
                <a:lnTo>
                  <a:pt x="20192" y="34543"/>
                </a:lnTo>
                <a:lnTo>
                  <a:pt x="23875" y="33019"/>
                </a:lnTo>
                <a:lnTo>
                  <a:pt x="29717" y="29844"/>
                </a:lnTo>
                <a:lnTo>
                  <a:pt x="32892" y="24002"/>
                </a:lnTo>
                <a:lnTo>
                  <a:pt x="34544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7982711" y="2790444"/>
            <a:ext cx="33528" cy="35051"/>
          </a:xfrm>
          <a:custGeom>
            <a:avLst/>
            <a:gdLst/>
            <a:ahLst/>
            <a:cxnLst/>
            <a:rect l="l" t="t" r="r" b="b"/>
            <a:pathLst>
              <a:path w="33528" h="35051">
                <a:moveTo>
                  <a:pt x="33528" y="17779"/>
                </a:moveTo>
                <a:lnTo>
                  <a:pt x="33020" y="14096"/>
                </a:lnTo>
                <a:lnTo>
                  <a:pt x="32004" y="10413"/>
                </a:lnTo>
                <a:lnTo>
                  <a:pt x="28448" y="5206"/>
                </a:lnTo>
                <a:lnTo>
                  <a:pt x="22860" y="1523"/>
                </a:lnTo>
                <a:lnTo>
                  <a:pt x="19812" y="0"/>
                </a:lnTo>
                <a:lnTo>
                  <a:pt x="16764" y="0"/>
                </a:lnTo>
                <a:lnTo>
                  <a:pt x="10160" y="1523"/>
                </a:lnTo>
                <a:lnTo>
                  <a:pt x="5080" y="5206"/>
                </a:lnTo>
                <a:lnTo>
                  <a:pt x="1016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6" y="24002"/>
                </a:lnTo>
                <a:lnTo>
                  <a:pt x="5080" y="29844"/>
                </a:lnTo>
                <a:lnTo>
                  <a:pt x="10160" y="33019"/>
                </a:lnTo>
                <a:lnTo>
                  <a:pt x="13208" y="34543"/>
                </a:lnTo>
                <a:lnTo>
                  <a:pt x="16764" y="35051"/>
                </a:lnTo>
                <a:lnTo>
                  <a:pt x="19812" y="34543"/>
                </a:lnTo>
                <a:lnTo>
                  <a:pt x="22860" y="33019"/>
                </a:lnTo>
                <a:lnTo>
                  <a:pt x="28448" y="29844"/>
                </a:lnTo>
                <a:lnTo>
                  <a:pt x="32004" y="24002"/>
                </a:lnTo>
                <a:lnTo>
                  <a:pt x="33020" y="20446"/>
                </a:lnTo>
                <a:lnTo>
                  <a:pt x="33528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8028432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4" y="14096"/>
                </a:lnTo>
                <a:lnTo>
                  <a:pt x="33400" y="10413"/>
                </a:lnTo>
                <a:lnTo>
                  <a:pt x="30225" y="5206"/>
                </a:lnTo>
                <a:lnTo>
                  <a:pt x="24384" y="1523"/>
                </a:lnTo>
                <a:lnTo>
                  <a:pt x="20700" y="0"/>
                </a:lnTo>
                <a:lnTo>
                  <a:pt x="17525" y="0"/>
                </a:lnTo>
                <a:lnTo>
                  <a:pt x="10668" y="1523"/>
                </a:lnTo>
                <a:lnTo>
                  <a:pt x="5334" y="5206"/>
                </a:lnTo>
                <a:lnTo>
                  <a:pt x="1016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6" y="24002"/>
                </a:lnTo>
                <a:lnTo>
                  <a:pt x="5334" y="29844"/>
                </a:lnTo>
                <a:lnTo>
                  <a:pt x="10668" y="33019"/>
                </a:lnTo>
                <a:lnTo>
                  <a:pt x="14350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4384" y="33019"/>
                </a:lnTo>
                <a:lnTo>
                  <a:pt x="30225" y="29844"/>
                </a:lnTo>
                <a:lnTo>
                  <a:pt x="33400" y="24002"/>
                </a:lnTo>
                <a:lnTo>
                  <a:pt x="34544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8075676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4" y="14096"/>
                </a:lnTo>
                <a:lnTo>
                  <a:pt x="33400" y="10413"/>
                </a:lnTo>
                <a:lnTo>
                  <a:pt x="29718" y="5206"/>
                </a:lnTo>
                <a:lnTo>
                  <a:pt x="23875" y="1523"/>
                </a:lnTo>
                <a:lnTo>
                  <a:pt x="20193" y="0"/>
                </a:lnTo>
                <a:lnTo>
                  <a:pt x="17525" y="0"/>
                </a:lnTo>
                <a:lnTo>
                  <a:pt x="10032" y="1523"/>
                </a:lnTo>
                <a:lnTo>
                  <a:pt x="5333" y="5206"/>
                </a:lnTo>
                <a:lnTo>
                  <a:pt x="1016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6" y="24002"/>
                </a:lnTo>
                <a:lnTo>
                  <a:pt x="5333" y="29844"/>
                </a:lnTo>
                <a:lnTo>
                  <a:pt x="10032" y="33019"/>
                </a:lnTo>
                <a:lnTo>
                  <a:pt x="13843" y="34543"/>
                </a:lnTo>
                <a:lnTo>
                  <a:pt x="17525" y="35051"/>
                </a:lnTo>
                <a:lnTo>
                  <a:pt x="20193" y="34543"/>
                </a:lnTo>
                <a:lnTo>
                  <a:pt x="23875" y="33019"/>
                </a:lnTo>
                <a:lnTo>
                  <a:pt x="29718" y="29844"/>
                </a:lnTo>
                <a:lnTo>
                  <a:pt x="33400" y="24002"/>
                </a:lnTo>
                <a:lnTo>
                  <a:pt x="34544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8121396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4" y="14096"/>
                </a:lnTo>
                <a:lnTo>
                  <a:pt x="33400" y="10413"/>
                </a:lnTo>
                <a:lnTo>
                  <a:pt x="29718" y="5206"/>
                </a:lnTo>
                <a:lnTo>
                  <a:pt x="23875" y="1523"/>
                </a:lnTo>
                <a:lnTo>
                  <a:pt x="20700" y="0"/>
                </a:lnTo>
                <a:lnTo>
                  <a:pt x="17525" y="0"/>
                </a:lnTo>
                <a:lnTo>
                  <a:pt x="10668" y="1523"/>
                </a:lnTo>
                <a:lnTo>
                  <a:pt x="5333" y="5206"/>
                </a:lnTo>
                <a:lnTo>
                  <a:pt x="1015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5" y="24002"/>
                </a:lnTo>
                <a:lnTo>
                  <a:pt x="5333" y="29844"/>
                </a:lnTo>
                <a:lnTo>
                  <a:pt x="10668" y="33019"/>
                </a:lnTo>
                <a:lnTo>
                  <a:pt x="13843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019"/>
                </a:lnTo>
                <a:lnTo>
                  <a:pt x="29718" y="29844"/>
                </a:lnTo>
                <a:lnTo>
                  <a:pt x="33400" y="24002"/>
                </a:lnTo>
                <a:lnTo>
                  <a:pt x="34544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8167116" y="2790444"/>
            <a:ext cx="36575" cy="35051"/>
          </a:xfrm>
          <a:custGeom>
            <a:avLst/>
            <a:gdLst/>
            <a:ahLst/>
            <a:cxnLst/>
            <a:rect l="l" t="t" r="r" b="b"/>
            <a:pathLst>
              <a:path w="36575" h="35051">
                <a:moveTo>
                  <a:pt x="1142" y="24002"/>
                </a:moveTo>
                <a:lnTo>
                  <a:pt x="5460" y="29844"/>
                </a:lnTo>
                <a:lnTo>
                  <a:pt x="10922" y="33019"/>
                </a:lnTo>
                <a:lnTo>
                  <a:pt x="14731" y="34543"/>
                </a:lnTo>
                <a:lnTo>
                  <a:pt x="18033" y="35051"/>
                </a:lnTo>
                <a:lnTo>
                  <a:pt x="21335" y="34543"/>
                </a:lnTo>
                <a:lnTo>
                  <a:pt x="25145" y="33019"/>
                </a:lnTo>
                <a:lnTo>
                  <a:pt x="31114" y="29844"/>
                </a:lnTo>
                <a:lnTo>
                  <a:pt x="34416" y="24002"/>
                </a:lnTo>
                <a:lnTo>
                  <a:pt x="35432" y="20446"/>
                </a:lnTo>
                <a:lnTo>
                  <a:pt x="36575" y="17779"/>
                </a:lnTo>
                <a:lnTo>
                  <a:pt x="35432" y="14096"/>
                </a:lnTo>
                <a:lnTo>
                  <a:pt x="34416" y="10413"/>
                </a:lnTo>
                <a:lnTo>
                  <a:pt x="31114" y="5206"/>
                </a:lnTo>
                <a:lnTo>
                  <a:pt x="25145" y="1523"/>
                </a:lnTo>
                <a:lnTo>
                  <a:pt x="21335" y="0"/>
                </a:lnTo>
                <a:lnTo>
                  <a:pt x="18033" y="0"/>
                </a:lnTo>
                <a:lnTo>
                  <a:pt x="10922" y="1523"/>
                </a:lnTo>
                <a:lnTo>
                  <a:pt x="5460" y="5206"/>
                </a:lnTo>
                <a:lnTo>
                  <a:pt x="1142" y="10413"/>
                </a:lnTo>
                <a:lnTo>
                  <a:pt x="0" y="17779"/>
                </a:lnTo>
                <a:lnTo>
                  <a:pt x="0" y="20446"/>
                </a:lnTo>
                <a:lnTo>
                  <a:pt x="1142" y="24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8215883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4" y="14096"/>
                </a:lnTo>
                <a:lnTo>
                  <a:pt x="33400" y="10413"/>
                </a:lnTo>
                <a:lnTo>
                  <a:pt x="29718" y="5206"/>
                </a:lnTo>
                <a:lnTo>
                  <a:pt x="23875" y="1523"/>
                </a:lnTo>
                <a:lnTo>
                  <a:pt x="20193" y="0"/>
                </a:lnTo>
                <a:lnTo>
                  <a:pt x="17525" y="0"/>
                </a:lnTo>
                <a:lnTo>
                  <a:pt x="10033" y="1523"/>
                </a:lnTo>
                <a:lnTo>
                  <a:pt x="5334" y="5206"/>
                </a:lnTo>
                <a:lnTo>
                  <a:pt x="1016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6" y="24002"/>
                </a:lnTo>
                <a:lnTo>
                  <a:pt x="5334" y="29844"/>
                </a:lnTo>
                <a:lnTo>
                  <a:pt x="10033" y="33019"/>
                </a:lnTo>
                <a:lnTo>
                  <a:pt x="13843" y="34543"/>
                </a:lnTo>
                <a:lnTo>
                  <a:pt x="17525" y="35051"/>
                </a:lnTo>
                <a:lnTo>
                  <a:pt x="20193" y="34543"/>
                </a:lnTo>
                <a:lnTo>
                  <a:pt x="23875" y="33019"/>
                </a:lnTo>
                <a:lnTo>
                  <a:pt x="29718" y="29844"/>
                </a:lnTo>
                <a:lnTo>
                  <a:pt x="33400" y="24002"/>
                </a:lnTo>
                <a:lnTo>
                  <a:pt x="34544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8261604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4" y="14096"/>
                </a:lnTo>
                <a:lnTo>
                  <a:pt x="33400" y="10413"/>
                </a:lnTo>
                <a:lnTo>
                  <a:pt x="29718" y="5206"/>
                </a:lnTo>
                <a:lnTo>
                  <a:pt x="23875" y="1523"/>
                </a:lnTo>
                <a:lnTo>
                  <a:pt x="20700" y="0"/>
                </a:lnTo>
                <a:lnTo>
                  <a:pt x="17525" y="0"/>
                </a:lnTo>
                <a:lnTo>
                  <a:pt x="10668" y="1523"/>
                </a:lnTo>
                <a:lnTo>
                  <a:pt x="5334" y="5206"/>
                </a:lnTo>
                <a:lnTo>
                  <a:pt x="1016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6" y="24002"/>
                </a:lnTo>
                <a:lnTo>
                  <a:pt x="5334" y="29844"/>
                </a:lnTo>
                <a:lnTo>
                  <a:pt x="10668" y="33019"/>
                </a:lnTo>
                <a:lnTo>
                  <a:pt x="13843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019"/>
                </a:lnTo>
                <a:lnTo>
                  <a:pt x="29718" y="29844"/>
                </a:lnTo>
                <a:lnTo>
                  <a:pt x="33400" y="24002"/>
                </a:lnTo>
                <a:lnTo>
                  <a:pt x="34544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8308848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1016" y="24002"/>
                </a:moveTo>
                <a:lnTo>
                  <a:pt x="5206" y="29844"/>
                </a:lnTo>
                <a:lnTo>
                  <a:pt x="10413" y="33019"/>
                </a:lnTo>
                <a:lnTo>
                  <a:pt x="14097" y="34543"/>
                </a:lnTo>
                <a:lnTo>
                  <a:pt x="17272" y="35051"/>
                </a:lnTo>
                <a:lnTo>
                  <a:pt x="20447" y="34543"/>
                </a:lnTo>
                <a:lnTo>
                  <a:pt x="24002" y="33019"/>
                </a:lnTo>
                <a:lnTo>
                  <a:pt x="29845" y="29844"/>
                </a:lnTo>
                <a:lnTo>
                  <a:pt x="33020" y="24002"/>
                </a:lnTo>
                <a:lnTo>
                  <a:pt x="34035" y="20446"/>
                </a:lnTo>
                <a:lnTo>
                  <a:pt x="35051" y="17779"/>
                </a:lnTo>
                <a:lnTo>
                  <a:pt x="34035" y="14096"/>
                </a:lnTo>
                <a:lnTo>
                  <a:pt x="33020" y="10413"/>
                </a:lnTo>
                <a:lnTo>
                  <a:pt x="29845" y="5206"/>
                </a:lnTo>
                <a:lnTo>
                  <a:pt x="24002" y="1523"/>
                </a:lnTo>
                <a:lnTo>
                  <a:pt x="20447" y="0"/>
                </a:lnTo>
                <a:lnTo>
                  <a:pt x="17272" y="0"/>
                </a:lnTo>
                <a:lnTo>
                  <a:pt x="10413" y="1523"/>
                </a:lnTo>
                <a:lnTo>
                  <a:pt x="5206" y="5206"/>
                </a:lnTo>
                <a:lnTo>
                  <a:pt x="1016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6" y="24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8354568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3" y="14096"/>
                </a:lnTo>
                <a:lnTo>
                  <a:pt x="33400" y="10413"/>
                </a:lnTo>
                <a:lnTo>
                  <a:pt x="29717" y="5206"/>
                </a:lnTo>
                <a:lnTo>
                  <a:pt x="23875" y="1523"/>
                </a:lnTo>
                <a:lnTo>
                  <a:pt x="20192" y="0"/>
                </a:lnTo>
                <a:lnTo>
                  <a:pt x="17525" y="0"/>
                </a:lnTo>
                <a:lnTo>
                  <a:pt x="10032" y="1523"/>
                </a:lnTo>
                <a:lnTo>
                  <a:pt x="5333" y="5206"/>
                </a:lnTo>
                <a:lnTo>
                  <a:pt x="1015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5" y="24002"/>
                </a:lnTo>
                <a:lnTo>
                  <a:pt x="5333" y="29844"/>
                </a:lnTo>
                <a:lnTo>
                  <a:pt x="10032" y="33019"/>
                </a:lnTo>
                <a:lnTo>
                  <a:pt x="13842" y="34543"/>
                </a:lnTo>
                <a:lnTo>
                  <a:pt x="17525" y="35051"/>
                </a:lnTo>
                <a:lnTo>
                  <a:pt x="20192" y="34543"/>
                </a:lnTo>
                <a:lnTo>
                  <a:pt x="23875" y="33019"/>
                </a:lnTo>
                <a:lnTo>
                  <a:pt x="29717" y="29844"/>
                </a:lnTo>
                <a:lnTo>
                  <a:pt x="33400" y="24002"/>
                </a:lnTo>
                <a:lnTo>
                  <a:pt x="34543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5611368" y="2784348"/>
            <a:ext cx="22860" cy="24384"/>
          </a:xfrm>
          <a:custGeom>
            <a:avLst/>
            <a:gdLst/>
            <a:ahLst/>
            <a:cxnLst/>
            <a:rect l="l" t="t" r="r" b="b"/>
            <a:pathLst>
              <a:path w="22860" h="24384">
                <a:moveTo>
                  <a:pt x="11937" y="23240"/>
                </a:moveTo>
                <a:lnTo>
                  <a:pt x="15621" y="22732"/>
                </a:lnTo>
                <a:lnTo>
                  <a:pt x="19685" y="20574"/>
                </a:lnTo>
                <a:lnTo>
                  <a:pt x="21844" y="16255"/>
                </a:lnTo>
                <a:lnTo>
                  <a:pt x="22860" y="11937"/>
                </a:lnTo>
                <a:lnTo>
                  <a:pt x="21844" y="7619"/>
                </a:lnTo>
                <a:lnTo>
                  <a:pt x="19685" y="3810"/>
                </a:lnTo>
                <a:lnTo>
                  <a:pt x="15621" y="507"/>
                </a:lnTo>
                <a:lnTo>
                  <a:pt x="11430" y="0"/>
                </a:lnTo>
                <a:lnTo>
                  <a:pt x="6731" y="507"/>
                </a:lnTo>
                <a:lnTo>
                  <a:pt x="3683" y="3810"/>
                </a:lnTo>
                <a:lnTo>
                  <a:pt x="508" y="7619"/>
                </a:lnTo>
                <a:lnTo>
                  <a:pt x="0" y="11937"/>
                </a:lnTo>
                <a:lnTo>
                  <a:pt x="508" y="16255"/>
                </a:lnTo>
                <a:lnTo>
                  <a:pt x="3683" y="20574"/>
                </a:lnTo>
                <a:lnTo>
                  <a:pt x="6731" y="22732"/>
                </a:lnTo>
                <a:lnTo>
                  <a:pt x="11430" y="24384"/>
                </a:lnTo>
                <a:lnTo>
                  <a:pt x="11937" y="2324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5623560" y="2752344"/>
            <a:ext cx="22860" cy="22859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60" y="11429"/>
                </a:moveTo>
                <a:lnTo>
                  <a:pt x="21843" y="6730"/>
                </a:lnTo>
                <a:lnTo>
                  <a:pt x="19685" y="3175"/>
                </a:lnTo>
                <a:lnTo>
                  <a:pt x="15620" y="507"/>
                </a:lnTo>
                <a:lnTo>
                  <a:pt x="11429" y="0"/>
                </a:lnTo>
                <a:lnTo>
                  <a:pt x="6730" y="507"/>
                </a:lnTo>
                <a:lnTo>
                  <a:pt x="3682" y="3175"/>
                </a:lnTo>
                <a:lnTo>
                  <a:pt x="507" y="6730"/>
                </a:lnTo>
                <a:lnTo>
                  <a:pt x="0" y="11429"/>
                </a:lnTo>
                <a:lnTo>
                  <a:pt x="507" y="15112"/>
                </a:lnTo>
                <a:lnTo>
                  <a:pt x="3682" y="19176"/>
                </a:lnTo>
                <a:lnTo>
                  <a:pt x="6730" y="21335"/>
                </a:lnTo>
                <a:lnTo>
                  <a:pt x="11429" y="22859"/>
                </a:lnTo>
                <a:lnTo>
                  <a:pt x="13462" y="22351"/>
                </a:lnTo>
                <a:lnTo>
                  <a:pt x="17144" y="20319"/>
                </a:lnTo>
                <a:lnTo>
                  <a:pt x="19685" y="19176"/>
                </a:lnTo>
                <a:lnTo>
                  <a:pt x="21843" y="15112"/>
                </a:lnTo>
                <a:lnTo>
                  <a:pt x="22860" y="1142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5634228" y="2718816"/>
            <a:ext cx="24384" cy="24384"/>
          </a:xfrm>
          <a:custGeom>
            <a:avLst/>
            <a:gdLst/>
            <a:ahLst/>
            <a:cxnLst/>
            <a:rect l="l" t="t" r="r" b="b"/>
            <a:pathLst>
              <a:path w="24384" h="24384">
                <a:moveTo>
                  <a:pt x="24384" y="12192"/>
                </a:moveTo>
                <a:lnTo>
                  <a:pt x="23241" y="7238"/>
                </a:lnTo>
                <a:lnTo>
                  <a:pt x="21082" y="3301"/>
                </a:lnTo>
                <a:lnTo>
                  <a:pt x="16637" y="508"/>
                </a:lnTo>
                <a:lnTo>
                  <a:pt x="12192" y="0"/>
                </a:lnTo>
                <a:lnTo>
                  <a:pt x="7747" y="508"/>
                </a:lnTo>
                <a:lnTo>
                  <a:pt x="3937" y="3301"/>
                </a:lnTo>
                <a:lnTo>
                  <a:pt x="508" y="7238"/>
                </a:lnTo>
                <a:lnTo>
                  <a:pt x="0" y="12192"/>
                </a:lnTo>
                <a:lnTo>
                  <a:pt x="508" y="16129"/>
                </a:lnTo>
                <a:lnTo>
                  <a:pt x="3937" y="20447"/>
                </a:lnTo>
                <a:lnTo>
                  <a:pt x="7747" y="23241"/>
                </a:lnTo>
                <a:lnTo>
                  <a:pt x="12192" y="24384"/>
                </a:lnTo>
                <a:lnTo>
                  <a:pt x="14350" y="23875"/>
                </a:lnTo>
                <a:lnTo>
                  <a:pt x="18287" y="21589"/>
                </a:lnTo>
                <a:lnTo>
                  <a:pt x="21082" y="20447"/>
                </a:lnTo>
                <a:lnTo>
                  <a:pt x="23241" y="16129"/>
                </a:lnTo>
                <a:lnTo>
                  <a:pt x="24384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5646420" y="2685288"/>
            <a:ext cx="24383" cy="24384"/>
          </a:xfrm>
          <a:custGeom>
            <a:avLst/>
            <a:gdLst/>
            <a:ahLst/>
            <a:cxnLst/>
            <a:rect l="l" t="t" r="r" b="b"/>
            <a:pathLst>
              <a:path w="24383" h="24384">
                <a:moveTo>
                  <a:pt x="12953" y="23875"/>
                </a:moveTo>
                <a:lnTo>
                  <a:pt x="16255" y="23240"/>
                </a:lnTo>
                <a:lnTo>
                  <a:pt x="20574" y="20447"/>
                </a:lnTo>
                <a:lnTo>
                  <a:pt x="22732" y="16637"/>
                </a:lnTo>
                <a:lnTo>
                  <a:pt x="23240" y="13842"/>
                </a:lnTo>
                <a:lnTo>
                  <a:pt x="24383" y="12191"/>
                </a:lnTo>
                <a:lnTo>
                  <a:pt x="22732" y="7238"/>
                </a:lnTo>
                <a:lnTo>
                  <a:pt x="20574" y="3301"/>
                </a:lnTo>
                <a:lnTo>
                  <a:pt x="16255" y="508"/>
                </a:lnTo>
                <a:lnTo>
                  <a:pt x="11937" y="0"/>
                </a:lnTo>
                <a:lnTo>
                  <a:pt x="7619" y="508"/>
                </a:lnTo>
                <a:lnTo>
                  <a:pt x="3809" y="3301"/>
                </a:lnTo>
                <a:lnTo>
                  <a:pt x="1142" y="7238"/>
                </a:lnTo>
                <a:lnTo>
                  <a:pt x="0" y="12191"/>
                </a:lnTo>
                <a:lnTo>
                  <a:pt x="1142" y="16637"/>
                </a:lnTo>
                <a:lnTo>
                  <a:pt x="3809" y="20447"/>
                </a:lnTo>
                <a:lnTo>
                  <a:pt x="7619" y="23240"/>
                </a:lnTo>
                <a:lnTo>
                  <a:pt x="11937" y="24384"/>
                </a:lnTo>
                <a:lnTo>
                  <a:pt x="12953" y="2387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5658612" y="2654808"/>
            <a:ext cx="22860" cy="21336"/>
          </a:xfrm>
          <a:custGeom>
            <a:avLst/>
            <a:gdLst/>
            <a:ahLst/>
            <a:cxnLst/>
            <a:rect l="l" t="t" r="r" b="b"/>
            <a:pathLst>
              <a:path w="22860" h="21336">
                <a:moveTo>
                  <a:pt x="12191" y="20827"/>
                </a:moveTo>
                <a:lnTo>
                  <a:pt x="15239" y="20319"/>
                </a:lnTo>
                <a:lnTo>
                  <a:pt x="19303" y="18414"/>
                </a:lnTo>
                <a:lnTo>
                  <a:pt x="21336" y="14604"/>
                </a:lnTo>
                <a:lnTo>
                  <a:pt x="22860" y="10667"/>
                </a:lnTo>
                <a:lnTo>
                  <a:pt x="21336" y="6350"/>
                </a:lnTo>
                <a:lnTo>
                  <a:pt x="19303" y="3428"/>
                </a:lnTo>
                <a:lnTo>
                  <a:pt x="15239" y="507"/>
                </a:lnTo>
                <a:lnTo>
                  <a:pt x="11684" y="0"/>
                </a:lnTo>
                <a:lnTo>
                  <a:pt x="7112" y="507"/>
                </a:lnTo>
                <a:lnTo>
                  <a:pt x="3555" y="3428"/>
                </a:lnTo>
                <a:lnTo>
                  <a:pt x="1015" y="6350"/>
                </a:lnTo>
                <a:lnTo>
                  <a:pt x="0" y="10667"/>
                </a:lnTo>
                <a:lnTo>
                  <a:pt x="1015" y="14604"/>
                </a:lnTo>
                <a:lnTo>
                  <a:pt x="3555" y="18414"/>
                </a:lnTo>
                <a:lnTo>
                  <a:pt x="7112" y="20319"/>
                </a:lnTo>
                <a:lnTo>
                  <a:pt x="11684" y="21336"/>
                </a:lnTo>
                <a:lnTo>
                  <a:pt x="12191" y="2082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5670804" y="2621279"/>
            <a:ext cx="21336" cy="21336"/>
          </a:xfrm>
          <a:custGeom>
            <a:avLst/>
            <a:gdLst/>
            <a:ahLst/>
            <a:cxnLst/>
            <a:rect l="l" t="t" r="r" b="b"/>
            <a:pathLst>
              <a:path w="21336" h="21336">
                <a:moveTo>
                  <a:pt x="21336" y="10668"/>
                </a:moveTo>
                <a:lnTo>
                  <a:pt x="20320" y="6350"/>
                </a:lnTo>
                <a:lnTo>
                  <a:pt x="17907" y="3429"/>
                </a:lnTo>
                <a:lnTo>
                  <a:pt x="14097" y="508"/>
                </a:lnTo>
                <a:lnTo>
                  <a:pt x="10668" y="0"/>
                </a:lnTo>
                <a:lnTo>
                  <a:pt x="6350" y="508"/>
                </a:lnTo>
                <a:lnTo>
                  <a:pt x="2921" y="3429"/>
                </a:lnTo>
                <a:lnTo>
                  <a:pt x="508" y="6350"/>
                </a:lnTo>
                <a:lnTo>
                  <a:pt x="0" y="10668"/>
                </a:lnTo>
                <a:lnTo>
                  <a:pt x="508" y="14605"/>
                </a:lnTo>
                <a:lnTo>
                  <a:pt x="2921" y="18415"/>
                </a:lnTo>
                <a:lnTo>
                  <a:pt x="6350" y="20320"/>
                </a:lnTo>
                <a:lnTo>
                  <a:pt x="10668" y="21336"/>
                </a:lnTo>
                <a:lnTo>
                  <a:pt x="11175" y="20828"/>
                </a:lnTo>
                <a:lnTo>
                  <a:pt x="14097" y="20320"/>
                </a:lnTo>
                <a:lnTo>
                  <a:pt x="17907" y="18415"/>
                </a:lnTo>
                <a:lnTo>
                  <a:pt x="20320" y="14605"/>
                </a:lnTo>
                <a:lnTo>
                  <a:pt x="21336" y="1066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5681472" y="2587752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11937" y="22351"/>
                </a:moveTo>
                <a:lnTo>
                  <a:pt x="15112" y="21844"/>
                </a:lnTo>
                <a:lnTo>
                  <a:pt x="19176" y="19685"/>
                </a:lnTo>
                <a:lnTo>
                  <a:pt x="21843" y="15621"/>
                </a:lnTo>
                <a:lnTo>
                  <a:pt x="22860" y="11430"/>
                </a:lnTo>
                <a:lnTo>
                  <a:pt x="21843" y="6731"/>
                </a:lnTo>
                <a:lnTo>
                  <a:pt x="19176" y="3683"/>
                </a:lnTo>
                <a:lnTo>
                  <a:pt x="15112" y="508"/>
                </a:lnTo>
                <a:lnTo>
                  <a:pt x="11429" y="0"/>
                </a:lnTo>
                <a:lnTo>
                  <a:pt x="6730" y="508"/>
                </a:lnTo>
                <a:lnTo>
                  <a:pt x="3175" y="3683"/>
                </a:lnTo>
                <a:lnTo>
                  <a:pt x="507" y="6731"/>
                </a:lnTo>
                <a:lnTo>
                  <a:pt x="0" y="11430"/>
                </a:lnTo>
                <a:lnTo>
                  <a:pt x="507" y="15621"/>
                </a:lnTo>
                <a:lnTo>
                  <a:pt x="3175" y="19685"/>
                </a:lnTo>
                <a:lnTo>
                  <a:pt x="6730" y="21844"/>
                </a:lnTo>
                <a:lnTo>
                  <a:pt x="11429" y="22860"/>
                </a:lnTo>
                <a:lnTo>
                  <a:pt x="11937" y="2235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5692140" y="2554224"/>
            <a:ext cx="24384" cy="24384"/>
          </a:xfrm>
          <a:custGeom>
            <a:avLst/>
            <a:gdLst/>
            <a:ahLst/>
            <a:cxnLst/>
            <a:rect l="l" t="t" r="r" b="b"/>
            <a:pathLst>
              <a:path w="24384" h="24384">
                <a:moveTo>
                  <a:pt x="12700" y="23875"/>
                </a:moveTo>
                <a:lnTo>
                  <a:pt x="16129" y="23240"/>
                </a:lnTo>
                <a:lnTo>
                  <a:pt x="20447" y="21081"/>
                </a:lnTo>
                <a:lnTo>
                  <a:pt x="21589" y="18287"/>
                </a:lnTo>
                <a:lnTo>
                  <a:pt x="23240" y="16637"/>
                </a:lnTo>
                <a:lnTo>
                  <a:pt x="24384" y="12191"/>
                </a:lnTo>
                <a:lnTo>
                  <a:pt x="23240" y="7747"/>
                </a:lnTo>
                <a:lnTo>
                  <a:pt x="20447" y="3937"/>
                </a:lnTo>
                <a:lnTo>
                  <a:pt x="16129" y="508"/>
                </a:lnTo>
                <a:lnTo>
                  <a:pt x="12192" y="0"/>
                </a:lnTo>
                <a:lnTo>
                  <a:pt x="7238" y="508"/>
                </a:lnTo>
                <a:lnTo>
                  <a:pt x="3301" y="3937"/>
                </a:lnTo>
                <a:lnTo>
                  <a:pt x="508" y="7747"/>
                </a:lnTo>
                <a:lnTo>
                  <a:pt x="0" y="12191"/>
                </a:lnTo>
                <a:lnTo>
                  <a:pt x="508" y="16637"/>
                </a:lnTo>
                <a:lnTo>
                  <a:pt x="3301" y="21081"/>
                </a:lnTo>
                <a:lnTo>
                  <a:pt x="7238" y="23240"/>
                </a:lnTo>
                <a:lnTo>
                  <a:pt x="12192" y="24384"/>
                </a:lnTo>
                <a:lnTo>
                  <a:pt x="12700" y="2387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5704332" y="2520696"/>
            <a:ext cx="21335" cy="24383"/>
          </a:xfrm>
          <a:custGeom>
            <a:avLst/>
            <a:gdLst/>
            <a:ahLst/>
            <a:cxnLst/>
            <a:rect l="l" t="t" r="r" b="b"/>
            <a:pathLst>
              <a:path w="21335" h="24383">
                <a:moveTo>
                  <a:pt x="11175" y="23875"/>
                </a:moveTo>
                <a:lnTo>
                  <a:pt x="14096" y="23240"/>
                </a:lnTo>
                <a:lnTo>
                  <a:pt x="17906" y="21081"/>
                </a:lnTo>
                <a:lnTo>
                  <a:pt x="18922" y="18287"/>
                </a:lnTo>
                <a:lnTo>
                  <a:pt x="19938" y="16637"/>
                </a:lnTo>
                <a:lnTo>
                  <a:pt x="21335" y="12191"/>
                </a:lnTo>
                <a:lnTo>
                  <a:pt x="19938" y="7238"/>
                </a:lnTo>
                <a:lnTo>
                  <a:pt x="17906" y="3937"/>
                </a:lnTo>
                <a:lnTo>
                  <a:pt x="14096" y="507"/>
                </a:lnTo>
                <a:lnTo>
                  <a:pt x="10667" y="0"/>
                </a:lnTo>
                <a:lnTo>
                  <a:pt x="6350" y="507"/>
                </a:lnTo>
                <a:lnTo>
                  <a:pt x="2920" y="3937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7"/>
                </a:lnTo>
                <a:lnTo>
                  <a:pt x="2920" y="21081"/>
                </a:lnTo>
                <a:lnTo>
                  <a:pt x="6350" y="23240"/>
                </a:lnTo>
                <a:lnTo>
                  <a:pt x="10667" y="24383"/>
                </a:lnTo>
                <a:lnTo>
                  <a:pt x="11175" y="2387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5715000" y="2487167"/>
            <a:ext cx="24384" cy="24384"/>
          </a:xfrm>
          <a:custGeom>
            <a:avLst/>
            <a:gdLst/>
            <a:ahLst/>
            <a:cxnLst/>
            <a:rect l="l" t="t" r="r" b="b"/>
            <a:pathLst>
              <a:path w="24384" h="24384">
                <a:moveTo>
                  <a:pt x="12700" y="23241"/>
                </a:moveTo>
                <a:lnTo>
                  <a:pt x="16128" y="22733"/>
                </a:lnTo>
                <a:lnTo>
                  <a:pt x="20447" y="20574"/>
                </a:lnTo>
                <a:lnTo>
                  <a:pt x="21589" y="17907"/>
                </a:lnTo>
                <a:lnTo>
                  <a:pt x="23240" y="16256"/>
                </a:lnTo>
                <a:lnTo>
                  <a:pt x="24384" y="11937"/>
                </a:lnTo>
                <a:lnTo>
                  <a:pt x="23240" y="7620"/>
                </a:lnTo>
                <a:lnTo>
                  <a:pt x="20447" y="3810"/>
                </a:lnTo>
                <a:lnTo>
                  <a:pt x="16128" y="508"/>
                </a:lnTo>
                <a:lnTo>
                  <a:pt x="12191" y="0"/>
                </a:lnTo>
                <a:lnTo>
                  <a:pt x="7238" y="508"/>
                </a:lnTo>
                <a:lnTo>
                  <a:pt x="3301" y="3810"/>
                </a:lnTo>
                <a:lnTo>
                  <a:pt x="508" y="7620"/>
                </a:lnTo>
                <a:lnTo>
                  <a:pt x="0" y="11937"/>
                </a:lnTo>
                <a:lnTo>
                  <a:pt x="508" y="16256"/>
                </a:lnTo>
                <a:lnTo>
                  <a:pt x="3301" y="20574"/>
                </a:lnTo>
                <a:lnTo>
                  <a:pt x="7238" y="22733"/>
                </a:lnTo>
                <a:lnTo>
                  <a:pt x="12191" y="24384"/>
                </a:lnTo>
                <a:lnTo>
                  <a:pt x="12700" y="2324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5987796" y="2795016"/>
            <a:ext cx="24383" cy="24384"/>
          </a:xfrm>
          <a:custGeom>
            <a:avLst/>
            <a:gdLst/>
            <a:ahLst/>
            <a:cxnLst/>
            <a:rect l="l" t="t" r="r" b="b"/>
            <a:pathLst>
              <a:path w="24383" h="24384">
                <a:moveTo>
                  <a:pt x="24383" y="12446"/>
                </a:moveTo>
                <a:lnTo>
                  <a:pt x="22732" y="7620"/>
                </a:lnTo>
                <a:lnTo>
                  <a:pt x="20574" y="3810"/>
                </a:lnTo>
                <a:lnTo>
                  <a:pt x="16255" y="1143"/>
                </a:lnTo>
                <a:lnTo>
                  <a:pt x="12445" y="0"/>
                </a:lnTo>
                <a:lnTo>
                  <a:pt x="7619" y="1143"/>
                </a:lnTo>
                <a:lnTo>
                  <a:pt x="3809" y="3810"/>
                </a:lnTo>
                <a:lnTo>
                  <a:pt x="1142" y="7620"/>
                </a:lnTo>
                <a:lnTo>
                  <a:pt x="0" y="12446"/>
                </a:lnTo>
                <a:lnTo>
                  <a:pt x="1142" y="16256"/>
                </a:lnTo>
                <a:lnTo>
                  <a:pt x="3809" y="20574"/>
                </a:lnTo>
                <a:lnTo>
                  <a:pt x="7619" y="22733"/>
                </a:lnTo>
                <a:lnTo>
                  <a:pt x="12445" y="24384"/>
                </a:lnTo>
                <a:lnTo>
                  <a:pt x="12953" y="23875"/>
                </a:lnTo>
                <a:lnTo>
                  <a:pt x="16255" y="22733"/>
                </a:lnTo>
                <a:lnTo>
                  <a:pt x="20574" y="20574"/>
                </a:lnTo>
                <a:lnTo>
                  <a:pt x="22732" y="16256"/>
                </a:lnTo>
                <a:lnTo>
                  <a:pt x="24383" y="1244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6001512" y="2763012"/>
            <a:ext cx="22860" cy="24384"/>
          </a:xfrm>
          <a:custGeom>
            <a:avLst/>
            <a:gdLst/>
            <a:ahLst/>
            <a:cxnLst/>
            <a:rect l="l" t="t" r="r" b="b"/>
            <a:pathLst>
              <a:path w="22860" h="24384">
                <a:moveTo>
                  <a:pt x="22860" y="12191"/>
                </a:moveTo>
                <a:lnTo>
                  <a:pt x="21843" y="7238"/>
                </a:lnTo>
                <a:lnTo>
                  <a:pt x="19176" y="3301"/>
                </a:lnTo>
                <a:lnTo>
                  <a:pt x="15112" y="508"/>
                </a:lnTo>
                <a:lnTo>
                  <a:pt x="11429" y="0"/>
                </a:lnTo>
                <a:lnTo>
                  <a:pt x="6730" y="508"/>
                </a:lnTo>
                <a:lnTo>
                  <a:pt x="3175" y="3301"/>
                </a:lnTo>
                <a:lnTo>
                  <a:pt x="508" y="7238"/>
                </a:lnTo>
                <a:lnTo>
                  <a:pt x="0" y="12191"/>
                </a:lnTo>
                <a:lnTo>
                  <a:pt x="508" y="16128"/>
                </a:lnTo>
                <a:lnTo>
                  <a:pt x="3175" y="20447"/>
                </a:lnTo>
                <a:lnTo>
                  <a:pt x="6730" y="23240"/>
                </a:lnTo>
                <a:lnTo>
                  <a:pt x="11429" y="24384"/>
                </a:lnTo>
                <a:lnTo>
                  <a:pt x="11937" y="23875"/>
                </a:lnTo>
                <a:lnTo>
                  <a:pt x="15112" y="23240"/>
                </a:lnTo>
                <a:lnTo>
                  <a:pt x="19176" y="20447"/>
                </a:lnTo>
                <a:lnTo>
                  <a:pt x="21843" y="16128"/>
                </a:lnTo>
                <a:lnTo>
                  <a:pt x="22860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6012180" y="2731008"/>
            <a:ext cx="22860" cy="22859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11937" y="22351"/>
                </a:moveTo>
                <a:lnTo>
                  <a:pt x="15112" y="21843"/>
                </a:lnTo>
                <a:lnTo>
                  <a:pt x="19177" y="19176"/>
                </a:lnTo>
                <a:lnTo>
                  <a:pt x="21844" y="15620"/>
                </a:lnTo>
                <a:lnTo>
                  <a:pt x="22352" y="12953"/>
                </a:lnTo>
                <a:lnTo>
                  <a:pt x="22860" y="11429"/>
                </a:lnTo>
                <a:lnTo>
                  <a:pt x="21844" y="6730"/>
                </a:lnTo>
                <a:lnTo>
                  <a:pt x="19177" y="3175"/>
                </a:lnTo>
                <a:lnTo>
                  <a:pt x="15112" y="507"/>
                </a:lnTo>
                <a:lnTo>
                  <a:pt x="11430" y="0"/>
                </a:lnTo>
                <a:lnTo>
                  <a:pt x="6731" y="507"/>
                </a:lnTo>
                <a:lnTo>
                  <a:pt x="3175" y="3175"/>
                </a:lnTo>
                <a:lnTo>
                  <a:pt x="508" y="6730"/>
                </a:lnTo>
                <a:lnTo>
                  <a:pt x="0" y="11429"/>
                </a:lnTo>
                <a:lnTo>
                  <a:pt x="508" y="15620"/>
                </a:lnTo>
                <a:lnTo>
                  <a:pt x="3175" y="19176"/>
                </a:lnTo>
                <a:lnTo>
                  <a:pt x="6731" y="21843"/>
                </a:lnTo>
                <a:lnTo>
                  <a:pt x="11430" y="22859"/>
                </a:lnTo>
                <a:lnTo>
                  <a:pt x="11937" y="2235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6024372" y="2699004"/>
            <a:ext cx="22860" cy="21336"/>
          </a:xfrm>
          <a:custGeom>
            <a:avLst/>
            <a:gdLst/>
            <a:ahLst/>
            <a:cxnLst/>
            <a:rect l="l" t="t" r="r" b="b"/>
            <a:pathLst>
              <a:path w="22860" h="21336">
                <a:moveTo>
                  <a:pt x="22860" y="10668"/>
                </a:moveTo>
                <a:lnTo>
                  <a:pt x="21843" y="6350"/>
                </a:lnTo>
                <a:lnTo>
                  <a:pt x="19176" y="3429"/>
                </a:lnTo>
                <a:lnTo>
                  <a:pt x="15620" y="508"/>
                </a:lnTo>
                <a:lnTo>
                  <a:pt x="11429" y="0"/>
                </a:lnTo>
                <a:lnTo>
                  <a:pt x="6730" y="508"/>
                </a:lnTo>
                <a:lnTo>
                  <a:pt x="3175" y="3429"/>
                </a:lnTo>
                <a:lnTo>
                  <a:pt x="507" y="6350"/>
                </a:lnTo>
                <a:lnTo>
                  <a:pt x="0" y="10668"/>
                </a:lnTo>
                <a:lnTo>
                  <a:pt x="507" y="14605"/>
                </a:lnTo>
                <a:lnTo>
                  <a:pt x="3175" y="17907"/>
                </a:lnTo>
                <a:lnTo>
                  <a:pt x="6730" y="20320"/>
                </a:lnTo>
                <a:lnTo>
                  <a:pt x="11429" y="21336"/>
                </a:lnTo>
                <a:lnTo>
                  <a:pt x="12953" y="20828"/>
                </a:lnTo>
                <a:lnTo>
                  <a:pt x="15620" y="20320"/>
                </a:lnTo>
                <a:lnTo>
                  <a:pt x="19176" y="17907"/>
                </a:lnTo>
                <a:lnTo>
                  <a:pt x="21843" y="14605"/>
                </a:lnTo>
                <a:lnTo>
                  <a:pt x="22860" y="1066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6035040" y="2665476"/>
            <a:ext cx="24384" cy="22860"/>
          </a:xfrm>
          <a:custGeom>
            <a:avLst/>
            <a:gdLst/>
            <a:ahLst/>
            <a:cxnLst/>
            <a:rect l="l" t="t" r="r" b="b"/>
            <a:pathLst>
              <a:path w="24384" h="22860">
                <a:moveTo>
                  <a:pt x="13843" y="22351"/>
                </a:moveTo>
                <a:lnTo>
                  <a:pt x="16637" y="21844"/>
                </a:lnTo>
                <a:lnTo>
                  <a:pt x="20447" y="19685"/>
                </a:lnTo>
                <a:lnTo>
                  <a:pt x="23240" y="15621"/>
                </a:lnTo>
                <a:lnTo>
                  <a:pt x="23875" y="12953"/>
                </a:lnTo>
                <a:lnTo>
                  <a:pt x="24384" y="11429"/>
                </a:lnTo>
                <a:lnTo>
                  <a:pt x="23240" y="6731"/>
                </a:lnTo>
                <a:lnTo>
                  <a:pt x="20447" y="3683"/>
                </a:lnTo>
                <a:lnTo>
                  <a:pt x="16637" y="508"/>
                </a:lnTo>
                <a:lnTo>
                  <a:pt x="12192" y="0"/>
                </a:lnTo>
                <a:lnTo>
                  <a:pt x="7238" y="508"/>
                </a:lnTo>
                <a:lnTo>
                  <a:pt x="3301" y="3683"/>
                </a:lnTo>
                <a:lnTo>
                  <a:pt x="508" y="6731"/>
                </a:lnTo>
                <a:lnTo>
                  <a:pt x="0" y="11429"/>
                </a:lnTo>
                <a:lnTo>
                  <a:pt x="508" y="15621"/>
                </a:lnTo>
                <a:lnTo>
                  <a:pt x="3301" y="19685"/>
                </a:lnTo>
                <a:lnTo>
                  <a:pt x="7238" y="21844"/>
                </a:lnTo>
                <a:lnTo>
                  <a:pt x="12192" y="22860"/>
                </a:lnTo>
                <a:lnTo>
                  <a:pt x="13843" y="2235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6047232" y="2631948"/>
            <a:ext cx="22859" cy="24384"/>
          </a:xfrm>
          <a:custGeom>
            <a:avLst/>
            <a:gdLst/>
            <a:ahLst/>
            <a:cxnLst/>
            <a:rect l="l" t="t" r="r" b="b"/>
            <a:pathLst>
              <a:path w="22859" h="24384">
                <a:moveTo>
                  <a:pt x="22859" y="12191"/>
                </a:moveTo>
                <a:lnTo>
                  <a:pt x="21843" y="7238"/>
                </a:lnTo>
                <a:lnTo>
                  <a:pt x="19176" y="3937"/>
                </a:lnTo>
                <a:lnTo>
                  <a:pt x="15620" y="507"/>
                </a:lnTo>
                <a:lnTo>
                  <a:pt x="11429" y="0"/>
                </a:lnTo>
                <a:lnTo>
                  <a:pt x="6730" y="507"/>
                </a:lnTo>
                <a:lnTo>
                  <a:pt x="3682" y="3937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7"/>
                </a:lnTo>
                <a:lnTo>
                  <a:pt x="3682" y="21081"/>
                </a:lnTo>
                <a:lnTo>
                  <a:pt x="6730" y="23240"/>
                </a:lnTo>
                <a:lnTo>
                  <a:pt x="11429" y="24384"/>
                </a:lnTo>
                <a:lnTo>
                  <a:pt x="12953" y="23875"/>
                </a:lnTo>
                <a:lnTo>
                  <a:pt x="15620" y="23240"/>
                </a:lnTo>
                <a:lnTo>
                  <a:pt x="19176" y="21081"/>
                </a:lnTo>
                <a:lnTo>
                  <a:pt x="20827" y="18287"/>
                </a:lnTo>
                <a:lnTo>
                  <a:pt x="21843" y="16637"/>
                </a:lnTo>
                <a:lnTo>
                  <a:pt x="22859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6059424" y="2599944"/>
            <a:ext cx="22860" cy="24383"/>
          </a:xfrm>
          <a:custGeom>
            <a:avLst/>
            <a:gdLst/>
            <a:ahLst/>
            <a:cxnLst/>
            <a:rect l="l" t="t" r="r" b="b"/>
            <a:pathLst>
              <a:path w="22860" h="24383">
                <a:moveTo>
                  <a:pt x="22860" y="11937"/>
                </a:moveTo>
                <a:lnTo>
                  <a:pt x="21843" y="7619"/>
                </a:lnTo>
                <a:lnTo>
                  <a:pt x="19685" y="3809"/>
                </a:lnTo>
                <a:lnTo>
                  <a:pt x="15621" y="507"/>
                </a:lnTo>
                <a:lnTo>
                  <a:pt x="11429" y="0"/>
                </a:lnTo>
                <a:lnTo>
                  <a:pt x="6730" y="507"/>
                </a:lnTo>
                <a:lnTo>
                  <a:pt x="3683" y="3809"/>
                </a:lnTo>
                <a:lnTo>
                  <a:pt x="508" y="7619"/>
                </a:lnTo>
                <a:lnTo>
                  <a:pt x="0" y="11937"/>
                </a:lnTo>
                <a:lnTo>
                  <a:pt x="508" y="16255"/>
                </a:lnTo>
                <a:lnTo>
                  <a:pt x="3683" y="20573"/>
                </a:lnTo>
                <a:lnTo>
                  <a:pt x="6730" y="22732"/>
                </a:lnTo>
                <a:lnTo>
                  <a:pt x="11429" y="24383"/>
                </a:lnTo>
                <a:lnTo>
                  <a:pt x="12953" y="23240"/>
                </a:lnTo>
                <a:lnTo>
                  <a:pt x="15621" y="22732"/>
                </a:lnTo>
                <a:lnTo>
                  <a:pt x="19685" y="20573"/>
                </a:lnTo>
                <a:lnTo>
                  <a:pt x="20827" y="17906"/>
                </a:lnTo>
                <a:lnTo>
                  <a:pt x="21843" y="16255"/>
                </a:lnTo>
                <a:lnTo>
                  <a:pt x="22860" y="119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6070092" y="2566416"/>
            <a:ext cx="24384" cy="24384"/>
          </a:xfrm>
          <a:custGeom>
            <a:avLst/>
            <a:gdLst/>
            <a:ahLst/>
            <a:cxnLst/>
            <a:rect l="l" t="t" r="r" b="b"/>
            <a:pathLst>
              <a:path w="24384" h="24384">
                <a:moveTo>
                  <a:pt x="24384" y="12446"/>
                </a:moveTo>
                <a:lnTo>
                  <a:pt x="23241" y="7620"/>
                </a:lnTo>
                <a:lnTo>
                  <a:pt x="21082" y="3810"/>
                </a:lnTo>
                <a:lnTo>
                  <a:pt x="16637" y="1143"/>
                </a:lnTo>
                <a:lnTo>
                  <a:pt x="12192" y="0"/>
                </a:lnTo>
                <a:lnTo>
                  <a:pt x="7238" y="1143"/>
                </a:lnTo>
                <a:lnTo>
                  <a:pt x="3937" y="3810"/>
                </a:lnTo>
                <a:lnTo>
                  <a:pt x="508" y="7620"/>
                </a:lnTo>
                <a:lnTo>
                  <a:pt x="0" y="12446"/>
                </a:lnTo>
                <a:lnTo>
                  <a:pt x="508" y="16256"/>
                </a:lnTo>
                <a:lnTo>
                  <a:pt x="3937" y="20574"/>
                </a:lnTo>
                <a:lnTo>
                  <a:pt x="7238" y="22733"/>
                </a:lnTo>
                <a:lnTo>
                  <a:pt x="12192" y="24384"/>
                </a:lnTo>
                <a:lnTo>
                  <a:pt x="13843" y="23875"/>
                </a:lnTo>
                <a:lnTo>
                  <a:pt x="16637" y="22733"/>
                </a:lnTo>
                <a:lnTo>
                  <a:pt x="18287" y="21717"/>
                </a:lnTo>
                <a:lnTo>
                  <a:pt x="21082" y="20574"/>
                </a:lnTo>
                <a:lnTo>
                  <a:pt x="23241" y="16256"/>
                </a:lnTo>
                <a:lnTo>
                  <a:pt x="24384" y="1244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6082284" y="2534412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11429"/>
                </a:moveTo>
                <a:lnTo>
                  <a:pt x="21843" y="6730"/>
                </a:lnTo>
                <a:lnTo>
                  <a:pt x="19685" y="3175"/>
                </a:lnTo>
                <a:lnTo>
                  <a:pt x="15620" y="508"/>
                </a:lnTo>
                <a:lnTo>
                  <a:pt x="11429" y="0"/>
                </a:lnTo>
                <a:lnTo>
                  <a:pt x="6730" y="508"/>
                </a:lnTo>
                <a:lnTo>
                  <a:pt x="3682" y="3175"/>
                </a:lnTo>
                <a:lnTo>
                  <a:pt x="507" y="6730"/>
                </a:lnTo>
                <a:lnTo>
                  <a:pt x="0" y="11429"/>
                </a:lnTo>
                <a:lnTo>
                  <a:pt x="507" y="15112"/>
                </a:lnTo>
                <a:lnTo>
                  <a:pt x="3682" y="19176"/>
                </a:lnTo>
                <a:lnTo>
                  <a:pt x="6730" y="21843"/>
                </a:lnTo>
                <a:lnTo>
                  <a:pt x="11429" y="22860"/>
                </a:lnTo>
                <a:lnTo>
                  <a:pt x="13462" y="22351"/>
                </a:lnTo>
                <a:lnTo>
                  <a:pt x="17144" y="20320"/>
                </a:lnTo>
                <a:lnTo>
                  <a:pt x="19685" y="19176"/>
                </a:lnTo>
                <a:lnTo>
                  <a:pt x="21843" y="15112"/>
                </a:lnTo>
                <a:lnTo>
                  <a:pt x="22860" y="1142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6094476" y="2502408"/>
            <a:ext cx="22860" cy="22859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11937" y="22351"/>
                </a:moveTo>
                <a:lnTo>
                  <a:pt x="15621" y="21843"/>
                </a:lnTo>
                <a:lnTo>
                  <a:pt x="19685" y="19176"/>
                </a:lnTo>
                <a:lnTo>
                  <a:pt x="21844" y="15620"/>
                </a:lnTo>
                <a:lnTo>
                  <a:pt x="22351" y="12953"/>
                </a:lnTo>
                <a:lnTo>
                  <a:pt x="22860" y="11429"/>
                </a:lnTo>
                <a:lnTo>
                  <a:pt x="21844" y="6730"/>
                </a:lnTo>
                <a:lnTo>
                  <a:pt x="19685" y="3175"/>
                </a:lnTo>
                <a:lnTo>
                  <a:pt x="15621" y="507"/>
                </a:lnTo>
                <a:lnTo>
                  <a:pt x="11429" y="0"/>
                </a:lnTo>
                <a:lnTo>
                  <a:pt x="6731" y="507"/>
                </a:lnTo>
                <a:lnTo>
                  <a:pt x="3683" y="3175"/>
                </a:lnTo>
                <a:lnTo>
                  <a:pt x="508" y="6730"/>
                </a:lnTo>
                <a:lnTo>
                  <a:pt x="0" y="11429"/>
                </a:lnTo>
                <a:lnTo>
                  <a:pt x="508" y="15620"/>
                </a:lnTo>
                <a:lnTo>
                  <a:pt x="3683" y="19176"/>
                </a:lnTo>
                <a:lnTo>
                  <a:pt x="6731" y="21843"/>
                </a:lnTo>
                <a:lnTo>
                  <a:pt x="11429" y="22859"/>
                </a:lnTo>
                <a:lnTo>
                  <a:pt x="11937" y="2235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7984235" y="2784348"/>
            <a:ext cx="22860" cy="24384"/>
          </a:xfrm>
          <a:custGeom>
            <a:avLst/>
            <a:gdLst/>
            <a:ahLst/>
            <a:cxnLst/>
            <a:rect l="l" t="t" r="r" b="b"/>
            <a:pathLst>
              <a:path w="22860" h="24384">
                <a:moveTo>
                  <a:pt x="12192" y="23240"/>
                </a:moveTo>
                <a:lnTo>
                  <a:pt x="15240" y="22732"/>
                </a:lnTo>
                <a:lnTo>
                  <a:pt x="19304" y="20574"/>
                </a:lnTo>
                <a:lnTo>
                  <a:pt x="21336" y="16255"/>
                </a:lnTo>
                <a:lnTo>
                  <a:pt x="22860" y="11937"/>
                </a:lnTo>
                <a:lnTo>
                  <a:pt x="21336" y="7619"/>
                </a:lnTo>
                <a:lnTo>
                  <a:pt x="19304" y="3810"/>
                </a:lnTo>
                <a:lnTo>
                  <a:pt x="15240" y="507"/>
                </a:lnTo>
                <a:lnTo>
                  <a:pt x="11684" y="0"/>
                </a:lnTo>
                <a:lnTo>
                  <a:pt x="7112" y="507"/>
                </a:lnTo>
                <a:lnTo>
                  <a:pt x="3556" y="3810"/>
                </a:lnTo>
                <a:lnTo>
                  <a:pt x="1016" y="7619"/>
                </a:lnTo>
                <a:lnTo>
                  <a:pt x="0" y="11937"/>
                </a:lnTo>
                <a:lnTo>
                  <a:pt x="1016" y="16255"/>
                </a:lnTo>
                <a:lnTo>
                  <a:pt x="3556" y="20574"/>
                </a:lnTo>
                <a:lnTo>
                  <a:pt x="7112" y="22732"/>
                </a:lnTo>
                <a:lnTo>
                  <a:pt x="11684" y="24384"/>
                </a:lnTo>
                <a:lnTo>
                  <a:pt x="12192" y="2324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7972044" y="2752344"/>
            <a:ext cx="24383" cy="22859"/>
          </a:xfrm>
          <a:custGeom>
            <a:avLst/>
            <a:gdLst/>
            <a:ahLst/>
            <a:cxnLst/>
            <a:rect l="l" t="t" r="r" b="b"/>
            <a:pathLst>
              <a:path w="24383" h="22859">
                <a:moveTo>
                  <a:pt x="24383" y="11429"/>
                </a:moveTo>
                <a:lnTo>
                  <a:pt x="22732" y="6730"/>
                </a:lnTo>
                <a:lnTo>
                  <a:pt x="20574" y="3175"/>
                </a:lnTo>
                <a:lnTo>
                  <a:pt x="16255" y="507"/>
                </a:lnTo>
                <a:lnTo>
                  <a:pt x="11937" y="0"/>
                </a:lnTo>
                <a:lnTo>
                  <a:pt x="7620" y="507"/>
                </a:lnTo>
                <a:lnTo>
                  <a:pt x="3809" y="3175"/>
                </a:lnTo>
                <a:lnTo>
                  <a:pt x="507" y="6730"/>
                </a:lnTo>
                <a:lnTo>
                  <a:pt x="0" y="11429"/>
                </a:lnTo>
                <a:lnTo>
                  <a:pt x="507" y="15112"/>
                </a:lnTo>
                <a:lnTo>
                  <a:pt x="3809" y="19176"/>
                </a:lnTo>
                <a:lnTo>
                  <a:pt x="7620" y="21335"/>
                </a:lnTo>
                <a:lnTo>
                  <a:pt x="11937" y="22859"/>
                </a:lnTo>
                <a:lnTo>
                  <a:pt x="14097" y="22351"/>
                </a:lnTo>
                <a:lnTo>
                  <a:pt x="17906" y="20319"/>
                </a:lnTo>
                <a:lnTo>
                  <a:pt x="20574" y="19176"/>
                </a:lnTo>
                <a:lnTo>
                  <a:pt x="22732" y="15112"/>
                </a:lnTo>
                <a:lnTo>
                  <a:pt x="24383" y="1142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7961376" y="2718816"/>
            <a:ext cx="22859" cy="24384"/>
          </a:xfrm>
          <a:custGeom>
            <a:avLst/>
            <a:gdLst/>
            <a:ahLst/>
            <a:cxnLst/>
            <a:rect l="l" t="t" r="r" b="b"/>
            <a:pathLst>
              <a:path w="22859" h="24384">
                <a:moveTo>
                  <a:pt x="22859" y="12192"/>
                </a:moveTo>
                <a:lnTo>
                  <a:pt x="21844" y="7238"/>
                </a:lnTo>
                <a:lnTo>
                  <a:pt x="19684" y="3301"/>
                </a:lnTo>
                <a:lnTo>
                  <a:pt x="15621" y="508"/>
                </a:lnTo>
                <a:lnTo>
                  <a:pt x="11429" y="0"/>
                </a:lnTo>
                <a:lnTo>
                  <a:pt x="6730" y="508"/>
                </a:lnTo>
                <a:lnTo>
                  <a:pt x="3682" y="3301"/>
                </a:lnTo>
                <a:lnTo>
                  <a:pt x="507" y="7238"/>
                </a:lnTo>
                <a:lnTo>
                  <a:pt x="0" y="12192"/>
                </a:lnTo>
                <a:lnTo>
                  <a:pt x="507" y="16129"/>
                </a:lnTo>
                <a:lnTo>
                  <a:pt x="3682" y="20447"/>
                </a:lnTo>
                <a:lnTo>
                  <a:pt x="6730" y="23241"/>
                </a:lnTo>
                <a:lnTo>
                  <a:pt x="11429" y="24384"/>
                </a:lnTo>
                <a:lnTo>
                  <a:pt x="11938" y="23875"/>
                </a:lnTo>
                <a:lnTo>
                  <a:pt x="15621" y="23241"/>
                </a:lnTo>
                <a:lnTo>
                  <a:pt x="19684" y="20447"/>
                </a:lnTo>
                <a:lnTo>
                  <a:pt x="21844" y="16129"/>
                </a:lnTo>
                <a:lnTo>
                  <a:pt x="22859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7949183" y="2685288"/>
            <a:ext cx="22860" cy="24384"/>
          </a:xfrm>
          <a:custGeom>
            <a:avLst/>
            <a:gdLst/>
            <a:ahLst/>
            <a:cxnLst/>
            <a:rect l="l" t="t" r="r" b="b"/>
            <a:pathLst>
              <a:path w="22860" h="24384">
                <a:moveTo>
                  <a:pt x="17145" y="22225"/>
                </a:moveTo>
                <a:lnTo>
                  <a:pt x="19685" y="20447"/>
                </a:lnTo>
                <a:lnTo>
                  <a:pt x="21844" y="16637"/>
                </a:lnTo>
                <a:lnTo>
                  <a:pt x="22351" y="13842"/>
                </a:lnTo>
                <a:lnTo>
                  <a:pt x="22860" y="12191"/>
                </a:lnTo>
                <a:lnTo>
                  <a:pt x="21844" y="7238"/>
                </a:lnTo>
                <a:lnTo>
                  <a:pt x="19685" y="3301"/>
                </a:lnTo>
                <a:lnTo>
                  <a:pt x="15621" y="508"/>
                </a:lnTo>
                <a:lnTo>
                  <a:pt x="11430" y="0"/>
                </a:lnTo>
                <a:lnTo>
                  <a:pt x="6731" y="508"/>
                </a:lnTo>
                <a:lnTo>
                  <a:pt x="3683" y="3301"/>
                </a:lnTo>
                <a:lnTo>
                  <a:pt x="508" y="7238"/>
                </a:lnTo>
                <a:lnTo>
                  <a:pt x="0" y="12191"/>
                </a:lnTo>
                <a:lnTo>
                  <a:pt x="508" y="16637"/>
                </a:lnTo>
                <a:lnTo>
                  <a:pt x="3683" y="20447"/>
                </a:lnTo>
                <a:lnTo>
                  <a:pt x="6731" y="23240"/>
                </a:lnTo>
                <a:lnTo>
                  <a:pt x="11430" y="24384"/>
                </a:lnTo>
                <a:lnTo>
                  <a:pt x="13462" y="23875"/>
                </a:lnTo>
                <a:lnTo>
                  <a:pt x="17145" y="2222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7936992" y="2654808"/>
            <a:ext cx="24383" cy="21336"/>
          </a:xfrm>
          <a:custGeom>
            <a:avLst/>
            <a:gdLst/>
            <a:ahLst/>
            <a:cxnLst/>
            <a:rect l="l" t="t" r="r" b="b"/>
            <a:pathLst>
              <a:path w="24383" h="21336">
                <a:moveTo>
                  <a:pt x="24383" y="10667"/>
                </a:moveTo>
                <a:lnTo>
                  <a:pt x="23240" y="6350"/>
                </a:lnTo>
                <a:lnTo>
                  <a:pt x="21081" y="3428"/>
                </a:lnTo>
                <a:lnTo>
                  <a:pt x="16636" y="507"/>
                </a:lnTo>
                <a:lnTo>
                  <a:pt x="12191" y="0"/>
                </a:lnTo>
                <a:lnTo>
                  <a:pt x="7238" y="507"/>
                </a:lnTo>
                <a:lnTo>
                  <a:pt x="3936" y="3428"/>
                </a:lnTo>
                <a:lnTo>
                  <a:pt x="507" y="6350"/>
                </a:lnTo>
                <a:lnTo>
                  <a:pt x="0" y="10667"/>
                </a:lnTo>
                <a:lnTo>
                  <a:pt x="507" y="14604"/>
                </a:lnTo>
                <a:lnTo>
                  <a:pt x="3936" y="18414"/>
                </a:lnTo>
                <a:lnTo>
                  <a:pt x="7238" y="20319"/>
                </a:lnTo>
                <a:lnTo>
                  <a:pt x="12191" y="21336"/>
                </a:lnTo>
                <a:lnTo>
                  <a:pt x="13842" y="20827"/>
                </a:lnTo>
                <a:lnTo>
                  <a:pt x="16636" y="20319"/>
                </a:lnTo>
                <a:lnTo>
                  <a:pt x="18287" y="19430"/>
                </a:lnTo>
                <a:lnTo>
                  <a:pt x="21081" y="18414"/>
                </a:lnTo>
                <a:lnTo>
                  <a:pt x="23240" y="14604"/>
                </a:lnTo>
                <a:lnTo>
                  <a:pt x="24383" y="106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7926324" y="2621279"/>
            <a:ext cx="22859" cy="21336"/>
          </a:xfrm>
          <a:custGeom>
            <a:avLst/>
            <a:gdLst/>
            <a:ahLst/>
            <a:cxnLst/>
            <a:rect l="l" t="t" r="r" b="b"/>
            <a:pathLst>
              <a:path w="22859" h="21336">
                <a:moveTo>
                  <a:pt x="22859" y="10668"/>
                </a:moveTo>
                <a:lnTo>
                  <a:pt x="21844" y="6350"/>
                </a:lnTo>
                <a:lnTo>
                  <a:pt x="19684" y="3429"/>
                </a:lnTo>
                <a:lnTo>
                  <a:pt x="15621" y="508"/>
                </a:lnTo>
                <a:lnTo>
                  <a:pt x="11429" y="0"/>
                </a:lnTo>
                <a:lnTo>
                  <a:pt x="6730" y="508"/>
                </a:lnTo>
                <a:lnTo>
                  <a:pt x="3682" y="3429"/>
                </a:lnTo>
                <a:lnTo>
                  <a:pt x="507" y="6350"/>
                </a:lnTo>
                <a:lnTo>
                  <a:pt x="0" y="10668"/>
                </a:lnTo>
                <a:lnTo>
                  <a:pt x="507" y="14605"/>
                </a:lnTo>
                <a:lnTo>
                  <a:pt x="3682" y="18415"/>
                </a:lnTo>
                <a:lnTo>
                  <a:pt x="6730" y="20320"/>
                </a:lnTo>
                <a:lnTo>
                  <a:pt x="11429" y="21336"/>
                </a:lnTo>
                <a:lnTo>
                  <a:pt x="12953" y="20828"/>
                </a:lnTo>
                <a:lnTo>
                  <a:pt x="15621" y="20320"/>
                </a:lnTo>
                <a:lnTo>
                  <a:pt x="19684" y="18415"/>
                </a:lnTo>
                <a:lnTo>
                  <a:pt x="21844" y="14605"/>
                </a:lnTo>
                <a:lnTo>
                  <a:pt x="22859" y="1066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7915656" y="2587752"/>
            <a:ext cx="21336" cy="22860"/>
          </a:xfrm>
          <a:custGeom>
            <a:avLst/>
            <a:gdLst/>
            <a:ahLst/>
            <a:cxnLst/>
            <a:rect l="l" t="t" r="r" b="b"/>
            <a:pathLst>
              <a:path w="21336" h="22860">
                <a:moveTo>
                  <a:pt x="21336" y="11430"/>
                </a:moveTo>
                <a:lnTo>
                  <a:pt x="20320" y="6731"/>
                </a:lnTo>
                <a:lnTo>
                  <a:pt x="18415" y="3683"/>
                </a:lnTo>
                <a:lnTo>
                  <a:pt x="14604" y="508"/>
                </a:lnTo>
                <a:lnTo>
                  <a:pt x="10668" y="0"/>
                </a:lnTo>
                <a:lnTo>
                  <a:pt x="6350" y="508"/>
                </a:lnTo>
                <a:lnTo>
                  <a:pt x="3428" y="3683"/>
                </a:lnTo>
                <a:lnTo>
                  <a:pt x="508" y="6731"/>
                </a:lnTo>
                <a:lnTo>
                  <a:pt x="0" y="11430"/>
                </a:lnTo>
                <a:lnTo>
                  <a:pt x="508" y="15621"/>
                </a:lnTo>
                <a:lnTo>
                  <a:pt x="3428" y="19685"/>
                </a:lnTo>
                <a:lnTo>
                  <a:pt x="6350" y="21844"/>
                </a:lnTo>
                <a:lnTo>
                  <a:pt x="10668" y="22860"/>
                </a:lnTo>
                <a:lnTo>
                  <a:pt x="11175" y="22351"/>
                </a:lnTo>
                <a:lnTo>
                  <a:pt x="14604" y="21844"/>
                </a:lnTo>
                <a:lnTo>
                  <a:pt x="18415" y="19685"/>
                </a:lnTo>
                <a:lnTo>
                  <a:pt x="20320" y="15621"/>
                </a:lnTo>
                <a:lnTo>
                  <a:pt x="21336" y="1143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7901940" y="2554224"/>
            <a:ext cx="24383" cy="24384"/>
          </a:xfrm>
          <a:custGeom>
            <a:avLst/>
            <a:gdLst/>
            <a:ahLst/>
            <a:cxnLst/>
            <a:rect l="l" t="t" r="r" b="b"/>
            <a:pathLst>
              <a:path w="24383" h="24384">
                <a:moveTo>
                  <a:pt x="24383" y="12191"/>
                </a:moveTo>
                <a:lnTo>
                  <a:pt x="23240" y="7747"/>
                </a:lnTo>
                <a:lnTo>
                  <a:pt x="20446" y="3937"/>
                </a:lnTo>
                <a:lnTo>
                  <a:pt x="16636" y="508"/>
                </a:lnTo>
                <a:lnTo>
                  <a:pt x="12191" y="0"/>
                </a:lnTo>
                <a:lnTo>
                  <a:pt x="7238" y="508"/>
                </a:lnTo>
                <a:lnTo>
                  <a:pt x="3936" y="3937"/>
                </a:lnTo>
                <a:lnTo>
                  <a:pt x="507" y="7747"/>
                </a:lnTo>
                <a:lnTo>
                  <a:pt x="0" y="12191"/>
                </a:lnTo>
                <a:lnTo>
                  <a:pt x="507" y="16637"/>
                </a:lnTo>
                <a:lnTo>
                  <a:pt x="3936" y="21081"/>
                </a:lnTo>
                <a:lnTo>
                  <a:pt x="7238" y="23240"/>
                </a:lnTo>
                <a:lnTo>
                  <a:pt x="12191" y="24384"/>
                </a:lnTo>
                <a:lnTo>
                  <a:pt x="13842" y="23875"/>
                </a:lnTo>
                <a:lnTo>
                  <a:pt x="16636" y="23240"/>
                </a:lnTo>
                <a:lnTo>
                  <a:pt x="20446" y="21081"/>
                </a:lnTo>
                <a:lnTo>
                  <a:pt x="22225" y="18287"/>
                </a:lnTo>
                <a:lnTo>
                  <a:pt x="23240" y="16637"/>
                </a:lnTo>
                <a:lnTo>
                  <a:pt x="24383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7892796" y="2520696"/>
            <a:ext cx="22859" cy="24383"/>
          </a:xfrm>
          <a:custGeom>
            <a:avLst/>
            <a:gdLst/>
            <a:ahLst/>
            <a:cxnLst/>
            <a:rect l="l" t="t" r="r" b="b"/>
            <a:pathLst>
              <a:path w="22859" h="24383">
                <a:moveTo>
                  <a:pt x="22859" y="12191"/>
                </a:moveTo>
                <a:lnTo>
                  <a:pt x="21844" y="7238"/>
                </a:lnTo>
                <a:lnTo>
                  <a:pt x="19684" y="3937"/>
                </a:lnTo>
                <a:lnTo>
                  <a:pt x="15621" y="507"/>
                </a:lnTo>
                <a:lnTo>
                  <a:pt x="11429" y="0"/>
                </a:lnTo>
                <a:lnTo>
                  <a:pt x="6730" y="507"/>
                </a:lnTo>
                <a:lnTo>
                  <a:pt x="3682" y="3937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7"/>
                </a:lnTo>
                <a:lnTo>
                  <a:pt x="3682" y="21081"/>
                </a:lnTo>
                <a:lnTo>
                  <a:pt x="6730" y="23240"/>
                </a:lnTo>
                <a:lnTo>
                  <a:pt x="11429" y="24383"/>
                </a:lnTo>
                <a:lnTo>
                  <a:pt x="12953" y="23875"/>
                </a:lnTo>
                <a:lnTo>
                  <a:pt x="15621" y="23240"/>
                </a:lnTo>
                <a:lnTo>
                  <a:pt x="19684" y="21081"/>
                </a:lnTo>
                <a:lnTo>
                  <a:pt x="20827" y="18287"/>
                </a:lnTo>
                <a:lnTo>
                  <a:pt x="21844" y="16637"/>
                </a:lnTo>
                <a:lnTo>
                  <a:pt x="22859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7458456" y="2503932"/>
            <a:ext cx="22860" cy="22859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11938" y="22351"/>
                </a:moveTo>
                <a:lnTo>
                  <a:pt x="15113" y="21843"/>
                </a:lnTo>
                <a:lnTo>
                  <a:pt x="19176" y="19684"/>
                </a:lnTo>
                <a:lnTo>
                  <a:pt x="21844" y="15620"/>
                </a:lnTo>
                <a:lnTo>
                  <a:pt x="22351" y="12953"/>
                </a:lnTo>
                <a:lnTo>
                  <a:pt x="22860" y="11429"/>
                </a:lnTo>
                <a:lnTo>
                  <a:pt x="21844" y="6730"/>
                </a:lnTo>
                <a:lnTo>
                  <a:pt x="19176" y="3682"/>
                </a:lnTo>
                <a:lnTo>
                  <a:pt x="15113" y="507"/>
                </a:lnTo>
                <a:lnTo>
                  <a:pt x="11429" y="0"/>
                </a:lnTo>
                <a:lnTo>
                  <a:pt x="6730" y="507"/>
                </a:lnTo>
                <a:lnTo>
                  <a:pt x="3175" y="3682"/>
                </a:lnTo>
                <a:lnTo>
                  <a:pt x="508" y="6730"/>
                </a:lnTo>
                <a:lnTo>
                  <a:pt x="0" y="11429"/>
                </a:lnTo>
                <a:lnTo>
                  <a:pt x="508" y="15620"/>
                </a:lnTo>
                <a:lnTo>
                  <a:pt x="3175" y="19684"/>
                </a:lnTo>
                <a:lnTo>
                  <a:pt x="6730" y="21843"/>
                </a:lnTo>
                <a:lnTo>
                  <a:pt x="11429" y="22859"/>
                </a:lnTo>
                <a:lnTo>
                  <a:pt x="11938" y="2235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7470648" y="2535936"/>
            <a:ext cx="22859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12953" y="22351"/>
                </a:moveTo>
                <a:lnTo>
                  <a:pt x="15621" y="21843"/>
                </a:lnTo>
                <a:lnTo>
                  <a:pt x="19176" y="19176"/>
                </a:lnTo>
                <a:lnTo>
                  <a:pt x="21844" y="15621"/>
                </a:lnTo>
                <a:lnTo>
                  <a:pt x="22351" y="12953"/>
                </a:lnTo>
                <a:lnTo>
                  <a:pt x="22859" y="11429"/>
                </a:lnTo>
                <a:lnTo>
                  <a:pt x="21844" y="6730"/>
                </a:lnTo>
                <a:lnTo>
                  <a:pt x="19176" y="3683"/>
                </a:lnTo>
                <a:lnTo>
                  <a:pt x="15621" y="508"/>
                </a:lnTo>
                <a:lnTo>
                  <a:pt x="11429" y="0"/>
                </a:lnTo>
                <a:lnTo>
                  <a:pt x="6730" y="508"/>
                </a:lnTo>
                <a:lnTo>
                  <a:pt x="3175" y="3683"/>
                </a:lnTo>
                <a:lnTo>
                  <a:pt x="507" y="6730"/>
                </a:lnTo>
                <a:lnTo>
                  <a:pt x="0" y="11429"/>
                </a:lnTo>
                <a:lnTo>
                  <a:pt x="507" y="15621"/>
                </a:lnTo>
                <a:lnTo>
                  <a:pt x="3175" y="19176"/>
                </a:lnTo>
                <a:lnTo>
                  <a:pt x="6730" y="21843"/>
                </a:lnTo>
                <a:lnTo>
                  <a:pt x="11429" y="22860"/>
                </a:lnTo>
                <a:lnTo>
                  <a:pt x="12953" y="2235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7481316" y="2567940"/>
            <a:ext cx="24383" cy="24384"/>
          </a:xfrm>
          <a:custGeom>
            <a:avLst/>
            <a:gdLst/>
            <a:ahLst/>
            <a:cxnLst/>
            <a:rect l="l" t="t" r="r" b="b"/>
            <a:pathLst>
              <a:path w="24383" h="24384">
                <a:moveTo>
                  <a:pt x="13842" y="23875"/>
                </a:moveTo>
                <a:lnTo>
                  <a:pt x="16636" y="23240"/>
                </a:lnTo>
                <a:lnTo>
                  <a:pt x="20447" y="20447"/>
                </a:lnTo>
                <a:lnTo>
                  <a:pt x="23240" y="16637"/>
                </a:lnTo>
                <a:lnTo>
                  <a:pt x="23875" y="13843"/>
                </a:lnTo>
                <a:lnTo>
                  <a:pt x="24383" y="12192"/>
                </a:lnTo>
                <a:lnTo>
                  <a:pt x="23240" y="7238"/>
                </a:lnTo>
                <a:lnTo>
                  <a:pt x="20447" y="3301"/>
                </a:lnTo>
                <a:lnTo>
                  <a:pt x="16636" y="508"/>
                </a:lnTo>
                <a:lnTo>
                  <a:pt x="12191" y="0"/>
                </a:lnTo>
                <a:lnTo>
                  <a:pt x="7238" y="508"/>
                </a:lnTo>
                <a:lnTo>
                  <a:pt x="3301" y="3301"/>
                </a:lnTo>
                <a:lnTo>
                  <a:pt x="507" y="7238"/>
                </a:lnTo>
                <a:lnTo>
                  <a:pt x="0" y="12192"/>
                </a:lnTo>
                <a:lnTo>
                  <a:pt x="507" y="16637"/>
                </a:lnTo>
                <a:lnTo>
                  <a:pt x="3301" y="20447"/>
                </a:lnTo>
                <a:lnTo>
                  <a:pt x="7238" y="23240"/>
                </a:lnTo>
                <a:lnTo>
                  <a:pt x="12191" y="24384"/>
                </a:lnTo>
                <a:lnTo>
                  <a:pt x="13842" y="2387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7493508" y="2601467"/>
            <a:ext cx="22860" cy="24384"/>
          </a:xfrm>
          <a:custGeom>
            <a:avLst/>
            <a:gdLst/>
            <a:ahLst/>
            <a:cxnLst/>
            <a:rect l="l" t="t" r="r" b="b"/>
            <a:pathLst>
              <a:path w="22860" h="24384">
                <a:moveTo>
                  <a:pt x="22860" y="12192"/>
                </a:moveTo>
                <a:lnTo>
                  <a:pt x="21844" y="7239"/>
                </a:lnTo>
                <a:lnTo>
                  <a:pt x="19176" y="3302"/>
                </a:lnTo>
                <a:lnTo>
                  <a:pt x="15621" y="508"/>
                </a:lnTo>
                <a:lnTo>
                  <a:pt x="11430" y="0"/>
                </a:lnTo>
                <a:lnTo>
                  <a:pt x="6731" y="508"/>
                </a:lnTo>
                <a:lnTo>
                  <a:pt x="3175" y="3302"/>
                </a:lnTo>
                <a:lnTo>
                  <a:pt x="508" y="7239"/>
                </a:lnTo>
                <a:lnTo>
                  <a:pt x="0" y="12192"/>
                </a:lnTo>
                <a:lnTo>
                  <a:pt x="508" y="16129"/>
                </a:lnTo>
                <a:lnTo>
                  <a:pt x="3175" y="20447"/>
                </a:lnTo>
                <a:lnTo>
                  <a:pt x="6731" y="23241"/>
                </a:lnTo>
                <a:lnTo>
                  <a:pt x="11430" y="24384"/>
                </a:lnTo>
                <a:lnTo>
                  <a:pt x="12953" y="23876"/>
                </a:lnTo>
                <a:lnTo>
                  <a:pt x="15621" y="23241"/>
                </a:lnTo>
                <a:lnTo>
                  <a:pt x="19176" y="20447"/>
                </a:lnTo>
                <a:lnTo>
                  <a:pt x="21844" y="16129"/>
                </a:lnTo>
                <a:lnTo>
                  <a:pt x="22860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7505700" y="2633472"/>
            <a:ext cx="22859" cy="24383"/>
          </a:xfrm>
          <a:custGeom>
            <a:avLst/>
            <a:gdLst/>
            <a:ahLst/>
            <a:cxnLst/>
            <a:rect l="l" t="t" r="r" b="b"/>
            <a:pathLst>
              <a:path w="22859" h="24383">
                <a:moveTo>
                  <a:pt x="22859" y="12445"/>
                </a:moveTo>
                <a:lnTo>
                  <a:pt x="21844" y="7619"/>
                </a:lnTo>
                <a:lnTo>
                  <a:pt x="19176" y="3810"/>
                </a:lnTo>
                <a:lnTo>
                  <a:pt x="15621" y="1142"/>
                </a:lnTo>
                <a:lnTo>
                  <a:pt x="11429" y="0"/>
                </a:lnTo>
                <a:lnTo>
                  <a:pt x="6730" y="1142"/>
                </a:lnTo>
                <a:lnTo>
                  <a:pt x="3682" y="3810"/>
                </a:lnTo>
                <a:lnTo>
                  <a:pt x="507" y="7619"/>
                </a:lnTo>
                <a:lnTo>
                  <a:pt x="0" y="12445"/>
                </a:lnTo>
                <a:lnTo>
                  <a:pt x="507" y="16255"/>
                </a:lnTo>
                <a:lnTo>
                  <a:pt x="3682" y="20574"/>
                </a:lnTo>
                <a:lnTo>
                  <a:pt x="6730" y="22732"/>
                </a:lnTo>
                <a:lnTo>
                  <a:pt x="11429" y="24383"/>
                </a:lnTo>
                <a:lnTo>
                  <a:pt x="12953" y="23875"/>
                </a:lnTo>
                <a:lnTo>
                  <a:pt x="15621" y="22732"/>
                </a:lnTo>
                <a:lnTo>
                  <a:pt x="19176" y="20574"/>
                </a:lnTo>
                <a:lnTo>
                  <a:pt x="21844" y="16255"/>
                </a:lnTo>
                <a:lnTo>
                  <a:pt x="22859" y="1244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7516368" y="2667000"/>
            <a:ext cx="24383" cy="22860"/>
          </a:xfrm>
          <a:custGeom>
            <a:avLst/>
            <a:gdLst/>
            <a:ahLst/>
            <a:cxnLst/>
            <a:rect l="l" t="t" r="r" b="b"/>
            <a:pathLst>
              <a:path w="24383" h="22860">
                <a:moveTo>
                  <a:pt x="24383" y="11175"/>
                </a:moveTo>
                <a:lnTo>
                  <a:pt x="23240" y="7112"/>
                </a:lnTo>
                <a:lnTo>
                  <a:pt x="21081" y="3555"/>
                </a:lnTo>
                <a:lnTo>
                  <a:pt x="16636" y="508"/>
                </a:lnTo>
                <a:lnTo>
                  <a:pt x="12191" y="0"/>
                </a:lnTo>
                <a:lnTo>
                  <a:pt x="7238" y="508"/>
                </a:lnTo>
                <a:lnTo>
                  <a:pt x="3936" y="3555"/>
                </a:lnTo>
                <a:lnTo>
                  <a:pt x="507" y="7112"/>
                </a:lnTo>
                <a:lnTo>
                  <a:pt x="0" y="11175"/>
                </a:lnTo>
                <a:lnTo>
                  <a:pt x="507" y="15239"/>
                </a:lnTo>
                <a:lnTo>
                  <a:pt x="3936" y="19303"/>
                </a:lnTo>
                <a:lnTo>
                  <a:pt x="7238" y="21336"/>
                </a:lnTo>
                <a:lnTo>
                  <a:pt x="12191" y="22860"/>
                </a:lnTo>
                <a:lnTo>
                  <a:pt x="13842" y="21844"/>
                </a:lnTo>
                <a:lnTo>
                  <a:pt x="16636" y="21336"/>
                </a:lnTo>
                <a:lnTo>
                  <a:pt x="18287" y="20320"/>
                </a:lnTo>
                <a:lnTo>
                  <a:pt x="21081" y="19303"/>
                </a:lnTo>
                <a:lnTo>
                  <a:pt x="23240" y="15239"/>
                </a:lnTo>
                <a:lnTo>
                  <a:pt x="24383" y="1117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7528559" y="2700528"/>
            <a:ext cx="22860" cy="21336"/>
          </a:xfrm>
          <a:custGeom>
            <a:avLst/>
            <a:gdLst/>
            <a:ahLst/>
            <a:cxnLst/>
            <a:rect l="l" t="t" r="r" b="b"/>
            <a:pathLst>
              <a:path w="22860" h="21336">
                <a:moveTo>
                  <a:pt x="22860" y="10668"/>
                </a:moveTo>
                <a:lnTo>
                  <a:pt x="21844" y="6350"/>
                </a:lnTo>
                <a:lnTo>
                  <a:pt x="19685" y="3429"/>
                </a:lnTo>
                <a:lnTo>
                  <a:pt x="15621" y="508"/>
                </a:lnTo>
                <a:lnTo>
                  <a:pt x="11430" y="0"/>
                </a:lnTo>
                <a:lnTo>
                  <a:pt x="6731" y="508"/>
                </a:lnTo>
                <a:lnTo>
                  <a:pt x="3683" y="3429"/>
                </a:lnTo>
                <a:lnTo>
                  <a:pt x="508" y="6350"/>
                </a:lnTo>
                <a:lnTo>
                  <a:pt x="0" y="10668"/>
                </a:lnTo>
                <a:lnTo>
                  <a:pt x="508" y="14605"/>
                </a:lnTo>
                <a:lnTo>
                  <a:pt x="3683" y="18414"/>
                </a:lnTo>
                <a:lnTo>
                  <a:pt x="6731" y="20320"/>
                </a:lnTo>
                <a:lnTo>
                  <a:pt x="11430" y="21336"/>
                </a:lnTo>
                <a:lnTo>
                  <a:pt x="13462" y="20827"/>
                </a:lnTo>
                <a:lnTo>
                  <a:pt x="17145" y="19431"/>
                </a:lnTo>
                <a:lnTo>
                  <a:pt x="19685" y="18414"/>
                </a:lnTo>
                <a:lnTo>
                  <a:pt x="21844" y="14605"/>
                </a:lnTo>
                <a:lnTo>
                  <a:pt x="22860" y="1066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7540752" y="2732532"/>
            <a:ext cx="22859" cy="22859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11938" y="22351"/>
                </a:moveTo>
                <a:lnTo>
                  <a:pt x="15621" y="21843"/>
                </a:lnTo>
                <a:lnTo>
                  <a:pt x="19684" y="19684"/>
                </a:lnTo>
                <a:lnTo>
                  <a:pt x="21844" y="15620"/>
                </a:lnTo>
                <a:lnTo>
                  <a:pt x="22351" y="12953"/>
                </a:lnTo>
                <a:lnTo>
                  <a:pt x="22859" y="11429"/>
                </a:lnTo>
                <a:lnTo>
                  <a:pt x="21844" y="6730"/>
                </a:lnTo>
                <a:lnTo>
                  <a:pt x="19684" y="3682"/>
                </a:lnTo>
                <a:lnTo>
                  <a:pt x="15621" y="507"/>
                </a:lnTo>
                <a:lnTo>
                  <a:pt x="11429" y="0"/>
                </a:lnTo>
                <a:lnTo>
                  <a:pt x="6730" y="507"/>
                </a:lnTo>
                <a:lnTo>
                  <a:pt x="3682" y="3682"/>
                </a:lnTo>
                <a:lnTo>
                  <a:pt x="507" y="6730"/>
                </a:lnTo>
                <a:lnTo>
                  <a:pt x="0" y="11429"/>
                </a:lnTo>
                <a:lnTo>
                  <a:pt x="507" y="15620"/>
                </a:lnTo>
                <a:lnTo>
                  <a:pt x="3682" y="19684"/>
                </a:lnTo>
                <a:lnTo>
                  <a:pt x="6730" y="21843"/>
                </a:lnTo>
                <a:lnTo>
                  <a:pt x="11429" y="22859"/>
                </a:lnTo>
                <a:lnTo>
                  <a:pt x="11938" y="2235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7551420" y="2764536"/>
            <a:ext cx="24383" cy="24384"/>
          </a:xfrm>
          <a:custGeom>
            <a:avLst/>
            <a:gdLst/>
            <a:ahLst/>
            <a:cxnLst/>
            <a:rect l="l" t="t" r="r" b="b"/>
            <a:pathLst>
              <a:path w="24383" h="24384">
                <a:moveTo>
                  <a:pt x="18287" y="22225"/>
                </a:moveTo>
                <a:lnTo>
                  <a:pt x="21081" y="20447"/>
                </a:lnTo>
                <a:lnTo>
                  <a:pt x="23240" y="16637"/>
                </a:lnTo>
                <a:lnTo>
                  <a:pt x="23875" y="13842"/>
                </a:lnTo>
                <a:lnTo>
                  <a:pt x="24383" y="12191"/>
                </a:lnTo>
                <a:lnTo>
                  <a:pt x="23240" y="7238"/>
                </a:lnTo>
                <a:lnTo>
                  <a:pt x="21081" y="3937"/>
                </a:lnTo>
                <a:lnTo>
                  <a:pt x="16636" y="508"/>
                </a:lnTo>
                <a:lnTo>
                  <a:pt x="12191" y="0"/>
                </a:lnTo>
                <a:lnTo>
                  <a:pt x="7747" y="508"/>
                </a:lnTo>
                <a:lnTo>
                  <a:pt x="3936" y="3937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7"/>
                </a:lnTo>
                <a:lnTo>
                  <a:pt x="3936" y="20447"/>
                </a:lnTo>
                <a:lnTo>
                  <a:pt x="7747" y="23240"/>
                </a:lnTo>
                <a:lnTo>
                  <a:pt x="12191" y="24384"/>
                </a:lnTo>
                <a:lnTo>
                  <a:pt x="14350" y="23875"/>
                </a:lnTo>
                <a:lnTo>
                  <a:pt x="18287" y="2222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5234940" y="2782824"/>
            <a:ext cx="22860" cy="24384"/>
          </a:xfrm>
          <a:custGeom>
            <a:avLst/>
            <a:gdLst/>
            <a:ahLst/>
            <a:cxnLst/>
            <a:rect l="l" t="t" r="r" b="b"/>
            <a:pathLst>
              <a:path w="22860" h="24384">
                <a:moveTo>
                  <a:pt x="11937" y="23240"/>
                </a:moveTo>
                <a:lnTo>
                  <a:pt x="15621" y="22733"/>
                </a:lnTo>
                <a:lnTo>
                  <a:pt x="19685" y="20574"/>
                </a:lnTo>
                <a:lnTo>
                  <a:pt x="21844" y="16255"/>
                </a:lnTo>
                <a:lnTo>
                  <a:pt x="22860" y="11937"/>
                </a:lnTo>
                <a:lnTo>
                  <a:pt x="21844" y="7620"/>
                </a:lnTo>
                <a:lnTo>
                  <a:pt x="19685" y="3810"/>
                </a:lnTo>
                <a:lnTo>
                  <a:pt x="15621" y="508"/>
                </a:lnTo>
                <a:lnTo>
                  <a:pt x="11430" y="0"/>
                </a:lnTo>
                <a:lnTo>
                  <a:pt x="6731" y="508"/>
                </a:lnTo>
                <a:lnTo>
                  <a:pt x="3683" y="3810"/>
                </a:lnTo>
                <a:lnTo>
                  <a:pt x="508" y="7620"/>
                </a:lnTo>
                <a:lnTo>
                  <a:pt x="0" y="11937"/>
                </a:lnTo>
                <a:lnTo>
                  <a:pt x="508" y="16255"/>
                </a:lnTo>
                <a:lnTo>
                  <a:pt x="3683" y="20574"/>
                </a:lnTo>
                <a:lnTo>
                  <a:pt x="6731" y="22733"/>
                </a:lnTo>
                <a:lnTo>
                  <a:pt x="11430" y="24384"/>
                </a:lnTo>
                <a:lnTo>
                  <a:pt x="11937" y="2324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5247132" y="2750820"/>
            <a:ext cx="22859" cy="22859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59" y="11429"/>
                </a:moveTo>
                <a:lnTo>
                  <a:pt x="21843" y="6730"/>
                </a:lnTo>
                <a:lnTo>
                  <a:pt x="19684" y="3175"/>
                </a:lnTo>
                <a:lnTo>
                  <a:pt x="15620" y="507"/>
                </a:lnTo>
                <a:lnTo>
                  <a:pt x="11429" y="0"/>
                </a:lnTo>
                <a:lnTo>
                  <a:pt x="6730" y="507"/>
                </a:lnTo>
                <a:lnTo>
                  <a:pt x="3682" y="3175"/>
                </a:lnTo>
                <a:lnTo>
                  <a:pt x="507" y="6730"/>
                </a:lnTo>
                <a:lnTo>
                  <a:pt x="0" y="11429"/>
                </a:lnTo>
                <a:lnTo>
                  <a:pt x="507" y="15112"/>
                </a:lnTo>
                <a:lnTo>
                  <a:pt x="3682" y="19176"/>
                </a:lnTo>
                <a:lnTo>
                  <a:pt x="6730" y="21335"/>
                </a:lnTo>
                <a:lnTo>
                  <a:pt x="11429" y="22859"/>
                </a:lnTo>
                <a:lnTo>
                  <a:pt x="11937" y="22351"/>
                </a:lnTo>
                <a:lnTo>
                  <a:pt x="15620" y="21335"/>
                </a:lnTo>
                <a:lnTo>
                  <a:pt x="19684" y="19176"/>
                </a:lnTo>
                <a:lnTo>
                  <a:pt x="21843" y="15112"/>
                </a:lnTo>
                <a:lnTo>
                  <a:pt x="22859" y="1142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5257800" y="2717291"/>
            <a:ext cx="24384" cy="24384"/>
          </a:xfrm>
          <a:custGeom>
            <a:avLst/>
            <a:gdLst/>
            <a:ahLst/>
            <a:cxnLst/>
            <a:rect l="l" t="t" r="r" b="b"/>
            <a:pathLst>
              <a:path w="24384" h="24384">
                <a:moveTo>
                  <a:pt x="24384" y="12192"/>
                </a:moveTo>
                <a:lnTo>
                  <a:pt x="23240" y="7238"/>
                </a:lnTo>
                <a:lnTo>
                  <a:pt x="21082" y="3302"/>
                </a:lnTo>
                <a:lnTo>
                  <a:pt x="16637" y="508"/>
                </a:lnTo>
                <a:lnTo>
                  <a:pt x="12191" y="0"/>
                </a:lnTo>
                <a:lnTo>
                  <a:pt x="7747" y="508"/>
                </a:lnTo>
                <a:lnTo>
                  <a:pt x="3937" y="3302"/>
                </a:lnTo>
                <a:lnTo>
                  <a:pt x="508" y="7238"/>
                </a:lnTo>
                <a:lnTo>
                  <a:pt x="0" y="12192"/>
                </a:lnTo>
                <a:lnTo>
                  <a:pt x="508" y="16129"/>
                </a:lnTo>
                <a:lnTo>
                  <a:pt x="3937" y="20447"/>
                </a:lnTo>
                <a:lnTo>
                  <a:pt x="7747" y="23241"/>
                </a:lnTo>
                <a:lnTo>
                  <a:pt x="12191" y="24384"/>
                </a:lnTo>
                <a:lnTo>
                  <a:pt x="14350" y="23875"/>
                </a:lnTo>
                <a:lnTo>
                  <a:pt x="18287" y="21590"/>
                </a:lnTo>
                <a:lnTo>
                  <a:pt x="21082" y="20447"/>
                </a:lnTo>
                <a:lnTo>
                  <a:pt x="23240" y="16129"/>
                </a:lnTo>
                <a:lnTo>
                  <a:pt x="24384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5269992" y="2683764"/>
            <a:ext cx="24384" cy="24384"/>
          </a:xfrm>
          <a:custGeom>
            <a:avLst/>
            <a:gdLst/>
            <a:ahLst/>
            <a:cxnLst/>
            <a:rect l="l" t="t" r="r" b="b"/>
            <a:pathLst>
              <a:path w="24384" h="24384">
                <a:moveTo>
                  <a:pt x="12954" y="23875"/>
                </a:moveTo>
                <a:lnTo>
                  <a:pt x="16256" y="23240"/>
                </a:lnTo>
                <a:lnTo>
                  <a:pt x="20574" y="20447"/>
                </a:lnTo>
                <a:lnTo>
                  <a:pt x="22733" y="16637"/>
                </a:lnTo>
                <a:lnTo>
                  <a:pt x="23241" y="13843"/>
                </a:lnTo>
                <a:lnTo>
                  <a:pt x="24384" y="12191"/>
                </a:lnTo>
                <a:lnTo>
                  <a:pt x="22733" y="7238"/>
                </a:lnTo>
                <a:lnTo>
                  <a:pt x="20574" y="3301"/>
                </a:lnTo>
                <a:lnTo>
                  <a:pt x="16256" y="508"/>
                </a:lnTo>
                <a:lnTo>
                  <a:pt x="11937" y="0"/>
                </a:lnTo>
                <a:lnTo>
                  <a:pt x="7620" y="508"/>
                </a:lnTo>
                <a:lnTo>
                  <a:pt x="3810" y="3301"/>
                </a:lnTo>
                <a:lnTo>
                  <a:pt x="1143" y="7238"/>
                </a:lnTo>
                <a:lnTo>
                  <a:pt x="0" y="12191"/>
                </a:lnTo>
                <a:lnTo>
                  <a:pt x="1143" y="16637"/>
                </a:lnTo>
                <a:lnTo>
                  <a:pt x="3810" y="20447"/>
                </a:lnTo>
                <a:lnTo>
                  <a:pt x="7620" y="23240"/>
                </a:lnTo>
                <a:lnTo>
                  <a:pt x="11937" y="24384"/>
                </a:lnTo>
                <a:lnTo>
                  <a:pt x="12954" y="2387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5282184" y="265176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11429"/>
                </a:moveTo>
                <a:lnTo>
                  <a:pt x="1015" y="15620"/>
                </a:lnTo>
                <a:lnTo>
                  <a:pt x="3555" y="19685"/>
                </a:lnTo>
                <a:lnTo>
                  <a:pt x="7112" y="21843"/>
                </a:lnTo>
                <a:lnTo>
                  <a:pt x="11683" y="22860"/>
                </a:lnTo>
                <a:lnTo>
                  <a:pt x="12191" y="22351"/>
                </a:lnTo>
                <a:lnTo>
                  <a:pt x="15239" y="21843"/>
                </a:lnTo>
                <a:lnTo>
                  <a:pt x="19303" y="19685"/>
                </a:lnTo>
                <a:lnTo>
                  <a:pt x="20319" y="17144"/>
                </a:lnTo>
                <a:lnTo>
                  <a:pt x="21336" y="15620"/>
                </a:lnTo>
                <a:lnTo>
                  <a:pt x="22351" y="12953"/>
                </a:lnTo>
                <a:lnTo>
                  <a:pt x="22860" y="11429"/>
                </a:lnTo>
                <a:lnTo>
                  <a:pt x="21336" y="6730"/>
                </a:lnTo>
                <a:lnTo>
                  <a:pt x="19303" y="3682"/>
                </a:lnTo>
                <a:lnTo>
                  <a:pt x="15239" y="507"/>
                </a:lnTo>
                <a:lnTo>
                  <a:pt x="11683" y="0"/>
                </a:lnTo>
                <a:lnTo>
                  <a:pt x="7112" y="507"/>
                </a:lnTo>
                <a:lnTo>
                  <a:pt x="3555" y="3682"/>
                </a:lnTo>
                <a:lnTo>
                  <a:pt x="1015" y="6730"/>
                </a:lnTo>
                <a:lnTo>
                  <a:pt x="0" y="1142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5294376" y="2619755"/>
            <a:ext cx="22860" cy="21336"/>
          </a:xfrm>
          <a:custGeom>
            <a:avLst/>
            <a:gdLst/>
            <a:ahLst/>
            <a:cxnLst/>
            <a:rect l="l" t="t" r="r" b="b"/>
            <a:pathLst>
              <a:path w="22860" h="21336">
                <a:moveTo>
                  <a:pt x="11937" y="20828"/>
                </a:moveTo>
                <a:lnTo>
                  <a:pt x="15112" y="20320"/>
                </a:lnTo>
                <a:lnTo>
                  <a:pt x="19176" y="18415"/>
                </a:lnTo>
                <a:lnTo>
                  <a:pt x="21844" y="14605"/>
                </a:lnTo>
                <a:lnTo>
                  <a:pt x="22860" y="10668"/>
                </a:lnTo>
                <a:lnTo>
                  <a:pt x="21844" y="6350"/>
                </a:lnTo>
                <a:lnTo>
                  <a:pt x="19176" y="3429"/>
                </a:lnTo>
                <a:lnTo>
                  <a:pt x="15112" y="508"/>
                </a:lnTo>
                <a:lnTo>
                  <a:pt x="11429" y="0"/>
                </a:lnTo>
                <a:lnTo>
                  <a:pt x="6731" y="508"/>
                </a:lnTo>
                <a:lnTo>
                  <a:pt x="3175" y="3429"/>
                </a:lnTo>
                <a:lnTo>
                  <a:pt x="508" y="6350"/>
                </a:lnTo>
                <a:lnTo>
                  <a:pt x="0" y="10668"/>
                </a:lnTo>
                <a:lnTo>
                  <a:pt x="508" y="14605"/>
                </a:lnTo>
                <a:lnTo>
                  <a:pt x="3175" y="18415"/>
                </a:lnTo>
                <a:lnTo>
                  <a:pt x="6731" y="20320"/>
                </a:lnTo>
                <a:lnTo>
                  <a:pt x="11429" y="21336"/>
                </a:lnTo>
                <a:lnTo>
                  <a:pt x="11937" y="2082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5305044" y="2586228"/>
            <a:ext cx="22859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59" y="11430"/>
                </a:moveTo>
                <a:lnTo>
                  <a:pt x="21843" y="6731"/>
                </a:lnTo>
                <a:lnTo>
                  <a:pt x="19176" y="3683"/>
                </a:lnTo>
                <a:lnTo>
                  <a:pt x="15112" y="508"/>
                </a:lnTo>
                <a:lnTo>
                  <a:pt x="11429" y="0"/>
                </a:lnTo>
                <a:lnTo>
                  <a:pt x="6730" y="508"/>
                </a:lnTo>
                <a:lnTo>
                  <a:pt x="3175" y="3683"/>
                </a:lnTo>
                <a:lnTo>
                  <a:pt x="507" y="6731"/>
                </a:lnTo>
                <a:lnTo>
                  <a:pt x="0" y="11430"/>
                </a:lnTo>
                <a:lnTo>
                  <a:pt x="507" y="15621"/>
                </a:lnTo>
                <a:lnTo>
                  <a:pt x="3175" y="19685"/>
                </a:lnTo>
                <a:lnTo>
                  <a:pt x="6730" y="21844"/>
                </a:lnTo>
                <a:lnTo>
                  <a:pt x="11429" y="22860"/>
                </a:lnTo>
                <a:lnTo>
                  <a:pt x="11937" y="22351"/>
                </a:lnTo>
                <a:lnTo>
                  <a:pt x="15112" y="21844"/>
                </a:lnTo>
                <a:lnTo>
                  <a:pt x="19176" y="19685"/>
                </a:lnTo>
                <a:lnTo>
                  <a:pt x="21843" y="15621"/>
                </a:lnTo>
                <a:lnTo>
                  <a:pt x="22859" y="1143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5317236" y="255270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11429"/>
                </a:moveTo>
                <a:lnTo>
                  <a:pt x="21843" y="7238"/>
                </a:lnTo>
                <a:lnTo>
                  <a:pt x="19176" y="3683"/>
                </a:lnTo>
                <a:lnTo>
                  <a:pt x="15112" y="508"/>
                </a:lnTo>
                <a:lnTo>
                  <a:pt x="11429" y="0"/>
                </a:lnTo>
                <a:lnTo>
                  <a:pt x="6730" y="508"/>
                </a:lnTo>
                <a:lnTo>
                  <a:pt x="3175" y="3683"/>
                </a:lnTo>
                <a:lnTo>
                  <a:pt x="508" y="7238"/>
                </a:lnTo>
                <a:lnTo>
                  <a:pt x="0" y="11429"/>
                </a:lnTo>
                <a:lnTo>
                  <a:pt x="508" y="15621"/>
                </a:lnTo>
                <a:lnTo>
                  <a:pt x="3175" y="19685"/>
                </a:lnTo>
                <a:lnTo>
                  <a:pt x="6730" y="21844"/>
                </a:lnTo>
                <a:lnTo>
                  <a:pt x="11429" y="22860"/>
                </a:lnTo>
                <a:lnTo>
                  <a:pt x="11937" y="22351"/>
                </a:lnTo>
                <a:lnTo>
                  <a:pt x="15112" y="21844"/>
                </a:lnTo>
                <a:lnTo>
                  <a:pt x="19176" y="19685"/>
                </a:lnTo>
                <a:lnTo>
                  <a:pt x="21843" y="15621"/>
                </a:lnTo>
                <a:lnTo>
                  <a:pt x="22860" y="1142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5327904" y="2519172"/>
            <a:ext cx="21336" cy="24383"/>
          </a:xfrm>
          <a:custGeom>
            <a:avLst/>
            <a:gdLst/>
            <a:ahLst/>
            <a:cxnLst/>
            <a:rect l="l" t="t" r="r" b="b"/>
            <a:pathLst>
              <a:path w="21336" h="24383">
                <a:moveTo>
                  <a:pt x="11175" y="23875"/>
                </a:moveTo>
                <a:lnTo>
                  <a:pt x="14097" y="23240"/>
                </a:lnTo>
                <a:lnTo>
                  <a:pt x="17907" y="21081"/>
                </a:lnTo>
                <a:lnTo>
                  <a:pt x="18923" y="18287"/>
                </a:lnTo>
                <a:lnTo>
                  <a:pt x="19938" y="16637"/>
                </a:lnTo>
                <a:lnTo>
                  <a:pt x="21336" y="12191"/>
                </a:lnTo>
                <a:lnTo>
                  <a:pt x="19938" y="7238"/>
                </a:lnTo>
                <a:lnTo>
                  <a:pt x="17907" y="3937"/>
                </a:lnTo>
                <a:lnTo>
                  <a:pt x="14097" y="507"/>
                </a:lnTo>
                <a:lnTo>
                  <a:pt x="10668" y="0"/>
                </a:lnTo>
                <a:lnTo>
                  <a:pt x="6350" y="507"/>
                </a:lnTo>
                <a:lnTo>
                  <a:pt x="2921" y="3937"/>
                </a:lnTo>
                <a:lnTo>
                  <a:pt x="508" y="7238"/>
                </a:lnTo>
                <a:lnTo>
                  <a:pt x="0" y="12191"/>
                </a:lnTo>
                <a:lnTo>
                  <a:pt x="508" y="16637"/>
                </a:lnTo>
                <a:lnTo>
                  <a:pt x="2921" y="21081"/>
                </a:lnTo>
                <a:lnTo>
                  <a:pt x="6350" y="23240"/>
                </a:lnTo>
                <a:lnTo>
                  <a:pt x="10668" y="24383"/>
                </a:lnTo>
                <a:lnTo>
                  <a:pt x="11175" y="2387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5338572" y="2485644"/>
            <a:ext cx="24383" cy="24383"/>
          </a:xfrm>
          <a:custGeom>
            <a:avLst/>
            <a:gdLst/>
            <a:ahLst/>
            <a:cxnLst/>
            <a:rect l="l" t="t" r="r" b="b"/>
            <a:pathLst>
              <a:path w="24383" h="24383">
                <a:moveTo>
                  <a:pt x="12700" y="23240"/>
                </a:moveTo>
                <a:lnTo>
                  <a:pt x="16128" y="22732"/>
                </a:lnTo>
                <a:lnTo>
                  <a:pt x="20447" y="20573"/>
                </a:lnTo>
                <a:lnTo>
                  <a:pt x="21589" y="17906"/>
                </a:lnTo>
                <a:lnTo>
                  <a:pt x="23240" y="16255"/>
                </a:lnTo>
                <a:lnTo>
                  <a:pt x="24383" y="11937"/>
                </a:lnTo>
                <a:lnTo>
                  <a:pt x="23240" y="7619"/>
                </a:lnTo>
                <a:lnTo>
                  <a:pt x="20447" y="3809"/>
                </a:lnTo>
                <a:lnTo>
                  <a:pt x="16128" y="507"/>
                </a:lnTo>
                <a:lnTo>
                  <a:pt x="12191" y="0"/>
                </a:lnTo>
                <a:lnTo>
                  <a:pt x="7238" y="507"/>
                </a:lnTo>
                <a:lnTo>
                  <a:pt x="3301" y="3809"/>
                </a:lnTo>
                <a:lnTo>
                  <a:pt x="507" y="7619"/>
                </a:lnTo>
                <a:lnTo>
                  <a:pt x="0" y="11937"/>
                </a:lnTo>
                <a:lnTo>
                  <a:pt x="507" y="16255"/>
                </a:lnTo>
                <a:lnTo>
                  <a:pt x="3301" y="20573"/>
                </a:lnTo>
                <a:lnTo>
                  <a:pt x="7238" y="22732"/>
                </a:lnTo>
                <a:lnTo>
                  <a:pt x="12191" y="24383"/>
                </a:lnTo>
                <a:lnTo>
                  <a:pt x="12700" y="2324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8360664" y="2784348"/>
            <a:ext cx="24383" cy="24384"/>
          </a:xfrm>
          <a:custGeom>
            <a:avLst/>
            <a:gdLst/>
            <a:ahLst/>
            <a:cxnLst/>
            <a:rect l="l" t="t" r="r" b="b"/>
            <a:pathLst>
              <a:path w="24383" h="24384">
                <a:moveTo>
                  <a:pt x="12953" y="23240"/>
                </a:moveTo>
                <a:lnTo>
                  <a:pt x="16255" y="22732"/>
                </a:lnTo>
                <a:lnTo>
                  <a:pt x="20574" y="20574"/>
                </a:lnTo>
                <a:lnTo>
                  <a:pt x="22732" y="16255"/>
                </a:lnTo>
                <a:lnTo>
                  <a:pt x="24383" y="11937"/>
                </a:lnTo>
                <a:lnTo>
                  <a:pt x="22732" y="7619"/>
                </a:lnTo>
                <a:lnTo>
                  <a:pt x="20574" y="3810"/>
                </a:lnTo>
                <a:lnTo>
                  <a:pt x="16255" y="507"/>
                </a:lnTo>
                <a:lnTo>
                  <a:pt x="12445" y="0"/>
                </a:lnTo>
                <a:lnTo>
                  <a:pt x="7619" y="507"/>
                </a:lnTo>
                <a:lnTo>
                  <a:pt x="3809" y="3810"/>
                </a:lnTo>
                <a:lnTo>
                  <a:pt x="1142" y="7619"/>
                </a:lnTo>
                <a:lnTo>
                  <a:pt x="0" y="11937"/>
                </a:lnTo>
                <a:lnTo>
                  <a:pt x="1142" y="16255"/>
                </a:lnTo>
                <a:lnTo>
                  <a:pt x="3809" y="20574"/>
                </a:lnTo>
                <a:lnTo>
                  <a:pt x="7619" y="22732"/>
                </a:lnTo>
                <a:lnTo>
                  <a:pt x="12445" y="24384"/>
                </a:lnTo>
                <a:lnTo>
                  <a:pt x="12953" y="2324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8349996" y="2752344"/>
            <a:ext cx="24383" cy="22859"/>
          </a:xfrm>
          <a:custGeom>
            <a:avLst/>
            <a:gdLst/>
            <a:ahLst/>
            <a:cxnLst/>
            <a:rect l="l" t="t" r="r" b="b"/>
            <a:pathLst>
              <a:path w="24383" h="22859">
                <a:moveTo>
                  <a:pt x="24383" y="11429"/>
                </a:moveTo>
                <a:lnTo>
                  <a:pt x="22732" y="6730"/>
                </a:lnTo>
                <a:lnTo>
                  <a:pt x="20574" y="3175"/>
                </a:lnTo>
                <a:lnTo>
                  <a:pt x="16255" y="507"/>
                </a:lnTo>
                <a:lnTo>
                  <a:pt x="11937" y="0"/>
                </a:lnTo>
                <a:lnTo>
                  <a:pt x="7620" y="507"/>
                </a:lnTo>
                <a:lnTo>
                  <a:pt x="3809" y="3175"/>
                </a:lnTo>
                <a:lnTo>
                  <a:pt x="507" y="6730"/>
                </a:lnTo>
                <a:lnTo>
                  <a:pt x="0" y="11429"/>
                </a:lnTo>
                <a:lnTo>
                  <a:pt x="507" y="15112"/>
                </a:lnTo>
                <a:lnTo>
                  <a:pt x="3809" y="19176"/>
                </a:lnTo>
                <a:lnTo>
                  <a:pt x="7620" y="21335"/>
                </a:lnTo>
                <a:lnTo>
                  <a:pt x="11937" y="22859"/>
                </a:lnTo>
                <a:lnTo>
                  <a:pt x="14097" y="22351"/>
                </a:lnTo>
                <a:lnTo>
                  <a:pt x="17906" y="20319"/>
                </a:lnTo>
                <a:lnTo>
                  <a:pt x="20574" y="19176"/>
                </a:lnTo>
                <a:lnTo>
                  <a:pt x="22732" y="15112"/>
                </a:lnTo>
                <a:lnTo>
                  <a:pt x="24383" y="1142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8339328" y="2718816"/>
            <a:ext cx="21336" cy="24384"/>
          </a:xfrm>
          <a:custGeom>
            <a:avLst/>
            <a:gdLst/>
            <a:ahLst/>
            <a:cxnLst/>
            <a:rect l="l" t="t" r="r" b="b"/>
            <a:pathLst>
              <a:path w="21336" h="24384">
                <a:moveTo>
                  <a:pt x="21336" y="12192"/>
                </a:moveTo>
                <a:lnTo>
                  <a:pt x="20320" y="7238"/>
                </a:lnTo>
                <a:lnTo>
                  <a:pt x="18415" y="3301"/>
                </a:lnTo>
                <a:lnTo>
                  <a:pt x="14604" y="508"/>
                </a:lnTo>
                <a:lnTo>
                  <a:pt x="10668" y="0"/>
                </a:lnTo>
                <a:lnTo>
                  <a:pt x="6350" y="508"/>
                </a:lnTo>
                <a:lnTo>
                  <a:pt x="3428" y="3301"/>
                </a:lnTo>
                <a:lnTo>
                  <a:pt x="507" y="7238"/>
                </a:lnTo>
                <a:lnTo>
                  <a:pt x="0" y="12192"/>
                </a:lnTo>
                <a:lnTo>
                  <a:pt x="507" y="16129"/>
                </a:lnTo>
                <a:lnTo>
                  <a:pt x="3428" y="20447"/>
                </a:lnTo>
                <a:lnTo>
                  <a:pt x="6350" y="23241"/>
                </a:lnTo>
                <a:lnTo>
                  <a:pt x="10668" y="24384"/>
                </a:lnTo>
                <a:lnTo>
                  <a:pt x="11175" y="23875"/>
                </a:lnTo>
                <a:lnTo>
                  <a:pt x="14604" y="23241"/>
                </a:lnTo>
                <a:lnTo>
                  <a:pt x="18415" y="20447"/>
                </a:lnTo>
                <a:lnTo>
                  <a:pt x="20320" y="16129"/>
                </a:lnTo>
                <a:lnTo>
                  <a:pt x="21336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8327135" y="2685288"/>
            <a:ext cx="22860" cy="24384"/>
          </a:xfrm>
          <a:custGeom>
            <a:avLst/>
            <a:gdLst/>
            <a:ahLst/>
            <a:cxnLst/>
            <a:rect l="l" t="t" r="r" b="b"/>
            <a:pathLst>
              <a:path w="22860" h="24384">
                <a:moveTo>
                  <a:pt x="17145" y="22225"/>
                </a:moveTo>
                <a:lnTo>
                  <a:pt x="19685" y="20447"/>
                </a:lnTo>
                <a:lnTo>
                  <a:pt x="21844" y="16637"/>
                </a:lnTo>
                <a:lnTo>
                  <a:pt x="22352" y="13842"/>
                </a:lnTo>
                <a:lnTo>
                  <a:pt x="22860" y="12191"/>
                </a:lnTo>
                <a:lnTo>
                  <a:pt x="21844" y="7238"/>
                </a:lnTo>
                <a:lnTo>
                  <a:pt x="19685" y="3301"/>
                </a:lnTo>
                <a:lnTo>
                  <a:pt x="15621" y="508"/>
                </a:lnTo>
                <a:lnTo>
                  <a:pt x="11430" y="0"/>
                </a:lnTo>
                <a:lnTo>
                  <a:pt x="6731" y="508"/>
                </a:lnTo>
                <a:lnTo>
                  <a:pt x="3683" y="3301"/>
                </a:lnTo>
                <a:lnTo>
                  <a:pt x="508" y="7238"/>
                </a:lnTo>
                <a:lnTo>
                  <a:pt x="0" y="12191"/>
                </a:lnTo>
                <a:lnTo>
                  <a:pt x="508" y="16637"/>
                </a:lnTo>
                <a:lnTo>
                  <a:pt x="3683" y="20447"/>
                </a:lnTo>
                <a:lnTo>
                  <a:pt x="6731" y="23240"/>
                </a:lnTo>
                <a:lnTo>
                  <a:pt x="11430" y="24384"/>
                </a:lnTo>
                <a:lnTo>
                  <a:pt x="13462" y="23875"/>
                </a:lnTo>
                <a:lnTo>
                  <a:pt x="17145" y="2222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8314944" y="2654808"/>
            <a:ext cx="24383" cy="21336"/>
          </a:xfrm>
          <a:custGeom>
            <a:avLst/>
            <a:gdLst/>
            <a:ahLst/>
            <a:cxnLst/>
            <a:rect l="l" t="t" r="r" b="b"/>
            <a:pathLst>
              <a:path w="24383" h="21336">
                <a:moveTo>
                  <a:pt x="24383" y="10667"/>
                </a:moveTo>
                <a:lnTo>
                  <a:pt x="23240" y="6350"/>
                </a:lnTo>
                <a:lnTo>
                  <a:pt x="21081" y="3428"/>
                </a:lnTo>
                <a:lnTo>
                  <a:pt x="16636" y="507"/>
                </a:lnTo>
                <a:lnTo>
                  <a:pt x="12191" y="0"/>
                </a:lnTo>
                <a:lnTo>
                  <a:pt x="7238" y="507"/>
                </a:lnTo>
                <a:lnTo>
                  <a:pt x="3936" y="3428"/>
                </a:lnTo>
                <a:lnTo>
                  <a:pt x="507" y="6350"/>
                </a:lnTo>
                <a:lnTo>
                  <a:pt x="0" y="10667"/>
                </a:lnTo>
                <a:lnTo>
                  <a:pt x="507" y="14604"/>
                </a:lnTo>
                <a:lnTo>
                  <a:pt x="3936" y="18414"/>
                </a:lnTo>
                <a:lnTo>
                  <a:pt x="7238" y="20319"/>
                </a:lnTo>
                <a:lnTo>
                  <a:pt x="12191" y="21336"/>
                </a:lnTo>
                <a:lnTo>
                  <a:pt x="13842" y="20827"/>
                </a:lnTo>
                <a:lnTo>
                  <a:pt x="16636" y="20319"/>
                </a:lnTo>
                <a:lnTo>
                  <a:pt x="18287" y="19430"/>
                </a:lnTo>
                <a:lnTo>
                  <a:pt x="21081" y="18414"/>
                </a:lnTo>
                <a:lnTo>
                  <a:pt x="23240" y="14604"/>
                </a:lnTo>
                <a:lnTo>
                  <a:pt x="24383" y="106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8304276" y="2621279"/>
            <a:ext cx="22859" cy="21336"/>
          </a:xfrm>
          <a:custGeom>
            <a:avLst/>
            <a:gdLst/>
            <a:ahLst/>
            <a:cxnLst/>
            <a:rect l="l" t="t" r="r" b="b"/>
            <a:pathLst>
              <a:path w="22859" h="21336">
                <a:moveTo>
                  <a:pt x="22859" y="10668"/>
                </a:moveTo>
                <a:lnTo>
                  <a:pt x="21844" y="6350"/>
                </a:lnTo>
                <a:lnTo>
                  <a:pt x="19684" y="3429"/>
                </a:lnTo>
                <a:lnTo>
                  <a:pt x="15621" y="508"/>
                </a:lnTo>
                <a:lnTo>
                  <a:pt x="11429" y="0"/>
                </a:lnTo>
                <a:lnTo>
                  <a:pt x="6730" y="508"/>
                </a:lnTo>
                <a:lnTo>
                  <a:pt x="3682" y="3429"/>
                </a:lnTo>
                <a:lnTo>
                  <a:pt x="507" y="6350"/>
                </a:lnTo>
                <a:lnTo>
                  <a:pt x="0" y="10668"/>
                </a:lnTo>
                <a:lnTo>
                  <a:pt x="507" y="14605"/>
                </a:lnTo>
                <a:lnTo>
                  <a:pt x="3682" y="18415"/>
                </a:lnTo>
                <a:lnTo>
                  <a:pt x="6730" y="20320"/>
                </a:lnTo>
                <a:lnTo>
                  <a:pt x="11429" y="21336"/>
                </a:lnTo>
                <a:lnTo>
                  <a:pt x="12953" y="20828"/>
                </a:lnTo>
                <a:lnTo>
                  <a:pt x="15621" y="20320"/>
                </a:lnTo>
                <a:lnTo>
                  <a:pt x="19684" y="18415"/>
                </a:lnTo>
                <a:lnTo>
                  <a:pt x="21844" y="14605"/>
                </a:lnTo>
                <a:lnTo>
                  <a:pt x="22859" y="1066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8293608" y="2587752"/>
            <a:ext cx="21336" cy="22860"/>
          </a:xfrm>
          <a:custGeom>
            <a:avLst/>
            <a:gdLst/>
            <a:ahLst/>
            <a:cxnLst/>
            <a:rect l="l" t="t" r="r" b="b"/>
            <a:pathLst>
              <a:path w="21336" h="22860">
                <a:moveTo>
                  <a:pt x="21336" y="11430"/>
                </a:moveTo>
                <a:lnTo>
                  <a:pt x="20320" y="6731"/>
                </a:lnTo>
                <a:lnTo>
                  <a:pt x="18415" y="3683"/>
                </a:lnTo>
                <a:lnTo>
                  <a:pt x="14605" y="508"/>
                </a:lnTo>
                <a:lnTo>
                  <a:pt x="10668" y="0"/>
                </a:lnTo>
                <a:lnTo>
                  <a:pt x="6350" y="508"/>
                </a:lnTo>
                <a:lnTo>
                  <a:pt x="3428" y="3683"/>
                </a:lnTo>
                <a:lnTo>
                  <a:pt x="508" y="6731"/>
                </a:lnTo>
                <a:lnTo>
                  <a:pt x="0" y="11430"/>
                </a:lnTo>
                <a:lnTo>
                  <a:pt x="508" y="15621"/>
                </a:lnTo>
                <a:lnTo>
                  <a:pt x="3428" y="19685"/>
                </a:lnTo>
                <a:lnTo>
                  <a:pt x="6350" y="21844"/>
                </a:lnTo>
                <a:lnTo>
                  <a:pt x="10668" y="22860"/>
                </a:lnTo>
                <a:lnTo>
                  <a:pt x="12065" y="22351"/>
                </a:lnTo>
                <a:lnTo>
                  <a:pt x="14605" y="21844"/>
                </a:lnTo>
                <a:lnTo>
                  <a:pt x="18415" y="19685"/>
                </a:lnTo>
                <a:lnTo>
                  <a:pt x="20320" y="15621"/>
                </a:lnTo>
                <a:lnTo>
                  <a:pt x="21336" y="1143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8279892" y="2554224"/>
            <a:ext cx="24383" cy="24384"/>
          </a:xfrm>
          <a:custGeom>
            <a:avLst/>
            <a:gdLst/>
            <a:ahLst/>
            <a:cxnLst/>
            <a:rect l="l" t="t" r="r" b="b"/>
            <a:pathLst>
              <a:path w="24383" h="24384">
                <a:moveTo>
                  <a:pt x="24383" y="12191"/>
                </a:moveTo>
                <a:lnTo>
                  <a:pt x="23240" y="7747"/>
                </a:lnTo>
                <a:lnTo>
                  <a:pt x="20447" y="3937"/>
                </a:lnTo>
                <a:lnTo>
                  <a:pt x="16636" y="508"/>
                </a:lnTo>
                <a:lnTo>
                  <a:pt x="12191" y="0"/>
                </a:lnTo>
                <a:lnTo>
                  <a:pt x="7238" y="508"/>
                </a:lnTo>
                <a:lnTo>
                  <a:pt x="3936" y="3937"/>
                </a:lnTo>
                <a:lnTo>
                  <a:pt x="507" y="7747"/>
                </a:lnTo>
                <a:lnTo>
                  <a:pt x="0" y="12191"/>
                </a:lnTo>
                <a:lnTo>
                  <a:pt x="507" y="16637"/>
                </a:lnTo>
                <a:lnTo>
                  <a:pt x="3936" y="21081"/>
                </a:lnTo>
                <a:lnTo>
                  <a:pt x="7238" y="23240"/>
                </a:lnTo>
                <a:lnTo>
                  <a:pt x="12191" y="24384"/>
                </a:lnTo>
                <a:lnTo>
                  <a:pt x="13842" y="23875"/>
                </a:lnTo>
                <a:lnTo>
                  <a:pt x="16636" y="23240"/>
                </a:lnTo>
                <a:lnTo>
                  <a:pt x="20447" y="21081"/>
                </a:lnTo>
                <a:lnTo>
                  <a:pt x="22225" y="18287"/>
                </a:lnTo>
                <a:lnTo>
                  <a:pt x="23240" y="16637"/>
                </a:lnTo>
                <a:lnTo>
                  <a:pt x="24383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8270748" y="2520696"/>
            <a:ext cx="22859" cy="24383"/>
          </a:xfrm>
          <a:custGeom>
            <a:avLst/>
            <a:gdLst/>
            <a:ahLst/>
            <a:cxnLst/>
            <a:rect l="l" t="t" r="r" b="b"/>
            <a:pathLst>
              <a:path w="22859" h="24383">
                <a:moveTo>
                  <a:pt x="22859" y="12191"/>
                </a:moveTo>
                <a:lnTo>
                  <a:pt x="21844" y="7238"/>
                </a:lnTo>
                <a:lnTo>
                  <a:pt x="19684" y="3937"/>
                </a:lnTo>
                <a:lnTo>
                  <a:pt x="15621" y="507"/>
                </a:lnTo>
                <a:lnTo>
                  <a:pt x="11429" y="0"/>
                </a:lnTo>
                <a:lnTo>
                  <a:pt x="6730" y="507"/>
                </a:lnTo>
                <a:lnTo>
                  <a:pt x="3682" y="3937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7"/>
                </a:lnTo>
                <a:lnTo>
                  <a:pt x="3682" y="21081"/>
                </a:lnTo>
                <a:lnTo>
                  <a:pt x="6730" y="23240"/>
                </a:lnTo>
                <a:lnTo>
                  <a:pt x="11429" y="24383"/>
                </a:lnTo>
                <a:lnTo>
                  <a:pt x="12953" y="23875"/>
                </a:lnTo>
                <a:lnTo>
                  <a:pt x="15621" y="23240"/>
                </a:lnTo>
                <a:lnTo>
                  <a:pt x="19684" y="21081"/>
                </a:lnTo>
                <a:lnTo>
                  <a:pt x="20827" y="18287"/>
                </a:lnTo>
                <a:lnTo>
                  <a:pt x="21844" y="16637"/>
                </a:lnTo>
                <a:lnTo>
                  <a:pt x="22859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5943600" y="2110740"/>
            <a:ext cx="394715" cy="3947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5103876" y="2110740"/>
            <a:ext cx="394715" cy="3947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5522976" y="2110740"/>
            <a:ext cx="396239" cy="3947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8087868" y="2110740"/>
            <a:ext cx="394716" cy="3947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7246620" y="2110740"/>
            <a:ext cx="396240" cy="3947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7667244" y="2110740"/>
            <a:ext cx="396240" cy="3947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6160008" y="2645664"/>
            <a:ext cx="1304543" cy="3154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7232142" y="2902458"/>
            <a:ext cx="299719" cy="116712"/>
          </a:xfrm>
          <a:custGeom>
            <a:avLst/>
            <a:gdLst/>
            <a:ahLst/>
            <a:cxnLst/>
            <a:rect l="l" t="t" r="r" b="b"/>
            <a:pathLst>
              <a:path w="299719" h="116712">
                <a:moveTo>
                  <a:pt x="52704" y="39750"/>
                </a:moveTo>
                <a:lnTo>
                  <a:pt x="0" y="0"/>
                </a:lnTo>
                <a:lnTo>
                  <a:pt x="41909" y="92075"/>
                </a:lnTo>
                <a:lnTo>
                  <a:pt x="64412" y="45393"/>
                </a:lnTo>
                <a:lnTo>
                  <a:pt x="52704" y="39750"/>
                </a:lnTo>
                <a:close/>
              </a:path>
              <a:path w="299719" h="116712">
                <a:moveTo>
                  <a:pt x="64007" y="16382"/>
                </a:moveTo>
                <a:lnTo>
                  <a:pt x="64412" y="45393"/>
                </a:lnTo>
                <a:lnTo>
                  <a:pt x="288543" y="153415"/>
                </a:lnTo>
                <a:lnTo>
                  <a:pt x="299719" y="130047"/>
                </a:lnTo>
                <a:lnTo>
                  <a:pt x="75683" y="22012"/>
                </a:lnTo>
                <a:lnTo>
                  <a:pt x="98171" y="-24637"/>
                </a:lnTo>
                <a:lnTo>
                  <a:pt x="0" y="0"/>
                </a:lnTo>
                <a:lnTo>
                  <a:pt x="52704" y="39750"/>
                </a:lnTo>
                <a:lnTo>
                  <a:pt x="64412" y="45393"/>
                </a:lnTo>
                <a:lnTo>
                  <a:pt x="64007" y="1638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5819" y="2744724"/>
            <a:ext cx="24384" cy="24384"/>
          </a:xfrm>
          <a:custGeom>
            <a:avLst/>
            <a:gdLst/>
            <a:ahLst/>
            <a:cxnLst/>
            <a:rect l="l" t="t" r="r" b="b"/>
            <a:pathLst>
              <a:path w="24384" h="24384">
                <a:moveTo>
                  <a:pt x="24384" y="11937"/>
                </a:moveTo>
                <a:lnTo>
                  <a:pt x="23279" y="7620"/>
                </a:lnTo>
                <a:lnTo>
                  <a:pt x="21056" y="3810"/>
                </a:lnTo>
                <a:lnTo>
                  <a:pt x="16624" y="508"/>
                </a:lnTo>
                <a:lnTo>
                  <a:pt x="12192" y="0"/>
                </a:lnTo>
                <a:lnTo>
                  <a:pt x="7200" y="508"/>
                </a:lnTo>
                <a:lnTo>
                  <a:pt x="3873" y="3810"/>
                </a:lnTo>
                <a:lnTo>
                  <a:pt x="558" y="7620"/>
                </a:lnTo>
                <a:lnTo>
                  <a:pt x="0" y="11937"/>
                </a:lnTo>
                <a:lnTo>
                  <a:pt x="558" y="16255"/>
                </a:lnTo>
                <a:lnTo>
                  <a:pt x="3873" y="20574"/>
                </a:lnTo>
                <a:lnTo>
                  <a:pt x="7200" y="22733"/>
                </a:lnTo>
                <a:lnTo>
                  <a:pt x="12192" y="24384"/>
                </a:lnTo>
                <a:lnTo>
                  <a:pt x="14414" y="23240"/>
                </a:lnTo>
                <a:lnTo>
                  <a:pt x="18288" y="21716"/>
                </a:lnTo>
                <a:lnTo>
                  <a:pt x="21056" y="20574"/>
                </a:lnTo>
                <a:lnTo>
                  <a:pt x="23279" y="16255"/>
                </a:lnTo>
                <a:lnTo>
                  <a:pt x="24384" y="119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3628" y="2714244"/>
            <a:ext cx="21335" cy="22859"/>
          </a:xfrm>
          <a:custGeom>
            <a:avLst/>
            <a:gdLst/>
            <a:ahLst/>
            <a:cxnLst/>
            <a:rect l="l" t="t" r="r" b="b"/>
            <a:pathLst>
              <a:path w="21335" h="22859">
                <a:moveTo>
                  <a:pt x="11150" y="22351"/>
                </a:moveTo>
                <a:lnTo>
                  <a:pt x="14541" y="21843"/>
                </a:lnTo>
                <a:lnTo>
                  <a:pt x="17945" y="19176"/>
                </a:lnTo>
                <a:lnTo>
                  <a:pt x="20370" y="15620"/>
                </a:lnTo>
                <a:lnTo>
                  <a:pt x="20853" y="12953"/>
                </a:lnTo>
                <a:lnTo>
                  <a:pt x="21335" y="11429"/>
                </a:lnTo>
                <a:lnTo>
                  <a:pt x="20370" y="6730"/>
                </a:lnTo>
                <a:lnTo>
                  <a:pt x="17945" y="3175"/>
                </a:lnTo>
                <a:lnTo>
                  <a:pt x="14541" y="507"/>
                </a:lnTo>
                <a:lnTo>
                  <a:pt x="10668" y="0"/>
                </a:lnTo>
                <a:lnTo>
                  <a:pt x="6299" y="507"/>
                </a:lnTo>
                <a:lnTo>
                  <a:pt x="2908" y="3175"/>
                </a:lnTo>
                <a:lnTo>
                  <a:pt x="482" y="6730"/>
                </a:lnTo>
                <a:lnTo>
                  <a:pt x="0" y="11429"/>
                </a:lnTo>
                <a:lnTo>
                  <a:pt x="482" y="15620"/>
                </a:lnTo>
                <a:lnTo>
                  <a:pt x="2908" y="19176"/>
                </a:lnTo>
                <a:lnTo>
                  <a:pt x="6299" y="21843"/>
                </a:lnTo>
                <a:lnTo>
                  <a:pt x="10668" y="22859"/>
                </a:lnTo>
                <a:lnTo>
                  <a:pt x="11150" y="2235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9912" y="2682240"/>
            <a:ext cx="21335" cy="22860"/>
          </a:xfrm>
          <a:custGeom>
            <a:avLst/>
            <a:gdLst/>
            <a:ahLst/>
            <a:cxnLst/>
            <a:rect l="l" t="t" r="r" b="b"/>
            <a:pathLst>
              <a:path w="21335" h="22860">
                <a:moveTo>
                  <a:pt x="11150" y="22351"/>
                </a:moveTo>
                <a:lnTo>
                  <a:pt x="14541" y="21844"/>
                </a:lnTo>
                <a:lnTo>
                  <a:pt x="18427" y="19685"/>
                </a:lnTo>
                <a:lnTo>
                  <a:pt x="20370" y="15621"/>
                </a:lnTo>
                <a:lnTo>
                  <a:pt x="20853" y="12954"/>
                </a:lnTo>
                <a:lnTo>
                  <a:pt x="21335" y="11430"/>
                </a:lnTo>
                <a:lnTo>
                  <a:pt x="20370" y="6731"/>
                </a:lnTo>
                <a:lnTo>
                  <a:pt x="18427" y="3683"/>
                </a:lnTo>
                <a:lnTo>
                  <a:pt x="14541" y="508"/>
                </a:lnTo>
                <a:lnTo>
                  <a:pt x="10668" y="0"/>
                </a:lnTo>
                <a:lnTo>
                  <a:pt x="6299" y="508"/>
                </a:lnTo>
                <a:lnTo>
                  <a:pt x="3390" y="3683"/>
                </a:lnTo>
                <a:lnTo>
                  <a:pt x="482" y="6731"/>
                </a:lnTo>
                <a:lnTo>
                  <a:pt x="0" y="11430"/>
                </a:lnTo>
                <a:lnTo>
                  <a:pt x="482" y="15621"/>
                </a:lnTo>
                <a:lnTo>
                  <a:pt x="3390" y="19685"/>
                </a:lnTo>
                <a:lnTo>
                  <a:pt x="6299" y="21844"/>
                </a:lnTo>
                <a:lnTo>
                  <a:pt x="10668" y="22860"/>
                </a:lnTo>
                <a:lnTo>
                  <a:pt x="11150" y="2235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4672" y="2650236"/>
            <a:ext cx="24384" cy="24384"/>
          </a:xfrm>
          <a:custGeom>
            <a:avLst/>
            <a:gdLst/>
            <a:ahLst/>
            <a:cxnLst/>
            <a:rect l="l" t="t" r="r" b="b"/>
            <a:pathLst>
              <a:path w="24384" h="24384">
                <a:moveTo>
                  <a:pt x="24384" y="12446"/>
                </a:moveTo>
                <a:lnTo>
                  <a:pt x="23279" y="7619"/>
                </a:lnTo>
                <a:lnTo>
                  <a:pt x="20510" y="3810"/>
                </a:lnTo>
                <a:lnTo>
                  <a:pt x="16624" y="1142"/>
                </a:lnTo>
                <a:lnTo>
                  <a:pt x="12191" y="0"/>
                </a:lnTo>
                <a:lnTo>
                  <a:pt x="7200" y="1142"/>
                </a:lnTo>
                <a:lnTo>
                  <a:pt x="3327" y="3810"/>
                </a:lnTo>
                <a:lnTo>
                  <a:pt x="558" y="7619"/>
                </a:lnTo>
                <a:lnTo>
                  <a:pt x="0" y="12446"/>
                </a:lnTo>
                <a:lnTo>
                  <a:pt x="558" y="16255"/>
                </a:lnTo>
                <a:lnTo>
                  <a:pt x="3327" y="20574"/>
                </a:lnTo>
                <a:lnTo>
                  <a:pt x="7200" y="22733"/>
                </a:lnTo>
                <a:lnTo>
                  <a:pt x="12191" y="24384"/>
                </a:lnTo>
                <a:lnTo>
                  <a:pt x="13855" y="23875"/>
                </a:lnTo>
                <a:lnTo>
                  <a:pt x="16624" y="22733"/>
                </a:lnTo>
                <a:lnTo>
                  <a:pt x="20510" y="20574"/>
                </a:lnTo>
                <a:lnTo>
                  <a:pt x="23279" y="16255"/>
                </a:lnTo>
                <a:lnTo>
                  <a:pt x="24384" y="1244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90956" y="2619755"/>
            <a:ext cx="22859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17145" y="20828"/>
                </a:moveTo>
                <a:lnTo>
                  <a:pt x="19748" y="19177"/>
                </a:lnTo>
                <a:lnTo>
                  <a:pt x="21818" y="15621"/>
                </a:lnTo>
                <a:lnTo>
                  <a:pt x="22339" y="12954"/>
                </a:lnTo>
                <a:lnTo>
                  <a:pt x="22859" y="11430"/>
                </a:lnTo>
                <a:lnTo>
                  <a:pt x="21818" y="6731"/>
                </a:lnTo>
                <a:lnTo>
                  <a:pt x="19748" y="3175"/>
                </a:lnTo>
                <a:lnTo>
                  <a:pt x="15582" y="508"/>
                </a:lnTo>
                <a:lnTo>
                  <a:pt x="11429" y="0"/>
                </a:lnTo>
                <a:lnTo>
                  <a:pt x="6756" y="508"/>
                </a:lnTo>
                <a:lnTo>
                  <a:pt x="3632" y="3175"/>
                </a:lnTo>
                <a:lnTo>
                  <a:pt x="520" y="6731"/>
                </a:lnTo>
                <a:lnTo>
                  <a:pt x="0" y="11430"/>
                </a:lnTo>
                <a:lnTo>
                  <a:pt x="520" y="15621"/>
                </a:lnTo>
                <a:lnTo>
                  <a:pt x="3632" y="19177"/>
                </a:lnTo>
                <a:lnTo>
                  <a:pt x="6756" y="21844"/>
                </a:lnTo>
                <a:lnTo>
                  <a:pt x="11429" y="22860"/>
                </a:lnTo>
                <a:lnTo>
                  <a:pt x="13512" y="22352"/>
                </a:lnTo>
                <a:lnTo>
                  <a:pt x="17145" y="2082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5716" y="2587752"/>
            <a:ext cx="24384" cy="22860"/>
          </a:xfrm>
          <a:custGeom>
            <a:avLst/>
            <a:gdLst/>
            <a:ahLst/>
            <a:cxnLst/>
            <a:rect l="l" t="t" r="r" b="b"/>
            <a:pathLst>
              <a:path w="24384" h="22860">
                <a:moveTo>
                  <a:pt x="24384" y="11430"/>
                </a:moveTo>
                <a:lnTo>
                  <a:pt x="23279" y="6731"/>
                </a:lnTo>
                <a:lnTo>
                  <a:pt x="20510" y="3683"/>
                </a:lnTo>
                <a:lnTo>
                  <a:pt x="16624" y="508"/>
                </a:lnTo>
                <a:lnTo>
                  <a:pt x="12192" y="0"/>
                </a:lnTo>
                <a:lnTo>
                  <a:pt x="7200" y="508"/>
                </a:lnTo>
                <a:lnTo>
                  <a:pt x="3327" y="3683"/>
                </a:lnTo>
                <a:lnTo>
                  <a:pt x="558" y="6731"/>
                </a:lnTo>
                <a:lnTo>
                  <a:pt x="0" y="11430"/>
                </a:lnTo>
                <a:lnTo>
                  <a:pt x="558" y="15621"/>
                </a:lnTo>
                <a:lnTo>
                  <a:pt x="3327" y="19685"/>
                </a:lnTo>
                <a:lnTo>
                  <a:pt x="7200" y="21844"/>
                </a:lnTo>
                <a:lnTo>
                  <a:pt x="12192" y="22860"/>
                </a:lnTo>
                <a:lnTo>
                  <a:pt x="13855" y="22351"/>
                </a:lnTo>
                <a:lnTo>
                  <a:pt x="16624" y="21844"/>
                </a:lnTo>
                <a:lnTo>
                  <a:pt x="20510" y="19685"/>
                </a:lnTo>
                <a:lnTo>
                  <a:pt x="23279" y="15621"/>
                </a:lnTo>
                <a:lnTo>
                  <a:pt x="24384" y="1143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2000" y="2555748"/>
            <a:ext cx="24384" cy="24384"/>
          </a:xfrm>
          <a:custGeom>
            <a:avLst/>
            <a:gdLst/>
            <a:ahLst/>
            <a:cxnLst/>
            <a:rect l="l" t="t" r="r" b="b"/>
            <a:pathLst>
              <a:path w="24384" h="24384">
                <a:moveTo>
                  <a:pt x="24384" y="12446"/>
                </a:moveTo>
                <a:lnTo>
                  <a:pt x="23279" y="7619"/>
                </a:lnTo>
                <a:lnTo>
                  <a:pt x="21056" y="3810"/>
                </a:lnTo>
                <a:lnTo>
                  <a:pt x="16624" y="1142"/>
                </a:lnTo>
                <a:lnTo>
                  <a:pt x="12192" y="0"/>
                </a:lnTo>
                <a:lnTo>
                  <a:pt x="7200" y="1142"/>
                </a:lnTo>
                <a:lnTo>
                  <a:pt x="3873" y="3810"/>
                </a:lnTo>
                <a:lnTo>
                  <a:pt x="558" y="7619"/>
                </a:lnTo>
                <a:lnTo>
                  <a:pt x="0" y="12446"/>
                </a:lnTo>
                <a:lnTo>
                  <a:pt x="558" y="16255"/>
                </a:lnTo>
                <a:lnTo>
                  <a:pt x="3873" y="20574"/>
                </a:lnTo>
                <a:lnTo>
                  <a:pt x="7200" y="22732"/>
                </a:lnTo>
                <a:lnTo>
                  <a:pt x="12192" y="24384"/>
                </a:lnTo>
                <a:lnTo>
                  <a:pt x="14414" y="23875"/>
                </a:lnTo>
                <a:lnTo>
                  <a:pt x="18287" y="21716"/>
                </a:lnTo>
                <a:lnTo>
                  <a:pt x="21056" y="20574"/>
                </a:lnTo>
                <a:lnTo>
                  <a:pt x="23279" y="16255"/>
                </a:lnTo>
                <a:lnTo>
                  <a:pt x="24384" y="1244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9808" y="2523744"/>
            <a:ext cx="21335" cy="24383"/>
          </a:xfrm>
          <a:custGeom>
            <a:avLst/>
            <a:gdLst/>
            <a:ahLst/>
            <a:cxnLst/>
            <a:rect l="l" t="t" r="r" b="b"/>
            <a:pathLst>
              <a:path w="21335" h="24383">
                <a:moveTo>
                  <a:pt x="11150" y="23875"/>
                </a:moveTo>
                <a:lnTo>
                  <a:pt x="14541" y="23240"/>
                </a:lnTo>
                <a:lnTo>
                  <a:pt x="17945" y="20446"/>
                </a:lnTo>
                <a:lnTo>
                  <a:pt x="20370" y="16636"/>
                </a:lnTo>
                <a:lnTo>
                  <a:pt x="20853" y="13842"/>
                </a:lnTo>
                <a:lnTo>
                  <a:pt x="21335" y="12191"/>
                </a:lnTo>
                <a:lnTo>
                  <a:pt x="20370" y="7238"/>
                </a:lnTo>
                <a:lnTo>
                  <a:pt x="17945" y="3301"/>
                </a:lnTo>
                <a:lnTo>
                  <a:pt x="14541" y="507"/>
                </a:lnTo>
                <a:lnTo>
                  <a:pt x="10668" y="0"/>
                </a:lnTo>
                <a:lnTo>
                  <a:pt x="6299" y="507"/>
                </a:lnTo>
                <a:lnTo>
                  <a:pt x="2908" y="3301"/>
                </a:lnTo>
                <a:lnTo>
                  <a:pt x="482" y="7238"/>
                </a:lnTo>
                <a:lnTo>
                  <a:pt x="0" y="12191"/>
                </a:lnTo>
                <a:lnTo>
                  <a:pt x="482" y="16636"/>
                </a:lnTo>
                <a:lnTo>
                  <a:pt x="2908" y="20446"/>
                </a:lnTo>
                <a:lnTo>
                  <a:pt x="6299" y="23240"/>
                </a:lnTo>
                <a:lnTo>
                  <a:pt x="10668" y="24383"/>
                </a:lnTo>
                <a:lnTo>
                  <a:pt x="11150" y="2387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4568" y="2491740"/>
            <a:ext cx="22859" cy="24384"/>
          </a:xfrm>
          <a:custGeom>
            <a:avLst/>
            <a:gdLst/>
            <a:ahLst/>
            <a:cxnLst/>
            <a:rect l="l" t="t" r="r" b="b"/>
            <a:pathLst>
              <a:path w="22859" h="24384">
                <a:moveTo>
                  <a:pt x="22859" y="12192"/>
                </a:moveTo>
                <a:lnTo>
                  <a:pt x="21818" y="7238"/>
                </a:lnTo>
                <a:lnTo>
                  <a:pt x="19748" y="3937"/>
                </a:lnTo>
                <a:lnTo>
                  <a:pt x="15582" y="508"/>
                </a:lnTo>
                <a:lnTo>
                  <a:pt x="11429" y="0"/>
                </a:lnTo>
                <a:lnTo>
                  <a:pt x="6756" y="508"/>
                </a:lnTo>
                <a:lnTo>
                  <a:pt x="3632" y="3937"/>
                </a:lnTo>
                <a:lnTo>
                  <a:pt x="520" y="7238"/>
                </a:lnTo>
                <a:lnTo>
                  <a:pt x="0" y="12192"/>
                </a:lnTo>
                <a:lnTo>
                  <a:pt x="520" y="16637"/>
                </a:lnTo>
                <a:lnTo>
                  <a:pt x="3632" y="21082"/>
                </a:lnTo>
                <a:lnTo>
                  <a:pt x="6756" y="23240"/>
                </a:lnTo>
                <a:lnTo>
                  <a:pt x="11429" y="24384"/>
                </a:lnTo>
                <a:lnTo>
                  <a:pt x="13512" y="23875"/>
                </a:lnTo>
                <a:lnTo>
                  <a:pt x="17144" y="22225"/>
                </a:lnTo>
                <a:lnTo>
                  <a:pt x="19748" y="21082"/>
                </a:lnTo>
                <a:lnTo>
                  <a:pt x="20777" y="18287"/>
                </a:lnTo>
                <a:lnTo>
                  <a:pt x="21818" y="16637"/>
                </a:lnTo>
                <a:lnTo>
                  <a:pt x="22859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41476" y="3416808"/>
            <a:ext cx="24384" cy="22859"/>
          </a:xfrm>
          <a:custGeom>
            <a:avLst/>
            <a:gdLst/>
            <a:ahLst/>
            <a:cxnLst/>
            <a:rect l="l" t="t" r="r" b="b"/>
            <a:pathLst>
              <a:path w="24384" h="22859">
                <a:moveTo>
                  <a:pt x="24384" y="11683"/>
                </a:moveTo>
                <a:lnTo>
                  <a:pt x="23279" y="7112"/>
                </a:lnTo>
                <a:lnTo>
                  <a:pt x="20510" y="3555"/>
                </a:lnTo>
                <a:lnTo>
                  <a:pt x="16624" y="1015"/>
                </a:lnTo>
                <a:lnTo>
                  <a:pt x="12192" y="0"/>
                </a:lnTo>
                <a:lnTo>
                  <a:pt x="7200" y="1015"/>
                </a:lnTo>
                <a:lnTo>
                  <a:pt x="3327" y="3555"/>
                </a:lnTo>
                <a:lnTo>
                  <a:pt x="558" y="7112"/>
                </a:lnTo>
                <a:lnTo>
                  <a:pt x="0" y="11683"/>
                </a:lnTo>
                <a:lnTo>
                  <a:pt x="558" y="15239"/>
                </a:lnTo>
                <a:lnTo>
                  <a:pt x="3327" y="19303"/>
                </a:lnTo>
                <a:lnTo>
                  <a:pt x="7200" y="21336"/>
                </a:lnTo>
                <a:lnTo>
                  <a:pt x="12192" y="22859"/>
                </a:lnTo>
                <a:lnTo>
                  <a:pt x="13855" y="22351"/>
                </a:lnTo>
                <a:lnTo>
                  <a:pt x="16624" y="21336"/>
                </a:lnTo>
                <a:lnTo>
                  <a:pt x="20510" y="19303"/>
                </a:lnTo>
                <a:lnTo>
                  <a:pt x="23279" y="15239"/>
                </a:lnTo>
                <a:lnTo>
                  <a:pt x="24384" y="11683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27760" y="3384804"/>
            <a:ext cx="22859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17145" y="20828"/>
                </a:moveTo>
                <a:lnTo>
                  <a:pt x="19748" y="19176"/>
                </a:lnTo>
                <a:lnTo>
                  <a:pt x="21818" y="15621"/>
                </a:lnTo>
                <a:lnTo>
                  <a:pt x="22339" y="12954"/>
                </a:lnTo>
                <a:lnTo>
                  <a:pt x="22859" y="11430"/>
                </a:lnTo>
                <a:lnTo>
                  <a:pt x="21818" y="6731"/>
                </a:lnTo>
                <a:lnTo>
                  <a:pt x="19748" y="3175"/>
                </a:lnTo>
                <a:lnTo>
                  <a:pt x="15582" y="508"/>
                </a:lnTo>
                <a:lnTo>
                  <a:pt x="11430" y="0"/>
                </a:lnTo>
                <a:lnTo>
                  <a:pt x="7277" y="508"/>
                </a:lnTo>
                <a:lnTo>
                  <a:pt x="3632" y="3175"/>
                </a:lnTo>
                <a:lnTo>
                  <a:pt x="520" y="6731"/>
                </a:lnTo>
                <a:lnTo>
                  <a:pt x="0" y="11430"/>
                </a:lnTo>
                <a:lnTo>
                  <a:pt x="520" y="15621"/>
                </a:lnTo>
                <a:lnTo>
                  <a:pt x="3632" y="19176"/>
                </a:lnTo>
                <a:lnTo>
                  <a:pt x="7277" y="21844"/>
                </a:lnTo>
                <a:lnTo>
                  <a:pt x="11430" y="22860"/>
                </a:lnTo>
                <a:lnTo>
                  <a:pt x="13512" y="22351"/>
                </a:lnTo>
                <a:lnTo>
                  <a:pt x="17145" y="2082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12520" y="3352800"/>
            <a:ext cx="24384" cy="22860"/>
          </a:xfrm>
          <a:custGeom>
            <a:avLst/>
            <a:gdLst/>
            <a:ahLst/>
            <a:cxnLst/>
            <a:rect l="l" t="t" r="r" b="b"/>
            <a:pathLst>
              <a:path w="24384" h="22860">
                <a:moveTo>
                  <a:pt x="24384" y="11429"/>
                </a:moveTo>
                <a:lnTo>
                  <a:pt x="23279" y="6730"/>
                </a:lnTo>
                <a:lnTo>
                  <a:pt x="20510" y="3683"/>
                </a:lnTo>
                <a:lnTo>
                  <a:pt x="16624" y="508"/>
                </a:lnTo>
                <a:lnTo>
                  <a:pt x="12192" y="0"/>
                </a:lnTo>
                <a:lnTo>
                  <a:pt x="7200" y="508"/>
                </a:lnTo>
                <a:lnTo>
                  <a:pt x="3327" y="3683"/>
                </a:lnTo>
                <a:lnTo>
                  <a:pt x="558" y="6730"/>
                </a:lnTo>
                <a:lnTo>
                  <a:pt x="0" y="11429"/>
                </a:lnTo>
                <a:lnTo>
                  <a:pt x="558" y="15621"/>
                </a:lnTo>
                <a:lnTo>
                  <a:pt x="3327" y="19685"/>
                </a:lnTo>
                <a:lnTo>
                  <a:pt x="7200" y="21844"/>
                </a:lnTo>
                <a:lnTo>
                  <a:pt x="12192" y="22860"/>
                </a:lnTo>
                <a:lnTo>
                  <a:pt x="13855" y="22351"/>
                </a:lnTo>
                <a:lnTo>
                  <a:pt x="16624" y="21844"/>
                </a:lnTo>
                <a:lnTo>
                  <a:pt x="20510" y="19685"/>
                </a:lnTo>
                <a:lnTo>
                  <a:pt x="23279" y="15621"/>
                </a:lnTo>
                <a:lnTo>
                  <a:pt x="24384" y="1142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8804" y="3320796"/>
            <a:ext cx="22859" cy="24383"/>
          </a:xfrm>
          <a:custGeom>
            <a:avLst/>
            <a:gdLst/>
            <a:ahLst/>
            <a:cxnLst/>
            <a:rect l="l" t="t" r="r" b="b"/>
            <a:pathLst>
              <a:path w="22859" h="24383">
                <a:moveTo>
                  <a:pt x="22859" y="12445"/>
                </a:moveTo>
                <a:lnTo>
                  <a:pt x="21818" y="7619"/>
                </a:lnTo>
                <a:lnTo>
                  <a:pt x="19748" y="3809"/>
                </a:lnTo>
                <a:lnTo>
                  <a:pt x="15582" y="1142"/>
                </a:lnTo>
                <a:lnTo>
                  <a:pt x="11430" y="0"/>
                </a:lnTo>
                <a:lnTo>
                  <a:pt x="7277" y="1142"/>
                </a:lnTo>
                <a:lnTo>
                  <a:pt x="3632" y="3809"/>
                </a:lnTo>
                <a:lnTo>
                  <a:pt x="520" y="7619"/>
                </a:lnTo>
                <a:lnTo>
                  <a:pt x="0" y="12445"/>
                </a:lnTo>
                <a:lnTo>
                  <a:pt x="520" y="16255"/>
                </a:lnTo>
                <a:lnTo>
                  <a:pt x="3632" y="20574"/>
                </a:lnTo>
                <a:lnTo>
                  <a:pt x="7277" y="22732"/>
                </a:lnTo>
                <a:lnTo>
                  <a:pt x="11430" y="24383"/>
                </a:lnTo>
                <a:lnTo>
                  <a:pt x="13512" y="23875"/>
                </a:lnTo>
                <a:lnTo>
                  <a:pt x="17145" y="21716"/>
                </a:lnTo>
                <a:lnTo>
                  <a:pt x="19748" y="20574"/>
                </a:lnTo>
                <a:lnTo>
                  <a:pt x="21818" y="16255"/>
                </a:lnTo>
                <a:lnTo>
                  <a:pt x="22859" y="1244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86612" y="3290316"/>
            <a:ext cx="21335" cy="22860"/>
          </a:xfrm>
          <a:custGeom>
            <a:avLst/>
            <a:gdLst/>
            <a:ahLst/>
            <a:cxnLst/>
            <a:rect l="l" t="t" r="r" b="b"/>
            <a:pathLst>
              <a:path w="21335" h="22860">
                <a:moveTo>
                  <a:pt x="11150" y="22351"/>
                </a:moveTo>
                <a:lnTo>
                  <a:pt x="14541" y="21844"/>
                </a:lnTo>
                <a:lnTo>
                  <a:pt x="17945" y="19176"/>
                </a:lnTo>
                <a:lnTo>
                  <a:pt x="20370" y="15621"/>
                </a:lnTo>
                <a:lnTo>
                  <a:pt x="20853" y="12954"/>
                </a:lnTo>
                <a:lnTo>
                  <a:pt x="21335" y="11430"/>
                </a:lnTo>
                <a:lnTo>
                  <a:pt x="20370" y="6731"/>
                </a:lnTo>
                <a:lnTo>
                  <a:pt x="17945" y="3175"/>
                </a:lnTo>
                <a:lnTo>
                  <a:pt x="14541" y="508"/>
                </a:lnTo>
                <a:lnTo>
                  <a:pt x="10668" y="0"/>
                </a:lnTo>
                <a:lnTo>
                  <a:pt x="6299" y="508"/>
                </a:lnTo>
                <a:lnTo>
                  <a:pt x="2908" y="3175"/>
                </a:lnTo>
                <a:lnTo>
                  <a:pt x="482" y="6731"/>
                </a:lnTo>
                <a:lnTo>
                  <a:pt x="0" y="11430"/>
                </a:lnTo>
                <a:lnTo>
                  <a:pt x="482" y="15621"/>
                </a:lnTo>
                <a:lnTo>
                  <a:pt x="2908" y="19176"/>
                </a:lnTo>
                <a:lnTo>
                  <a:pt x="6299" y="21844"/>
                </a:lnTo>
                <a:lnTo>
                  <a:pt x="10668" y="22860"/>
                </a:lnTo>
                <a:lnTo>
                  <a:pt x="11150" y="2235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71372" y="3256788"/>
            <a:ext cx="22859" cy="24384"/>
          </a:xfrm>
          <a:custGeom>
            <a:avLst/>
            <a:gdLst/>
            <a:ahLst/>
            <a:cxnLst/>
            <a:rect l="l" t="t" r="r" b="b"/>
            <a:pathLst>
              <a:path w="22859" h="24384">
                <a:moveTo>
                  <a:pt x="21818" y="7238"/>
                </a:moveTo>
                <a:lnTo>
                  <a:pt x="19748" y="3937"/>
                </a:lnTo>
                <a:lnTo>
                  <a:pt x="15582" y="508"/>
                </a:lnTo>
                <a:lnTo>
                  <a:pt x="11430" y="0"/>
                </a:lnTo>
                <a:lnTo>
                  <a:pt x="7277" y="508"/>
                </a:lnTo>
                <a:lnTo>
                  <a:pt x="3632" y="3937"/>
                </a:lnTo>
                <a:lnTo>
                  <a:pt x="520" y="7238"/>
                </a:lnTo>
                <a:lnTo>
                  <a:pt x="0" y="12191"/>
                </a:lnTo>
                <a:lnTo>
                  <a:pt x="520" y="16637"/>
                </a:lnTo>
                <a:lnTo>
                  <a:pt x="3632" y="21082"/>
                </a:lnTo>
                <a:lnTo>
                  <a:pt x="7277" y="23240"/>
                </a:lnTo>
                <a:lnTo>
                  <a:pt x="11430" y="24384"/>
                </a:lnTo>
                <a:lnTo>
                  <a:pt x="13512" y="23875"/>
                </a:lnTo>
                <a:lnTo>
                  <a:pt x="17144" y="22225"/>
                </a:lnTo>
                <a:lnTo>
                  <a:pt x="19748" y="21082"/>
                </a:lnTo>
                <a:lnTo>
                  <a:pt x="20777" y="18287"/>
                </a:lnTo>
                <a:lnTo>
                  <a:pt x="21818" y="16637"/>
                </a:lnTo>
                <a:lnTo>
                  <a:pt x="22339" y="13842"/>
                </a:lnTo>
                <a:lnTo>
                  <a:pt x="22859" y="12191"/>
                </a:lnTo>
                <a:lnTo>
                  <a:pt x="21818" y="723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57656" y="3226308"/>
            <a:ext cx="22859" cy="22859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59" y="11683"/>
                </a:moveTo>
                <a:lnTo>
                  <a:pt x="21818" y="7112"/>
                </a:lnTo>
                <a:lnTo>
                  <a:pt x="19227" y="3555"/>
                </a:lnTo>
                <a:lnTo>
                  <a:pt x="15582" y="1015"/>
                </a:lnTo>
                <a:lnTo>
                  <a:pt x="11430" y="0"/>
                </a:lnTo>
                <a:lnTo>
                  <a:pt x="6756" y="1015"/>
                </a:lnTo>
                <a:lnTo>
                  <a:pt x="3111" y="3555"/>
                </a:lnTo>
                <a:lnTo>
                  <a:pt x="520" y="7112"/>
                </a:lnTo>
                <a:lnTo>
                  <a:pt x="0" y="11683"/>
                </a:lnTo>
                <a:lnTo>
                  <a:pt x="520" y="15239"/>
                </a:lnTo>
                <a:lnTo>
                  <a:pt x="3111" y="19303"/>
                </a:lnTo>
                <a:lnTo>
                  <a:pt x="6756" y="21336"/>
                </a:lnTo>
                <a:lnTo>
                  <a:pt x="11430" y="22859"/>
                </a:lnTo>
                <a:lnTo>
                  <a:pt x="12992" y="22351"/>
                </a:lnTo>
                <a:lnTo>
                  <a:pt x="15582" y="21336"/>
                </a:lnTo>
                <a:lnTo>
                  <a:pt x="19227" y="19303"/>
                </a:lnTo>
                <a:lnTo>
                  <a:pt x="21818" y="15239"/>
                </a:lnTo>
                <a:lnTo>
                  <a:pt x="22859" y="11683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42416" y="3195828"/>
            <a:ext cx="24384" cy="21336"/>
          </a:xfrm>
          <a:custGeom>
            <a:avLst/>
            <a:gdLst/>
            <a:ahLst/>
            <a:cxnLst/>
            <a:rect l="l" t="t" r="r" b="b"/>
            <a:pathLst>
              <a:path w="24384" h="21336">
                <a:moveTo>
                  <a:pt x="18287" y="19431"/>
                </a:moveTo>
                <a:lnTo>
                  <a:pt x="21056" y="17907"/>
                </a:lnTo>
                <a:lnTo>
                  <a:pt x="23279" y="14605"/>
                </a:lnTo>
                <a:lnTo>
                  <a:pt x="23825" y="12064"/>
                </a:lnTo>
                <a:lnTo>
                  <a:pt x="24384" y="10668"/>
                </a:lnTo>
                <a:lnTo>
                  <a:pt x="23279" y="6350"/>
                </a:lnTo>
                <a:lnTo>
                  <a:pt x="21056" y="2921"/>
                </a:lnTo>
                <a:lnTo>
                  <a:pt x="16624" y="508"/>
                </a:lnTo>
                <a:lnTo>
                  <a:pt x="12192" y="0"/>
                </a:lnTo>
                <a:lnTo>
                  <a:pt x="7759" y="508"/>
                </a:lnTo>
                <a:lnTo>
                  <a:pt x="3873" y="2921"/>
                </a:lnTo>
                <a:lnTo>
                  <a:pt x="558" y="6350"/>
                </a:lnTo>
                <a:lnTo>
                  <a:pt x="0" y="10668"/>
                </a:lnTo>
                <a:lnTo>
                  <a:pt x="558" y="14605"/>
                </a:lnTo>
                <a:lnTo>
                  <a:pt x="3873" y="17907"/>
                </a:lnTo>
                <a:lnTo>
                  <a:pt x="7759" y="20320"/>
                </a:lnTo>
                <a:lnTo>
                  <a:pt x="12192" y="21336"/>
                </a:lnTo>
                <a:lnTo>
                  <a:pt x="14414" y="20827"/>
                </a:lnTo>
                <a:lnTo>
                  <a:pt x="18287" y="1943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28700" y="3163824"/>
            <a:ext cx="24384" cy="21336"/>
          </a:xfrm>
          <a:custGeom>
            <a:avLst/>
            <a:gdLst/>
            <a:ahLst/>
            <a:cxnLst/>
            <a:rect l="l" t="t" r="r" b="b"/>
            <a:pathLst>
              <a:path w="24384" h="21336">
                <a:moveTo>
                  <a:pt x="24384" y="10667"/>
                </a:moveTo>
                <a:lnTo>
                  <a:pt x="23279" y="6350"/>
                </a:lnTo>
                <a:lnTo>
                  <a:pt x="20510" y="3428"/>
                </a:lnTo>
                <a:lnTo>
                  <a:pt x="16624" y="508"/>
                </a:lnTo>
                <a:lnTo>
                  <a:pt x="12191" y="0"/>
                </a:lnTo>
                <a:lnTo>
                  <a:pt x="7200" y="508"/>
                </a:lnTo>
                <a:lnTo>
                  <a:pt x="3327" y="3428"/>
                </a:lnTo>
                <a:lnTo>
                  <a:pt x="558" y="6350"/>
                </a:lnTo>
                <a:lnTo>
                  <a:pt x="0" y="10667"/>
                </a:lnTo>
                <a:lnTo>
                  <a:pt x="558" y="14604"/>
                </a:lnTo>
                <a:lnTo>
                  <a:pt x="3327" y="18414"/>
                </a:lnTo>
                <a:lnTo>
                  <a:pt x="7200" y="20320"/>
                </a:lnTo>
                <a:lnTo>
                  <a:pt x="12191" y="21336"/>
                </a:lnTo>
                <a:lnTo>
                  <a:pt x="13855" y="20827"/>
                </a:lnTo>
                <a:lnTo>
                  <a:pt x="16624" y="20320"/>
                </a:lnTo>
                <a:lnTo>
                  <a:pt x="20510" y="18414"/>
                </a:lnTo>
                <a:lnTo>
                  <a:pt x="23279" y="14604"/>
                </a:lnTo>
                <a:lnTo>
                  <a:pt x="24384" y="106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14984" y="3130296"/>
            <a:ext cx="22859" cy="24383"/>
          </a:xfrm>
          <a:custGeom>
            <a:avLst/>
            <a:gdLst/>
            <a:ahLst/>
            <a:cxnLst/>
            <a:rect l="l" t="t" r="r" b="b"/>
            <a:pathLst>
              <a:path w="22859" h="24383">
                <a:moveTo>
                  <a:pt x="22859" y="12191"/>
                </a:moveTo>
                <a:lnTo>
                  <a:pt x="21818" y="7746"/>
                </a:lnTo>
                <a:lnTo>
                  <a:pt x="19748" y="3937"/>
                </a:lnTo>
                <a:lnTo>
                  <a:pt x="15582" y="507"/>
                </a:lnTo>
                <a:lnTo>
                  <a:pt x="11429" y="0"/>
                </a:lnTo>
                <a:lnTo>
                  <a:pt x="7277" y="507"/>
                </a:lnTo>
                <a:lnTo>
                  <a:pt x="3632" y="3937"/>
                </a:lnTo>
                <a:lnTo>
                  <a:pt x="520" y="7746"/>
                </a:lnTo>
                <a:lnTo>
                  <a:pt x="0" y="12191"/>
                </a:lnTo>
                <a:lnTo>
                  <a:pt x="520" y="16637"/>
                </a:lnTo>
                <a:lnTo>
                  <a:pt x="3632" y="21081"/>
                </a:lnTo>
                <a:lnTo>
                  <a:pt x="7277" y="23240"/>
                </a:lnTo>
                <a:lnTo>
                  <a:pt x="11429" y="24383"/>
                </a:lnTo>
                <a:lnTo>
                  <a:pt x="13512" y="23875"/>
                </a:lnTo>
                <a:lnTo>
                  <a:pt x="17144" y="22225"/>
                </a:lnTo>
                <a:lnTo>
                  <a:pt x="19748" y="21081"/>
                </a:lnTo>
                <a:lnTo>
                  <a:pt x="20777" y="18287"/>
                </a:lnTo>
                <a:lnTo>
                  <a:pt x="21818" y="16637"/>
                </a:lnTo>
                <a:lnTo>
                  <a:pt x="22859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01268" y="3096767"/>
            <a:ext cx="22859" cy="24384"/>
          </a:xfrm>
          <a:custGeom>
            <a:avLst/>
            <a:gdLst/>
            <a:ahLst/>
            <a:cxnLst/>
            <a:rect l="l" t="t" r="r" b="b"/>
            <a:pathLst>
              <a:path w="22859" h="24384">
                <a:moveTo>
                  <a:pt x="22859" y="12446"/>
                </a:moveTo>
                <a:lnTo>
                  <a:pt x="21818" y="7620"/>
                </a:lnTo>
                <a:lnTo>
                  <a:pt x="19227" y="3810"/>
                </a:lnTo>
                <a:lnTo>
                  <a:pt x="15582" y="1143"/>
                </a:lnTo>
                <a:lnTo>
                  <a:pt x="11429" y="0"/>
                </a:lnTo>
                <a:lnTo>
                  <a:pt x="6756" y="1143"/>
                </a:lnTo>
                <a:lnTo>
                  <a:pt x="3111" y="3810"/>
                </a:lnTo>
                <a:lnTo>
                  <a:pt x="520" y="7620"/>
                </a:lnTo>
                <a:lnTo>
                  <a:pt x="0" y="12446"/>
                </a:lnTo>
                <a:lnTo>
                  <a:pt x="520" y="16256"/>
                </a:lnTo>
                <a:lnTo>
                  <a:pt x="3111" y="20574"/>
                </a:lnTo>
                <a:lnTo>
                  <a:pt x="6756" y="22733"/>
                </a:lnTo>
                <a:lnTo>
                  <a:pt x="11429" y="24384"/>
                </a:lnTo>
                <a:lnTo>
                  <a:pt x="12992" y="23876"/>
                </a:lnTo>
                <a:lnTo>
                  <a:pt x="15582" y="22733"/>
                </a:lnTo>
                <a:lnTo>
                  <a:pt x="19227" y="20574"/>
                </a:lnTo>
                <a:lnTo>
                  <a:pt x="21818" y="16256"/>
                </a:lnTo>
                <a:lnTo>
                  <a:pt x="22859" y="1244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87552" y="3066288"/>
            <a:ext cx="22859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17144" y="20827"/>
                </a:moveTo>
                <a:lnTo>
                  <a:pt x="19748" y="19176"/>
                </a:lnTo>
                <a:lnTo>
                  <a:pt x="21818" y="15621"/>
                </a:lnTo>
                <a:lnTo>
                  <a:pt x="22339" y="12953"/>
                </a:lnTo>
                <a:lnTo>
                  <a:pt x="22859" y="11429"/>
                </a:lnTo>
                <a:lnTo>
                  <a:pt x="21818" y="6731"/>
                </a:lnTo>
                <a:lnTo>
                  <a:pt x="19748" y="3175"/>
                </a:lnTo>
                <a:lnTo>
                  <a:pt x="15582" y="508"/>
                </a:lnTo>
                <a:lnTo>
                  <a:pt x="11429" y="0"/>
                </a:lnTo>
                <a:lnTo>
                  <a:pt x="7277" y="508"/>
                </a:lnTo>
                <a:lnTo>
                  <a:pt x="3632" y="3175"/>
                </a:lnTo>
                <a:lnTo>
                  <a:pt x="520" y="6731"/>
                </a:lnTo>
                <a:lnTo>
                  <a:pt x="0" y="11429"/>
                </a:lnTo>
                <a:lnTo>
                  <a:pt x="520" y="15621"/>
                </a:lnTo>
                <a:lnTo>
                  <a:pt x="3632" y="19176"/>
                </a:lnTo>
                <a:lnTo>
                  <a:pt x="7277" y="21844"/>
                </a:lnTo>
                <a:lnTo>
                  <a:pt x="11429" y="22860"/>
                </a:lnTo>
                <a:lnTo>
                  <a:pt x="13512" y="22351"/>
                </a:lnTo>
                <a:lnTo>
                  <a:pt x="17144" y="2082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73836" y="3032760"/>
            <a:ext cx="22859" cy="24384"/>
          </a:xfrm>
          <a:custGeom>
            <a:avLst/>
            <a:gdLst/>
            <a:ahLst/>
            <a:cxnLst/>
            <a:rect l="l" t="t" r="r" b="b"/>
            <a:pathLst>
              <a:path w="22859" h="24384">
                <a:moveTo>
                  <a:pt x="12992" y="23875"/>
                </a:moveTo>
                <a:lnTo>
                  <a:pt x="15582" y="23240"/>
                </a:lnTo>
                <a:lnTo>
                  <a:pt x="19227" y="20447"/>
                </a:lnTo>
                <a:lnTo>
                  <a:pt x="21818" y="16637"/>
                </a:lnTo>
                <a:lnTo>
                  <a:pt x="22339" y="13842"/>
                </a:lnTo>
                <a:lnTo>
                  <a:pt x="22859" y="12191"/>
                </a:lnTo>
                <a:lnTo>
                  <a:pt x="21818" y="7238"/>
                </a:lnTo>
                <a:lnTo>
                  <a:pt x="19227" y="3937"/>
                </a:lnTo>
                <a:lnTo>
                  <a:pt x="15582" y="507"/>
                </a:lnTo>
                <a:lnTo>
                  <a:pt x="11429" y="0"/>
                </a:lnTo>
                <a:lnTo>
                  <a:pt x="6756" y="507"/>
                </a:lnTo>
                <a:lnTo>
                  <a:pt x="3111" y="3937"/>
                </a:lnTo>
                <a:lnTo>
                  <a:pt x="520" y="7238"/>
                </a:lnTo>
                <a:lnTo>
                  <a:pt x="0" y="12191"/>
                </a:lnTo>
                <a:lnTo>
                  <a:pt x="520" y="16637"/>
                </a:lnTo>
                <a:lnTo>
                  <a:pt x="3111" y="20447"/>
                </a:lnTo>
                <a:lnTo>
                  <a:pt x="6756" y="23240"/>
                </a:lnTo>
                <a:lnTo>
                  <a:pt x="11429" y="24384"/>
                </a:lnTo>
                <a:lnTo>
                  <a:pt x="12992" y="2387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58596" y="3002279"/>
            <a:ext cx="24384" cy="22860"/>
          </a:xfrm>
          <a:custGeom>
            <a:avLst/>
            <a:gdLst/>
            <a:ahLst/>
            <a:cxnLst/>
            <a:rect l="l" t="t" r="r" b="b"/>
            <a:pathLst>
              <a:path w="24384" h="22860">
                <a:moveTo>
                  <a:pt x="24384" y="11430"/>
                </a:moveTo>
                <a:lnTo>
                  <a:pt x="23279" y="7239"/>
                </a:lnTo>
                <a:lnTo>
                  <a:pt x="21056" y="3683"/>
                </a:lnTo>
                <a:lnTo>
                  <a:pt x="16624" y="508"/>
                </a:lnTo>
                <a:lnTo>
                  <a:pt x="12191" y="0"/>
                </a:lnTo>
                <a:lnTo>
                  <a:pt x="7759" y="508"/>
                </a:lnTo>
                <a:lnTo>
                  <a:pt x="3873" y="3683"/>
                </a:lnTo>
                <a:lnTo>
                  <a:pt x="558" y="7239"/>
                </a:lnTo>
                <a:lnTo>
                  <a:pt x="0" y="11430"/>
                </a:lnTo>
                <a:lnTo>
                  <a:pt x="558" y="15621"/>
                </a:lnTo>
                <a:lnTo>
                  <a:pt x="3873" y="19685"/>
                </a:lnTo>
                <a:lnTo>
                  <a:pt x="7759" y="21844"/>
                </a:lnTo>
                <a:lnTo>
                  <a:pt x="12191" y="22860"/>
                </a:lnTo>
                <a:lnTo>
                  <a:pt x="14414" y="22352"/>
                </a:lnTo>
                <a:lnTo>
                  <a:pt x="18287" y="20828"/>
                </a:lnTo>
                <a:lnTo>
                  <a:pt x="21056" y="19685"/>
                </a:lnTo>
                <a:lnTo>
                  <a:pt x="23279" y="15621"/>
                </a:lnTo>
                <a:lnTo>
                  <a:pt x="24384" y="1143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44880" y="2970276"/>
            <a:ext cx="22859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59" y="11429"/>
                </a:moveTo>
                <a:lnTo>
                  <a:pt x="21818" y="6731"/>
                </a:lnTo>
                <a:lnTo>
                  <a:pt x="19227" y="3175"/>
                </a:lnTo>
                <a:lnTo>
                  <a:pt x="15582" y="508"/>
                </a:lnTo>
                <a:lnTo>
                  <a:pt x="11429" y="0"/>
                </a:lnTo>
                <a:lnTo>
                  <a:pt x="6756" y="508"/>
                </a:lnTo>
                <a:lnTo>
                  <a:pt x="3111" y="3175"/>
                </a:lnTo>
                <a:lnTo>
                  <a:pt x="520" y="6731"/>
                </a:lnTo>
                <a:lnTo>
                  <a:pt x="0" y="11429"/>
                </a:lnTo>
                <a:lnTo>
                  <a:pt x="520" y="15112"/>
                </a:lnTo>
                <a:lnTo>
                  <a:pt x="3111" y="19176"/>
                </a:lnTo>
                <a:lnTo>
                  <a:pt x="6756" y="21844"/>
                </a:lnTo>
                <a:lnTo>
                  <a:pt x="11429" y="22860"/>
                </a:lnTo>
                <a:lnTo>
                  <a:pt x="12992" y="22351"/>
                </a:lnTo>
                <a:lnTo>
                  <a:pt x="15582" y="21844"/>
                </a:lnTo>
                <a:lnTo>
                  <a:pt x="19227" y="19176"/>
                </a:lnTo>
                <a:lnTo>
                  <a:pt x="21818" y="15112"/>
                </a:lnTo>
                <a:lnTo>
                  <a:pt x="22859" y="1142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29640" y="2938272"/>
            <a:ext cx="24384" cy="22860"/>
          </a:xfrm>
          <a:custGeom>
            <a:avLst/>
            <a:gdLst/>
            <a:ahLst/>
            <a:cxnLst/>
            <a:rect l="l" t="t" r="r" b="b"/>
            <a:pathLst>
              <a:path w="24384" h="22860">
                <a:moveTo>
                  <a:pt x="18287" y="20827"/>
                </a:moveTo>
                <a:lnTo>
                  <a:pt x="21056" y="19176"/>
                </a:lnTo>
                <a:lnTo>
                  <a:pt x="23279" y="15620"/>
                </a:lnTo>
                <a:lnTo>
                  <a:pt x="23825" y="12953"/>
                </a:lnTo>
                <a:lnTo>
                  <a:pt x="24384" y="11429"/>
                </a:lnTo>
                <a:lnTo>
                  <a:pt x="23279" y="6730"/>
                </a:lnTo>
                <a:lnTo>
                  <a:pt x="21056" y="3175"/>
                </a:lnTo>
                <a:lnTo>
                  <a:pt x="16624" y="507"/>
                </a:lnTo>
                <a:lnTo>
                  <a:pt x="12191" y="0"/>
                </a:lnTo>
                <a:lnTo>
                  <a:pt x="7759" y="507"/>
                </a:lnTo>
                <a:lnTo>
                  <a:pt x="3873" y="3175"/>
                </a:lnTo>
                <a:lnTo>
                  <a:pt x="558" y="6730"/>
                </a:lnTo>
                <a:lnTo>
                  <a:pt x="0" y="11429"/>
                </a:lnTo>
                <a:lnTo>
                  <a:pt x="558" y="15620"/>
                </a:lnTo>
                <a:lnTo>
                  <a:pt x="3873" y="19176"/>
                </a:lnTo>
                <a:lnTo>
                  <a:pt x="7759" y="21843"/>
                </a:lnTo>
                <a:lnTo>
                  <a:pt x="12191" y="22860"/>
                </a:lnTo>
                <a:lnTo>
                  <a:pt x="14414" y="22351"/>
                </a:lnTo>
                <a:lnTo>
                  <a:pt x="18287" y="2082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17447" y="2904744"/>
            <a:ext cx="22860" cy="24383"/>
          </a:xfrm>
          <a:custGeom>
            <a:avLst/>
            <a:gdLst/>
            <a:ahLst/>
            <a:cxnLst/>
            <a:rect l="l" t="t" r="r" b="b"/>
            <a:pathLst>
              <a:path w="22860" h="24383">
                <a:moveTo>
                  <a:pt x="12992" y="23875"/>
                </a:moveTo>
                <a:lnTo>
                  <a:pt x="15582" y="23240"/>
                </a:lnTo>
                <a:lnTo>
                  <a:pt x="19227" y="20446"/>
                </a:lnTo>
                <a:lnTo>
                  <a:pt x="21818" y="16636"/>
                </a:lnTo>
                <a:lnTo>
                  <a:pt x="22339" y="13842"/>
                </a:lnTo>
                <a:lnTo>
                  <a:pt x="22860" y="12191"/>
                </a:lnTo>
                <a:lnTo>
                  <a:pt x="21818" y="7238"/>
                </a:lnTo>
                <a:lnTo>
                  <a:pt x="19227" y="3936"/>
                </a:lnTo>
                <a:lnTo>
                  <a:pt x="15582" y="507"/>
                </a:lnTo>
                <a:lnTo>
                  <a:pt x="11430" y="0"/>
                </a:lnTo>
                <a:lnTo>
                  <a:pt x="6756" y="507"/>
                </a:lnTo>
                <a:lnTo>
                  <a:pt x="3111" y="3936"/>
                </a:lnTo>
                <a:lnTo>
                  <a:pt x="520" y="7238"/>
                </a:lnTo>
                <a:lnTo>
                  <a:pt x="0" y="12191"/>
                </a:lnTo>
                <a:lnTo>
                  <a:pt x="520" y="16636"/>
                </a:lnTo>
                <a:lnTo>
                  <a:pt x="3111" y="20446"/>
                </a:lnTo>
                <a:lnTo>
                  <a:pt x="6756" y="23240"/>
                </a:lnTo>
                <a:lnTo>
                  <a:pt x="11430" y="24383"/>
                </a:lnTo>
                <a:lnTo>
                  <a:pt x="12992" y="2387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03732" y="2872740"/>
            <a:ext cx="21336" cy="24384"/>
          </a:xfrm>
          <a:custGeom>
            <a:avLst/>
            <a:gdLst/>
            <a:ahLst/>
            <a:cxnLst/>
            <a:rect l="l" t="t" r="r" b="b"/>
            <a:pathLst>
              <a:path w="21336" h="24384">
                <a:moveTo>
                  <a:pt x="21336" y="12192"/>
                </a:moveTo>
                <a:lnTo>
                  <a:pt x="20370" y="7747"/>
                </a:lnTo>
                <a:lnTo>
                  <a:pt x="18427" y="3937"/>
                </a:lnTo>
                <a:lnTo>
                  <a:pt x="14541" y="508"/>
                </a:lnTo>
                <a:lnTo>
                  <a:pt x="10668" y="0"/>
                </a:lnTo>
                <a:lnTo>
                  <a:pt x="6794" y="508"/>
                </a:lnTo>
                <a:lnTo>
                  <a:pt x="3390" y="3937"/>
                </a:lnTo>
                <a:lnTo>
                  <a:pt x="482" y="7747"/>
                </a:lnTo>
                <a:lnTo>
                  <a:pt x="0" y="12192"/>
                </a:lnTo>
                <a:lnTo>
                  <a:pt x="482" y="16637"/>
                </a:lnTo>
                <a:lnTo>
                  <a:pt x="3390" y="21082"/>
                </a:lnTo>
                <a:lnTo>
                  <a:pt x="6794" y="23240"/>
                </a:lnTo>
                <a:lnTo>
                  <a:pt x="10668" y="24384"/>
                </a:lnTo>
                <a:lnTo>
                  <a:pt x="11150" y="23875"/>
                </a:lnTo>
                <a:lnTo>
                  <a:pt x="14541" y="23240"/>
                </a:lnTo>
                <a:lnTo>
                  <a:pt x="18427" y="21082"/>
                </a:lnTo>
                <a:lnTo>
                  <a:pt x="19392" y="18287"/>
                </a:lnTo>
                <a:lnTo>
                  <a:pt x="20370" y="16637"/>
                </a:lnTo>
                <a:lnTo>
                  <a:pt x="21336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88491" y="2839212"/>
            <a:ext cx="24384" cy="24384"/>
          </a:xfrm>
          <a:custGeom>
            <a:avLst/>
            <a:gdLst/>
            <a:ahLst/>
            <a:cxnLst/>
            <a:rect l="l" t="t" r="r" b="b"/>
            <a:pathLst>
              <a:path w="24384" h="24384">
                <a:moveTo>
                  <a:pt x="24384" y="12446"/>
                </a:moveTo>
                <a:lnTo>
                  <a:pt x="23279" y="7620"/>
                </a:lnTo>
                <a:lnTo>
                  <a:pt x="20510" y="3810"/>
                </a:lnTo>
                <a:lnTo>
                  <a:pt x="16624" y="1142"/>
                </a:lnTo>
                <a:lnTo>
                  <a:pt x="12192" y="0"/>
                </a:lnTo>
                <a:lnTo>
                  <a:pt x="7200" y="1142"/>
                </a:lnTo>
                <a:lnTo>
                  <a:pt x="3327" y="3810"/>
                </a:lnTo>
                <a:lnTo>
                  <a:pt x="558" y="7620"/>
                </a:lnTo>
                <a:lnTo>
                  <a:pt x="0" y="12446"/>
                </a:lnTo>
                <a:lnTo>
                  <a:pt x="558" y="16255"/>
                </a:lnTo>
                <a:lnTo>
                  <a:pt x="3327" y="20574"/>
                </a:lnTo>
                <a:lnTo>
                  <a:pt x="7200" y="22733"/>
                </a:lnTo>
                <a:lnTo>
                  <a:pt x="12192" y="24384"/>
                </a:lnTo>
                <a:lnTo>
                  <a:pt x="13855" y="23240"/>
                </a:lnTo>
                <a:lnTo>
                  <a:pt x="16624" y="22733"/>
                </a:lnTo>
                <a:lnTo>
                  <a:pt x="20510" y="20574"/>
                </a:lnTo>
                <a:lnTo>
                  <a:pt x="23279" y="16255"/>
                </a:lnTo>
                <a:lnTo>
                  <a:pt x="24384" y="1244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74776" y="2810255"/>
            <a:ext cx="24384" cy="21336"/>
          </a:xfrm>
          <a:custGeom>
            <a:avLst/>
            <a:gdLst/>
            <a:ahLst/>
            <a:cxnLst/>
            <a:rect l="l" t="t" r="r" b="b"/>
            <a:pathLst>
              <a:path w="24384" h="21336">
                <a:moveTo>
                  <a:pt x="24384" y="10668"/>
                </a:moveTo>
                <a:lnTo>
                  <a:pt x="23279" y="6350"/>
                </a:lnTo>
                <a:lnTo>
                  <a:pt x="21056" y="2921"/>
                </a:lnTo>
                <a:lnTo>
                  <a:pt x="16624" y="508"/>
                </a:lnTo>
                <a:lnTo>
                  <a:pt x="12192" y="0"/>
                </a:lnTo>
                <a:lnTo>
                  <a:pt x="7200" y="508"/>
                </a:lnTo>
                <a:lnTo>
                  <a:pt x="3873" y="2921"/>
                </a:lnTo>
                <a:lnTo>
                  <a:pt x="558" y="6350"/>
                </a:lnTo>
                <a:lnTo>
                  <a:pt x="0" y="10668"/>
                </a:lnTo>
                <a:lnTo>
                  <a:pt x="558" y="14605"/>
                </a:lnTo>
                <a:lnTo>
                  <a:pt x="3873" y="17907"/>
                </a:lnTo>
                <a:lnTo>
                  <a:pt x="7200" y="20320"/>
                </a:lnTo>
                <a:lnTo>
                  <a:pt x="12192" y="21336"/>
                </a:lnTo>
                <a:lnTo>
                  <a:pt x="14414" y="20828"/>
                </a:lnTo>
                <a:lnTo>
                  <a:pt x="18287" y="19431"/>
                </a:lnTo>
                <a:lnTo>
                  <a:pt x="21056" y="17907"/>
                </a:lnTo>
                <a:lnTo>
                  <a:pt x="23279" y="14605"/>
                </a:lnTo>
                <a:lnTo>
                  <a:pt x="24384" y="1066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61060" y="2776728"/>
            <a:ext cx="22859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12992" y="22351"/>
                </a:moveTo>
                <a:lnTo>
                  <a:pt x="15582" y="21844"/>
                </a:lnTo>
                <a:lnTo>
                  <a:pt x="19227" y="19685"/>
                </a:lnTo>
                <a:lnTo>
                  <a:pt x="21818" y="15621"/>
                </a:lnTo>
                <a:lnTo>
                  <a:pt x="22339" y="12954"/>
                </a:lnTo>
                <a:lnTo>
                  <a:pt x="22859" y="11430"/>
                </a:lnTo>
                <a:lnTo>
                  <a:pt x="21818" y="6731"/>
                </a:lnTo>
                <a:lnTo>
                  <a:pt x="19227" y="3683"/>
                </a:lnTo>
                <a:lnTo>
                  <a:pt x="15582" y="508"/>
                </a:lnTo>
                <a:lnTo>
                  <a:pt x="11430" y="0"/>
                </a:lnTo>
                <a:lnTo>
                  <a:pt x="6756" y="508"/>
                </a:lnTo>
                <a:lnTo>
                  <a:pt x="3111" y="3683"/>
                </a:lnTo>
                <a:lnTo>
                  <a:pt x="520" y="6731"/>
                </a:lnTo>
                <a:lnTo>
                  <a:pt x="0" y="11430"/>
                </a:lnTo>
                <a:lnTo>
                  <a:pt x="520" y="15621"/>
                </a:lnTo>
                <a:lnTo>
                  <a:pt x="3111" y="19685"/>
                </a:lnTo>
                <a:lnTo>
                  <a:pt x="6756" y="21844"/>
                </a:lnTo>
                <a:lnTo>
                  <a:pt x="11430" y="22860"/>
                </a:lnTo>
                <a:lnTo>
                  <a:pt x="12992" y="2235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92879" y="2884932"/>
            <a:ext cx="35052" cy="33527"/>
          </a:xfrm>
          <a:custGeom>
            <a:avLst/>
            <a:gdLst/>
            <a:ahLst/>
            <a:cxnLst/>
            <a:rect l="l" t="t" r="r" b="b"/>
            <a:pathLst>
              <a:path w="35052" h="33527">
                <a:moveTo>
                  <a:pt x="35052" y="16763"/>
                </a:moveTo>
                <a:lnTo>
                  <a:pt x="34544" y="13715"/>
                </a:lnTo>
                <a:lnTo>
                  <a:pt x="33020" y="10159"/>
                </a:lnTo>
                <a:lnTo>
                  <a:pt x="29845" y="5079"/>
                </a:lnTo>
                <a:lnTo>
                  <a:pt x="24003" y="1015"/>
                </a:lnTo>
                <a:lnTo>
                  <a:pt x="20447" y="0"/>
                </a:lnTo>
                <a:lnTo>
                  <a:pt x="17780" y="0"/>
                </a:lnTo>
                <a:lnTo>
                  <a:pt x="10414" y="1015"/>
                </a:lnTo>
                <a:lnTo>
                  <a:pt x="5207" y="5079"/>
                </a:lnTo>
                <a:lnTo>
                  <a:pt x="1524" y="10159"/>
                </a:lnTo>
                <a:lnTo>
                  <a:pt x="0" y="16763"/>
                </a:lnTo>
                <a:lnTo>
                  <a:pt x="0" y="19812"/>
                </a:lnTo>
                <a:lnTo>
                  <a:pt x="1524" y="22859"/>
                </a:lnTo>
                <a:lnTo>
                  <a:pt x="5207" y="28447"/>
                </a:lnTo>
                <a:lnTo>
                  <a:pt x="10414" y="32003"/>
                </a:lnTo>
                <a:lnTo>
                  <a:pt x="14097" y="33019"/>
                </a:lnTo>
                <a:lnTo>
                  <a:pt x="17780" y="33527"/>
                </a:lnTo>
                <a:lnTo>
                  <a:pt x="20447" y="33019"/>
                </a:lnTo>
                <a:lnTo>
                  <a:pt x="24003" y="32003"/>
                </a:lnTo>
                <a:lnTo>
                  <a:pt x="29845" y="28447"/>
                </a:lnTo>
                <a:lnTo>
                  <a:pt x="33020" y="22859"/>
                </a:lnTo>
                <a:lnTo>
                  <a:pt x="34544" y="19812"/>
                </a:lnTo>
                <a:lnTo>
                  <a:pt x="35052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92879" y="2930652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525"/>
                </a:moveTo>
                <a:lnTo>
                  <a:pt x="34544" y="13843"/>
                </a:lnTo>
                <a:lnTo>
                  <a:pt x="33020" y="10033"/>
                </a:lnTo>
                <a:lnTo>
                  <a:pt x="29845" y="4825"/>
                </a:lnTo>
                <a:lnTo>
                  <a:pt x="24003" y="1015"/>
                </a:lnTo>
                <a:lnTo>
                  <a:pt x="20447" y="0"/>
                </a:lnTo>
                <a:lnTo>
                  <a:pt x="17780" y="0"/>
                </a:lnTo>
                <a:lnTo>
                  <a:pt x="10414" y="1015"/>
                </a:lnTo>
                <a:lnTo>
                  <a:pt x="5207" y="4825"/>
                </a:lnTo>
                <a:lnTo>
                  <a:pt x="1524" y="10033"/>
                </a:lnTo>
                <a:lnTo>
                  <a:pt x="0" y="17525"/>
                </a:lnTo>
                <a:lnTo>
                  <a:pt x="0" y="20193"/>
                </a:lnTo>
                <a:lnTo>
                  <a:pt x="1524" y="23875"/>
                </a:lnTo>
                <a:lnTo>
                  <a:pt x="5207" y="29718"/>
                </a:lnTo>
                <a:lnTo>
                  <a:pt x="10414" y="32893"/>
                </a:lnTo>
                <a:lnTo>
                  <a:pt x="14097" y="34544"/>
                </a:lnTo>
                <a:lnTo>
                  <a:pt x="17780" y="35051"/>
                </a:lnTo>
                <a:lnTo>
                  <a:pt x="20447" y="34544"/>
                </a:lnTo>
                <a:lnTo>
                  <a:pt x="24003" y="32893"/>
                </a:lnTo>
                <a:lnTo>
                  <a:pt x="29845" y="29718"/>
                </a:lnTo>
                <a:lnTo>
                  <a:pt x="33020" y="23875"/>
                </a:lnTo>
                <a:lnTo>
                  <a:pt x="34544" y="20193"/>
                </a:lnTo>
                <a:lnTo>
                  <a:pt x="35052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92879" y="2977896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525"/>
                </a:moveTo>
                <a:lnTo>
                  <a:pt x="34544" y="13842"/>
                </a:lnTo>
                <a:lnTo>
                  <a:pt x="33020" y="10667"/>
                </a:lnTo>
                <a:lnTo>
                  <a:pt x="29845" y="5333"/>
                </a:lnTo>
                <a:lnTo>
                  <a:pt x="24003" y="1015"/>
                </a:lnTo>
                <a:lnTo>
                  <a:pt x="20447" y="0"/>
                </a:lnTo>
                <a:lnTo>
                  <a:pt x="17780" y="0"/>
                </a:lnTo>
                <a:lnTo>
                  <a:pt x="10414" y="1015"/>
                </a:lnTo>
                <a:lnTo>
                  <a:pt x="5207" y="5333"/>
                </a:lnTo>
                <a:lnTo>
                  <a:pt x="1524" y="10667"/>
                </a:lnTo>
                <a:lnTo>
                  <a:pt x="0" y="17525"/>
                </a:lnTo>
                <a:lnTo>
                  <a:pt x="0" y="20700"/>
                </a:lnTo>
                <a:lnTo>
                  <a:pt x="1524" y="23875"/>
                </a:lnTo>
                <a:lnTo>
                  <a:pt x="5207" y="29717"/>
                </a:lnTo>
                <a:lnTo>
                  <a:pt x="10414" y="33400"/>
                </a:lnTo>
                <a:lnTo>
                  <a:pt x="14097" y="34543"/>
                </a:lnTo>
                <a:lnTo>
                  <a:pt x="17780" y="35051"/>
                </a:lnTo>
                <a:lnTo>
                  <a:pt x="20447" y="34543"/>
                </a:lnTo>
                <a:lnTo>
                  <a:pt x="24003" y="33400"/>
                </a:lnTo>
                <a:lnTo>
                  <a:pt x="29845" y="29717"/>
                </a:lnTo>
                <a:lnTo>
                  <a:pt x="33020" y="23875"/>
                </a:lnTo>
                <a:lnTo>
                  <a:pt x="34544" y="20700"/>
                </a:lnTo>
                <a:lnTo>
                  <a:pt x="35052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92879" y="3023616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272"/>
                </a:moveTo>
                <a:lnTo>
                  <a:pt x="34544" y="14097"/>
                </a:lnTo>
                <a:lnTo>
                  <a:pt x="33020" y="10413"/>
                </a:lnTo>
                <a:lnTo>
                  <a:pt x="29845" y="5207"/>
                </a:lnTo>
                <a:lnTo>
                  <a:pt x="24003" y="1016"/>
                </a:lnTo>
                <a:lnTo>
                  <a:pt x="20447" y="0"/>
                </a:lnTo>
                <a:lnTo>
                  <a:pt x="17780" y="0"/>
                </a:lnTo>
                <a:lnTo>
                  <a:pt x="10414" y="1016"/>
                </a:lnTo>
                <a:lnTo>
                  <a:pt x="5207" y="5207"/>
                </a:lnTo>
                <a:lnTo>
                  <a:pt x="1524" y="10413"/>
                </a:lnTo>
                <a:lnTo>
                  <a:pt x="0" y="17272"/>
                </a:lnTo>
                <a:lnTo>
                  <a:pt x="0" y="20447"/>
                </a:lnTo>
                <a:lnTo>
                  <a:pt x="1524" y="24003"/>
                </a:lnTo>
                <a:lnTo>
                  <a:pt x="5207" y="29845"/>
                </a:lnTo>
                <a:lnTo>
                  <a:pt x="10414" y="33020"/>
                </a:lnTo>
                <a:lnTo>
                  <a:pt x="14097" y="34036"/>
                </a:lnTo>
                <a:lnTo>
                  <a:pt x="17780" y="35051"/>
                </a:lnTo>
                <a:lnTo>
                  <a:pt x="20447" y="34036"/>
                </a:lnTo>
                <a:lnTo>
                  <a:pt x="24003" y="33020"/>
                </a:lnTo>
                <a:lnTo>
                  <a:pt x="29845" y="29845"/>
                </a:lnTo>
                <a:lnTo>
                  <a:pt x="33020" y="24003"/>
                </a:lnTo>
                <a:lnTo>
                  <a:pt x="34544" y="20447"/>
                </a:lnTo>
                <a:lnTo>
                  <a:pt x="35052" y="17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992879" y="3070860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525"/>
                </a:moveTo>
                <a:lnTo>
                  <a:pt x="34544" y="13842"/>
                </a:lnTo>
                <a:lnTo>
                  <a:pt x="33020" y="10667"/>
                </a:lnTo>
                <a:lnTo>
                  <a:pt x="29845" y="5334"/>
                </a:lnTo>
                <a:lnTo>
                  <a:pt x="24003" y="1015"/>
                </a:lnTo>
                <a:lnTo>
                  <a:pt x="20447" y="0"/>
                </a:lnTo>
                <a:lnTo>
                  <a:pt x="17780" y="0"/>
                </a:lnTo>
                <a:lnTo>
                  <a:pt x="10414" y="1015"/>
                </a:lnTo>
                <a:lnTo>
                  <a:pt x="5207" y="5334"/>
                </a:lnTo>
                <a:lnTo>
                  <a:pt x="1524" y="10667"/>
                </a:lnTo>
                <a:lnTo>
                  <a:pt x="0" y="17525"/>
                </a:lnTo>
                <a:lnTo>
                  <a:pt x="0" y="20192"/>
                </a:lnTo>
                <a:lnTo>
                  <a:pt x="1524" y="23875"/>
                </a:lnTo>
                <a:lnTo>
                  <a:pt x="5207" y="29717"/>
                </a:lnTo>
                <a:lnTo>
                  <a:pt x="10414" y="33400"/>
                </a:lnTo>
                <a:lnTo>
                  <a:pt x="14097" y="34543"/>
                </a:lnTo>
                <a:lnTo>
                  <a:pt x="17780" y="35051"/>
                </a:lnTo>
                <a:lnTo>
                  <a:pt x="20447" y="34543"/>
                </a:lnTo>
                <a:lnTo>
                  <a:pt x="24003" y="33400"/>
                </a:lnTo>
                <a:lnTo>
                  <a:pt x="29845" y="29717"/>
                </a:lnTo>
                <a:lnTo>
                  <a:pt x="33020" y="23875"/>
                </a:lnTo>
                <a:lnTo>
                  <a:pt x="34544" y="20192"/>
                </a:lnTo>
                <a:lnTo>
                  <a:pt x="35052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92879" y="3118104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525"/>
                </a:moveTo>
                <a:lnTo>
                  <a:pt x="34544" y="14350"/>
                </a:lnTo>
                <a:lnTo>
                  <a:pt x="33020" y="10668"/>
                </a:lnTo>
                <a:lnTo>
                  <a:pt x="29845" y="5334"/>
                </a:lnTo>
                <a:lnTo>
                  <a:pt x="24003" y="1016"/>
                </a:lnTo>
                <a:lnTo>
                  <a:pt x="20447" y="0"/>
                </a:lnTo>
                <a:lnTo>
                  <a:pt x="17780" y="0"/>
                </a:lnTo>
                <a:lnTo>
                  <a:pt x="10414" y="1016"/>
                </a:lnTo>
                <a:lnTo>
                  <a:pt x="5207" y="5334"/>
                </a:lnTo>
                <a:lnTo>
                  <a:pt x="1524" y="10668"/>
                </a:lnTo>
                <a:lnTo>
                  <a:pt x="0" y="17525"/>
                </a:lnTo>
                <a:lnTo>
                  <a:pt x="0" y="20700"/>
                </a:lnTo>
                <a:lnTo>
                  <a:pt x="1524" y="23875"/>
                </a:lnTo>
                <a:lnTo>
                  <a:pt x="5207" y="29718"/>
                </a:lnTo>
                <a:lnTo>
                  <a:pt x="10414" y="33400"/>
                </a:lnTo>
                <a:lnTo>
                  <a:pt x="14097" y="34544"/>
                </a:lnTo>
                <a:lnTo>
                  <a:pt x="17780" y="35051"/>
                </a:lnTo>
                <a:lnTo>
                  <a:pt x="20447" y="34544"/>
                </a:lnTo>
                <a:lnTo>
                  <a:pt x="24003" y="33400"/>
                </a:lnTo>
                <a:lnTo>
                  <a:pt x="29845" y="29718"/>
                </a:lnTo>
                <a:lnTo>
                  <a:pt x="33020" y="23875"/>
                </a:lnTo>
                <a:lnTo>
                  <a:pt x="34544" y="20700"/>
                </a:lnTo>
                <a:lnTo>
                  <a:pt x="35052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992879" y="3163824"/>
            <a:ext cx="35052" cy="36575"/>
          </a:xfrm>
          <a:custGeom>
            <a:avLst/>
            <a:gdLst/>
            <a:ahLst/>
            <a:cxnLst/>
            <a:rect l="l" t="t" r="r" b="b"/>
            <a:pathLst>
              <a:path w="35052" h="36575">
                <a:moveTo>
                  <a:pt x="35052" y="18034"/>
                </a:moveTo>
                <a:lnTo>
                  <a:pt x="34544" y="14731"/>
                </a:lnTo>
                <a:lnTo>
                  <a:pt x="33020" y="10922"/>
                </a:lnTo>
                <a:lnTo>
                  <a:pt x="29845" y="5461"/>
                </a:lnTo>
                <a:lnTo>
                  <a:pt x="24003" y="1650"/>
                </a:lnTo>
                <a:lnTo>
                  <a:pt x="20447" y="0"/>
                </a:lnTo>
                <a:lnTo>
                  <a:pt x="17780" y="0"/>
                </a:lnTo>
                <a:lnTo>
                  <a:pt x="10414" y="1650"/>
                </a:lnTo>
                <a:lnTo>
                  <a:pt x="5207" y="5461"/>
                </a:lnTo>
                <a:lnTo>
                  <a:pt x="1524" y="10922"/>
                </a:lnTo>
                <a:lnTo>
                  <a:pt x="0" y="18034"/>
                </a:lnTo>
                <a:lnTo>
                  <a:pt x="0" y="21336"/>
                </a:lnTo>
                <a:lnTo>
                  <a:pt x="1524" y="25146"/>
                </a:lnTo>
                <a:lnTo>
                  <a:pt x="5207" y="31114"/>
                </a:lnTo>
                <a:lnTo>
                  <a:pt x="10414" y="34416"/>
                </a:lnTo>
                <a:lnTo>
                  <a:pt x="14097" y="36067"/>
                </a:lnTo>
                <a:lnTo>
                  <a:pt x="17780" y="36575"/>
                </a:lnTo>
                <a:lnTo>
                  <a:pt x="20447" y="36067"/>
                </a:lnTo>
                <a:lnTo>
                  <a:pt x="24003" y="34416"/>
                </a:lnTo>
                <a:lnTo>
                  <a:pt x="29845" y="31114"/>
                </a:lnTo>
                <a:lnTo>
                  <a:pt x="33020" y="25146"/>
                </a:lnTo>
                <a:lnTo>
                  <a:pt x="34544" y="21336"/>
                </a:lnTo>
                <a:lnTo>
                  <a:pt x="35052" y="180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992879" y="3211067"/>
            <a:ext cx="35052" cy="35052"/>
          </a:xfrm>
          <a:custGeom>
            <a:avLst/>
            <a:gdLst/>
            <a:ahLst/>
            <a:cxnLst/>
            <a:rect l="l" t="t" r="r" b="b"/>
            <a:pathLst>
              <a:path w="35052" h="35052">
                <a:moveTo>
                  <a:pt x="35052" y="17526"/>
                </a:moveTo>
                <a:lnTo>
                  <a:pt x="34544" y="13843"/>
                </a:lnTo>
                <a:lnTo>
                  <a:pt x="33020" y="10668"/>
                </a:lnTo>
                <a:lnTo>
                  <a:pt x="29845" y="5334"/>
                </a:lnTo>
                <a:lnTo>
                  <a:pt x="24003" y="1016"/>
                </a:lnTo>
                <a:lnTo>
                  <a:pt x="20447" y="0"/>
                </a:lnTo>
                <a:lnTo>
                  <a:pt x="17780" y="0"/>
                </a:lnTo>
                <a:lnTo>
                  <a:pt x="10414" y="1016"/>
                </a:lnTo>
                <a:lnTo>
                  <a:pt x="5207" y="5334"/>
                </a:lnTo>
                <a:lnTo>
                  <a:pt x="1524" y="10668"/>
                </a:lnTo>
                <a:lnTo>
                  <a:pt x="0" y="17526"/>
                </a:lnTo>
                <a:lnTo>
                  <a:pt x="0" y="20193"/>
                </a:lnTo>
                <a:lnTo>
                  <a:pt x="1524" y="23876"/>
                </a:lnTo>
                <a:lnTo>
                  <a:pt x="5207" y="29718"/>
                </a:lnTo>
                <a:lnTo>
                  <a:pt x="10414" y="33401"/>
                </a:lnTo>
                <a:lnTo>
                  <a:pt x="14097" y="34544"/>
                </a:lnTo>
                <a:lnTo>
                  <a:pt x="17780" y="35052"/>
                </a:lnTo>
                <a:lnTo>
                  <a:pt x="20447" y="34544"/>
                </a:lnTo>
                <a:lnTo>
                  <a:pt x="24003" y="33401"/>
                </a:lnTo>
                <a:lnTo>
                  <a:pt x="29845" y="29718"/>
                </a:lnTo>
                <a:lnTo>
                  <a:pt x="33020" y="23876"/>
                </a:lnTo>
                <a:lnTo>
                  <a:pt x="34544" y="20193"/>
                </a:lnTo>
                <a:lnTo>
                  <a:pt x="35052" y="175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92879" y="3256788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525"/>
                </a:moveTo>
                <a:lnTo>
                  <a:pt x="34544" y="14350"/>
                </a:lnTo>
                <a:lnTo>
                  <a:pt x="33020" y="10667"/>
                </a:lnTo>
                <a:lnTo>
                  <a:pt x="29845" y="5334"/>
                </a:lnTo>
                <a:lnTo>
                  <a:pt x="24003" y="1015"/>
                </a:lnTo>
                <a:lnTo>
                  <a:pt x="20447" y="0"/>
                </a:lnTo>
                <a:lnTo>
                  <a:pt x="17780" y="0"/>
                </a:lnTo>
                <a:lnTo>
                  <a:pt x="10414" y="1015"/>
                </a:lnTo>
                <a:lnTo>
                  <a:pt x="5207" y="5334"/>
                </a:lnTo>
                <a:lnTo>
                  <a:pt x="1524" y="10667"/>
                </a:lnTo>
                <a:lnTo>
                  <a:pt x="0" y="17525"/>
                </a:lnTo>
                <a:lnTo>
                  <a:pt x="0" y="20700"/>
                </a:lnTo>
                <a:lnTo>
                  <a:pt x="1524" y="23875"/>
                </a:lnTo>
                <a:lnTo>
                  <a:pt x="5207" y="29717"/>
                </a:lnTo>
                <a:lnTo>
                  <a:pt x="10414" y="33400"/>
                </a:lnTo>
                <a:lnTo>
                  <a:pt x="14097" y="34544"/>
                </a:lnTo>
                <a:lnTo>
                  <a:pt x="17780" y="35051"/>
                </a:lnTo>
                <a:lnTo>
                  <a:pt x="20447" y="34544"/>
                </a:lnTo>
                <a:lnTo>
                  <a:pt x="24003" y="33400"/>
                </a:lnTo>
                <a:lnTo>
                  <a:pt x="29845" y="29717"/>
                </a:lnTo>
                <a:lnTo>
                  <a:pt x="33020" y="23875"/>
                </a:lnTo>
                <a:lnTo>
                  <a:pt x="34544" y="20700"/>
                </a:lnTo>
                <a:lnTo>
                  <a:pt x="35052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92879" y="3305555"/>
            <a:ext cx="35052" cy="35052"/>
          </a:xfrm>
          <a:custGeom>
            <a:avLst/>
            <a:gdLst/>
            <a:ahLst/>
            <a:cxnLst/>
            <a:rect l="l" t="t" r="r" b="b"/>
            <a:pathLst>
              <a:path w="35052" h="35052">
                <a:moveTo>
                  <a:pt x="35052" y="17780"/>
                </a:moveTo>
                <a:lnTo>
                  <a:pt x="34544" y="14097"/>
                </a:lnTo>
                <a:lnTo>
                  <a:pt x="33020" y="10414"/>
                </a:lnTo>
                <a:lnTo>
                  <a:pt x="29845" y="5207"/>
                </a:lnTo>
                <a:lnTo>
                  <a:pt x="24003" y="1524"/>
                </a:lnTo>
                <a:lnTo>
                  <a:pt x="20447" y="0"/>
                </a:lnTo>
                <a:lnTo>
                  <a:pt x="17780" y="0"/>
                </a:lnTo>
                <a:lnTo>
                  <a:pt x="10414" y="1524"/>
                </a:lnTo>
                <a:lnTo>
                  <a:pt x="5207" y="5207"/>
                </a:lnTo>
                <a:lnTo>
                  <a:pt x="1524" y="10414"/>
                </a:lnTo>
                <a:lnTo>
                  <a:pt x="0" y="17780"/>
                </a:lnTo>
                <a:lnTo>
                  <a:pt x="0" y="20447"/>
                </a:lnTo>
                <a:lnTo>
                  <a:pt x="1524" y="24003"/>
                </a:lnTo>
                <a:lnTo>
                  <a:pt x="5207" y="29845"/>
                </a:lnTo>
                <a:lnTo>
                  <a:pt x="10414" y="33020"/>
                </a:lnTo>
                <a:lnTo>
                  <a:pt x="14097" y="34544"/>
                </a:lnTo>
                <a:lnTo>
                  <a:pt x="17780" y="35052"/>
                </a:lnTo>
                <a:lnTo>
                  <a:pt x="20447" y="34544"/>
                </a:lnTo>
                <a:lnTo>
                  <a:pt x="24003" y="33020"/>
                </a:lnTo>
                <a:lnTo>
                  <a:pt x="29845" y="29845"/>
                </a:lnTo>
                <a:lnTo>
                  <a:pt x="33020" y="24003"/>
                </a:lnTo>
                <a:lnTo>
                  <a:pt x="34544" y="20447"/>
                </a:lnTo>
                <a:lnTo>
                  <a:pt x="35052" y="17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92879" y="3351276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525"/>
                </a:moveTo>
                <a:lnTo>
                  <a:pt x="34544" y="13843"/>
                </a:lnTo>
                <a:lnTo>
                  <a:pt x="33020" y="10668"/>
                </a:lnTo>
                <a:lnTo>
                  <a:pt x="29845" y="5334"/>
                </a:lnTo>
                <a:lnTo>
                  <a:pt x="24003" y="1015"/>
                </a:lnTo>
                <a:lnTo>
                  <a:pt x="20447" y="0"/>
                </a:lnTo>
                <a:lnTo>
                  <a:pt x="17780" y="0"/>
                </a:lnTo>
                <a:lnTo>
                  <a:pt x="10414" y="1015"/>
                </a:lnTo>
                <a:lnTo>
                  <a:pt x="5207" y="5334"/>
                </a:lnTo>
                <a:lnTo>
                  <a:pt x="1524" y="10668"/>
                </a:lnTo>
                <a:lnTo>
                  <a:pt x="0" y="17525"/>
                </a:lnTo>
                <a:lnTo>
                  <a:pt x="0" y="20193"/>
                </a:lnTo>
                <a:lnTo>
                  <a:pt x="1524" y="23875"/>
                </a:lnTo>
                <a:lnTo>
                  <a:pt x="5207" y="29718"/>
                </a:lnTo>
                <a:lnTo>
                  <a:pt x="10414" y="33400"/>
                </a:lnTo>
                <a:lnTo>
                  <a:pt x="14097" y="34544"/>
                </a:lnTo>
                <a:lnTo>
                  <a:pt x="17780" y="35051"/>
                </a:lnTo>
                <a:lnTo>
                  <a:pt x="20447" y="34544"/>
                </a:lnTo>
                <a:lnTo>
                  <a:pt x="24003" y="33400"/>
                </a:lnTo>
                <a:lnTo>
                  <a:pt x="29845" y="29718"/>
                </a:lnTo>
                <a:lnTo>
                  <a:pt x="33020" y="23875"/>
                </a:lnTo>
                <a:lnTo>
                  <a:pt x="34544" y="20193"/>
                </a:lnTo>
                <a:lnTo>
                  <a:pt x="35052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992879" y="3398520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525"/>
                </a:moveTo>
                <a:lnTo>
                  <a:pt x="34544" y="14350"/>
                </a:lnTo>
                <a:lnTo>
                  <a:pt x="33020" y="10667"/>
                </a:lnTo>
                <a:lnTo>
                  <a:pt x="29845" y="5333"/>
                </a:lnTo>
                <a:lnTo>
                  <a:pt x="24003" y="1015"/>
                </a:lnTo>
                <a:lnTo>
                  <a:pt x="20447" y="0"/>
                </a:lnTo>
                <a:lnTo>
                  <a:pt x="17780" y="0"/>
                </a:lnTo>
                <a:lnTo>
                  <a:pt x="10414" y="1015"/>
                </a:lnTo>
                <a:lnTo>
                  <a:pt x="5207" y="5333"/>
                </a:lnTo>
                <a:lnTo>
                  <a:pt x="1524" y="10667"/>
                </a:lnTo>
                <a:lnTo>
                  <a:pt x="0" y="17525"/>
                </a:lnTo>
                <a:lnTo>
                  <a:pt x="0" y="20700"/>
                </a:lnTo>
                <a:lnTo>
                  <a:pt x="1524" y="23875"/>
                </a:lnTo>
                <a:lnTo>
                  <a:pt x="5207" y="30225"/>
                </a:lnTo>
                <a:lnTo>
                  <a:pt x="10414" y="33400"/>
                </a:lnTo>
                <a:lnTo>
                  <a:pt x="14097" y="34543"/>
                </a:lnTo>
                <a:lnTo>
                  <a:pt x="17780" y="35051"/>
                </a:lnTo>
                <a:lnTo>
                  <a:pt x="20447" y="34543"/>
                </a:lnTo>
                <a:lnTo>
                  <a:pt x="24003" y="33400"/>
                </a:lnTo>
                <a:lnTo>
                  <a:pt x="29845" y="30225"/>
                </a:lnTo>
                <a:lnTo>
                  <a:pt x="33020" y="23875"/>
                </a:lnTo>
                <a:lnTo>
                  <a:pt x="34544" y="20700"/>
                </a:lnTo>
                <a:lnTo>
                  <a:pt x="35052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992879" y="3444240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525"/>
                </a:moveTo>
                <a:lnTo>
                  <a:pt x="34544" y="13843"/>
                </a:lnTo>
                <a:lnTo>
                  <a:pt x="33020" y="10033"/>
                </a:lnTo>
                <a:lnTo>
                  <a:pt x="29845" y="5334"/>
                </a:lnTo>
                <a:lnTo>
                  <a:pt x="24003" y="1015"/>
                </a:lnTo>
                <a:lnTo>
                  <a:pt x="20447" y="0"/>
                </a:lnTo>
                <a:lnTo>
                  <a:pt x="17780" y="0"/>
                </a:lnTo>
                <a:lnTo>
                  <a:pt x="10414" y="1015"/>
                </a:lnTo>
                <a:lnTo>
                  <a:pt x="5207" y="5334"/>
                </a:lnTo>
                <a:lnTo>
                  <a:pt x="1524" y="10033"/>
                </a:lnTo>
                <a:lnTo>
                  <a:pt x="0" y="17525"/>
                </a:lnTo>
                <a:lnTo>
                  <a:pt x="0" y="20193"/>
                </a:lnTo>
                <a:lnTo>
                  <a:pt x="1524" y="23875"/>
                </a:lnTo>
                <a:lnTo>
                  <a:pt x="5207" y="29718"/>
                </a:lnTo>
                <a:lnTo>
                  <a:pt x="10414" y="33400"/>
                </a:lnTo>
                <a:lnTo>
                  <a:pt x="14097" y="34544"/>
                </a:lnTo>
                <a:lnTo>
                  <a:pt x="17780" y="35051"/>
                </a:lnTo>
                <a:lnTo>
                  <a:pt x="20447" y="34544"/>
                </a:lnTo>
                <a:lnTo>
                  <a:pt x="24003" y="33400"/>
                </a:lnTo>
                <a:lnTo>
                  <a:pt x="29845" y="29718"/>
                </a:lnTo>
                <a:lnTo>
                  <a:pt x="33020" y="23875"/>
                </a:lnTo>
                <a:lnTo>
                  <a:pt x="34544" y="20193"/>
                </a:lnTo>
                <a:lnTo>
                  <a:pt x="35052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992879" y="3493008"/>
            <a:ext cx="35052" cy="33527"/>
          </a:xfrm>
          <a:custGeom>
            <a:avLst/>
            <a:gdLst/>
            <a:ahLst/>
            <a:cxnLst/>
            <a:rect l="l" t="t" r="r" b="b"/>
            <a:pathLst>
              <a:path w="35052" h="33527">
                <a:moveTo>
                  <a:pt x="35052" y="16763"/>
                </a:moveTo>
                <a:lnTo>
                  <a:pt x="34544" y="13207"/>
                </a:lnTo>
                <a:lnTo>
                  <a:pt x="33020" y="10159"/>
                </a:lnTo>
                <a:lnTo>
                  <a:pt x="29845" y="5079"/>
                </a:lnTo>
                <a:lnTo>
                  <a:pt x="24003" y="1015"/>
                </a:lnTo>
                <a:lnTo>
                  <a:pt x="20447" y="0"/>
                </a:lnTo>
                <a:lnTo>
                  <a:pt x="17780" y="0"/>
                </a:lnTo>
                <a:lnTo>
                  <a:pt x="10414" y="1015"/>
                </a:lnTo>
                <a:lnTo>
                  <a:pt x="5207" y="5079"/>
                </a:lnTo>
                <a:lnTo>
                  <a:pt x="1524" y="10159"/>
                </a:lnTo>
                <a:lnTo>
                  <a:pt x="0" y="16763"/>
                </a:lnTo>
                <a:lnTo>
                  <a:pt x="0" y="19812"/>
                </a:lnTo>
                <a:lnTo>
                  <a:pt x="1524" y="22859"/>
                </a:lnTo>
                <a:lnTo>
                  <a:pt x="5207" y="28447"/>
                </a:lnTo>
                <a:lnTo>
                  <a:pt x="10414" y="32003"/>
                </a:lnTo>
                <a:lnTo>
                  <a:pt x="14097" y="33019"/>
                </a:lnTo>
                <a:lnTo>
                  <a:pt x="17780" y="33527"/>
                </a:lnTo>
                <a:lnTo>
                  <a:pt x="20447" y="33019"/>
                </a:lnTo>
                <a:lnTo>
                  <a:pt x="24003" y="32003"/>
                </a:lnTo>
                <a:lnTo>
                  <a:pt x="29845" y="28447"/>
                </a:lnTo>
                <a:lnTo>
                  <a:pt x="33020" y="22859"/>
                </a:lnTo>
                <a:lnTo>
                  <a:pt x="34544" y="19812"/>
                </a:lnTo>
                <a:lnTo>
                  <a:pt x="35052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992879" y="3538728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272"/>
                </a:moveTo>
                <a:lnTo>
                  <a:pt x="34544" y="14097"/>
                </a:lnTo>
                <a:lnTo>
                  <a:pt x="33020" y="10413"/>
                </a:lnTo>
                <a:lnTo>
                  <a:pt x="29845" y="5207"/>
                </a:lnTo>
                <a:lnTo>
                  <a:pt x="24003" y="1524"/>
                </a:lnTo>
                <a:lnTo>
                  <a:pt x="20447" y="0"/>
                </a:lnTo>
                <a:lnTo>
                  <a:pt x="17780" y="0"/>
                </a:lnTo>
                <a:lnTo>
                  <a:pt x="10414" y="1524"/>
                </a:lnTo>
                <a:lnTo>
                  <a:pt x="5207" y="5207"/>
                </a:lnTo>
                <a:lnTo>
                  <a:pt x="1524" y="10413"/>
                </a:lnTo>
                <a:lnTo>
                  <a:pt x="0" y="17272"/>
                </a:lnTo>
                <a:lnTo>
                  <a:pt x="0" y="20447"/>
                </a:lnTo>
                <a:lnTo>
                  <a:pt x="1524" y="24002"/>
                </a:lnTo>
                <a:lnTo>
                  <a:pt x="5207" y="29845"/>
                </a:lnTo>
                <a:lnTo>
                  <a:pt x="10414" y="33020"/>
                </a:lnTo>
                <a:lnTo>
                  <a:pt x="14097" y="34036"/>
                </a:lnTo>
                <a:lnTo>
                  <a:pt x="17780" y="35051"/>
                </a:lnTo>
                <a:lnTo>
                  <a:pt x="20447" y="34036"/>
                </a:lnTo>
                <a:lnTo>
                  <a:pt x="24003" y="33020"/>
                </a:lnTo>
                <a:lnTo>
                  <a:pt x="29845" y="29845"/>
                </a:lnTo>
                <a:lnTo>
                  <a:pt x="33020" y="24002"/>
                </a:lnTo>
                <a:lnTo>
                  <a:pt x="34544" y="20447"/>
                </a:lnTo>
                <a:lnTo>
                  <a:pt x="35052" y="17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992879" y="3585972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525"/>
                </a:moveTo>
                <a:lnTo>
                  <a:pt x="34544" y="13842"/>
                </a:lnTo>
                <a:lnTo>
                  <a:pt x="33020" y="10667"/>
                </a:lnTo>
                <a:lnTo>
                  <a:pt x="29845" y="5333"/>
                </a:lnTo>
                <a:lnTo>
                  <a:pt x="24003" y="1015"/>
                </a:lnTo>
                <a:lnTo>
                  <a:pt x="20447" y="0"/>
                </a:lnTo>
                <a:lnTo>
                  <a:pt x="17780" y="0"/>
                </a:lnTo>
                <a:lnTo>
                  <a:pt x="10414" y="1015"/>
                </a:lnTo>
                <a:lnTo>
                  <a:pt x="5207" y="5333"/>
                </a:lnTo>
                <a:lnTo>
                  <a:pt x="1524" y="10667"/>
                </a:lnTo>
                <a:lnTo>
                  <a:pt x="0" y="17525"/>
                </a:lnTo>
                <a:lnTo>
                  <a:pt x="0" y="20192"/>
                </a:lnTo>
                <a:lnTo>
                  <a:pt x="1524" y="23875"/>
                </a:lnTo>
                <a:lnTo>
                  <a:pt x="5207" y="29717"/>
                </a:lnTo>
                <a:lnTo>
                  <a:pt x="10414" y="33400"/>
                </a:lnTo>
                <a:lnTo>
                  <a:pt x="14097" y="34543"/>
                </a:lnTo>
                <a:lnTo>
                  <a:pt x="17780" y="35051"/>
                </a:lnTo>
                <a:lnTo>
                  <a:pt x="20447" y="34543"/>
                </a:lnTo>
                <a:lnTo>
                  <a:pt x="24003" y="33400"/>
                </a:lnTo>
                <a:lnTo>
                  <a:pt x="29845" y="29717"/>
                </a:lnTo>
                <a:lnTo>
                  <a:pt x="33020" y="23875"/>
                </a:lnTo>
                <a:lnTo>
                  <a:pt x="34544" y="20192"/>
                </a:lnTo>
                <a:lnTo>
                  <a:pt x="35052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992879" y="3631692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525"/>
                </a:moveTo>
                <a:lnTo>
                  <a:pt x="34544" y="14350"/>
                </a:lnTo>
                <a:lnTo>
                  <a:pt x="33020" y="10667"/>
                </a:lnTo>
                <a:lnTo>
                  <a:pt x="29845" y="5333"/>
                </a:lnTo>
                <a:lnTo>
                  <a:pt x="24003" y="1015"/>
                </a:lnTo>
                <a:lnTo>
                  <a:pt x="20447" y="0"/>
                </a:lnTo>
                <a:lnTo>
                  <a:pt x="17780" y="0"/>
                </a:lnTo>
                <a:lnTo>
                  <a:pt x="10414" y="1015"/>
                </a:lnTo>
                <a:lnTo>
                  <a:pt x="5207" y="5333"/>
                </a:lnTo>
                <a:lnTo>
                  <a:pt x="1524" y="10667"/>
                </a:lnTo>
                <a:lnTo>
                  <a:pt x="0" y="17525"/>
                </a:lnTo>
                <a:lnTo>
                  <a:pt x="0" y="20700"/>
                </a:lnTo>
                <a:lnTo>
                  <a:pt x="1524" y="23875"/>
                </a:lnTo>
                <a:lnTo>
                  <a:pt x="5207" y="29717"/>
                </a:lnTo>
                <a:lnTo>
                  <a:pt x="10414" y="33400"/>
                </a:lnTo>
                <a:lnTo>
                  <a:pt x="14097" y="34543"/>
                </a:lnTo>
                <a:lnTo>
                  <a:pt x="17780" y="35051"/>
                </a:lnTo>
                <a:lnTo>
                  <a:pt x="20447" y="34543"/>
                </a:lnTo>
                <a:lnTo>
                  <a:pt x="24003" y="33400"/>
                </a:lnTo>
                <a:lnTo>
                  <a:pt x="29845" y="29717"/>
                </a:lnTo>
                <a:lnTo>
                  <a:pt x="33020" y="23875"/>
                </a:lnTo>
                <a:lnTo>
                  <a:pt x="34544" y="20700"/>
                </a:lnTo>
                <a:lnTo>
                  <a:pt x="35052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992879" y="3677412"/>
            <a:ext cx="35052" cy="36575"/>
          </a:xfrm>
          <a:custGeom>
            <a:avLst/>
            <a:gdLst/>
            <a:ahLst/>
            <a:cxnLst/>
            <a:rect l="l" t="t" r="r" b="b"/>
            <a:pathLst>
              <a:path w="35052" h="36575">
                <a:moveTo>
                  <a:pt x="35052" y="18542"/>
                </a:moveTo>
                <a:lnTo>
                  <a:pt x="34544" y="14731"/>
                </a:lnTo>
                <a:lnTo>
                  <a:pt x="33020" y="10921"/>
                </a:lnTo>
                <a:lnTo>
                  <a:pt x="29845" y="5461"/>
                </a:lnTo>
                <a:lnTo>
                  <a:pt x="24003" y="1650"/>
                </a:lnTo>
                <a:lnTo>
                  <a:pt x="20447" y="0"/>
                </a:lnTo>
                <a:lnTo>
                  <a:pt x="17780" y="0"/>
                </a:lnTo>
                <a:lnTo>
                  <a:pt x="10414" y="1650"/>
                </a:lnTo>
                <a:lnTo>
                  <a:pt x="5207" y="5461"/>
                </a:lnTo>
                <a:lnTo>
                  <a:pt x="1524" y="10921"/>
                </a:lnTo>
                <a:lnTo>
                  <a:pt x="0" y="18542"/>
                </a:lnTo>
                <a:lnTo>
                  <a:pt x="0" y="21336"/>
                </a:lnTo>
                <a:lnTo>
                  <a:pt x="1524" y="25145"/>
                </a:lnTo>
                <a:lnTo>
                  <a:pt x="5207" y="31114"/>
                </a:lnTo>
                <a:lnTo>
                  <a:pt x="10414" y="34417"/>
                </a:lnTo>
                <a:lnTo>
                  <a:pt x="14097" y="36068"/>
                </a:lnTo>
                <a:lnTo>
                  <a:pt x="17780" y="36575"/>
                </a:lnTo>
                <a:lnTo>
                  <a:pt x="20447" y="36068"/>
                </a:lnTo>
                <a:lnTo>
                  <a:pt x="24003" y="34417"/>
                </a:lnTo>
                <a:lnTo>
                  <a:pt x="29845" y="31114"/>
                </a:lnTo>
                <a:lnTo>
                  <a:pt x="33020" y="25145"/>
                </a:lnTo>
                <a:lnTo>
                  <a:pt x="34544" y="21336"/>
                </a:lnTo>
                <a:lnTo>
                  <a:pt x="35052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992879" y="3726179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526"/>
                </a:moveTo>
                <a:lnTo>
                  <a:pt x="34544" y="13843"/>
                </a:lnTo>
                <a:lnTo>
                  <a:pt x="33020" y="10668"/>
                </a:lnTo>
                <a:lnTo>
                  <a:pt x="29845" y="5334"/>
                </a:lnTo>
                <a:lnTo>
                  <a:pt x="24003" y="1016"/>
                </a:lnTo>
                <a:lnTo>
                  <a:pt x="20447" y="0"/>
                </a:lnTo>
                <a:lnTo>
                  <a:pt x="17780" y="0"/>
                </a:lnTo>
                <a:lnTo>
                  <a:pt x="10414" y="1016"/>
                </a:lnTo>
                <a:lnTo>
                  <a:pt x="5207" y="5334"/>
                </a:lnTo>
                <a:lnTo>
                  <a:pt x="1524" y="10668"/>
                </a:lnTo>
                <a:lnTo>
                  <a:pt x="0" y="17526"/>
                </a:lnTo>
                <a:lnTo>
                  <a:pt x="0" y="20193"/>
                </a:lnTo>
                <a:lnTo>
                  <a:pt x="1524" y="23876"/>
                </a:lnTo>
                <a:lnTo>
                  <a:pt x="5207" y="29718"/>
                </a:lnTo>
                <a:lnTo>
                  <a:pt x="10414" y="33401"/>
                </a:lnTo>
                <a:lnTo>
                  <a:pt x="14097" y="34544"/>
                </a:lnTo>
                <a:lnTo>
                  <a:pt x="17780" y="35052"/>
                </a:lnTo>
                <a:lnTo>
                  <a:pt x="20447" y="34544"/>
                </a:lnTo>
                <a:lnTo>
                  <a:pt x="24003" y="33401"/>
                </a:lnTo>
                <a:lnTo>
                  <a:pt x="29845" y="29718"/>
                </a:lnTo>
                <a:lnTo>
                  <a:pt x="33020" y="23876"/>
                </a:lnTo>
                <a:lnTo>
                  <a:pt x="34544" y="20193"/>
                </a:lnTo>
                <a:lnTo>
                  <a:pt x="35052" y="175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992879" y="3771900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525"/>
                </a:moveTo>
                <a:lnTo>
                  <a:pt x="34544" y="14350"/>
                </a:lnTo>
                <a:lnTo>
                  <a:pt x="33020" y="10668"/>
                </a:lnTo>
                <a:lnTo>
                  <a:pt x="29845" y="5333"/>
                </a:lnTo>
                <a:lnTo>
                  <a:pt x="24003" y="1016"/>
                </a:lnTo>
                <a:lnTo>
                  <a:pt x="20447" y="0"/>
                </a:lnTo>
                <a:lnTo>
                  <a:pt x="17780" y="0"/>
                </a:lnTo>
                <a:lnTo>
                  <a:pt x="10414" y="1016"/>
                </a:lnTo>
                <a:lnTo>
                  <a:pt x="5207" y="5333"/>
                </a:lnTo>
                <a:lnTo>
                  <a:pt x="1524" y="10668"/>
                </a:lnTo>
                <a:lnTo>
                  <a:pt x="0" y="17525"/>
                </a:lnTo>
                <a:lnTo>
                  <a:pt x="0" y="20700"/>
                </a:lnTo>
                <a:lnTo>
                  <a:pt x="1524" y="23875"/>
                </a:lnTo>
                <a:lnTo>
                  <a:pt x="5207" y="29718"/>
                </a:lnTo>
                <a:lnTo>
                  <a:pt x="10414" y="33400"/>
                </a:lnTo>
                <a:lnTo>
                  <a:pt x="14097" y="34543"/>
                </a:lnTo>
                <a:lnTo>
                  <a:pt x="17780" y="35051"/>
                </a:lnTo>
                <a:lnTo>
                  <a:pt x="20447" y="34543"/>
                </a:lnTo>
                <a:lnTo>
                  <a:pt x="24003" y="33400"/>
                </a:lnTo>
                <a:lnTo>
                  <a:pt x="29845" y="29718"/>
                </a:lnTo>
                <a:lnTo>
                  <a:pt x="33020" y="23875"/>
                </a:lnTo>
                <a:lnTo>
                  <a:pt x="34544" y="20700"/>
                </a:lnTo>
                <a:lnTo>
                  <a:pt x="35052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992879" y="3819144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779"/>
                </a:moveTo>
                <a:lnTo>
                  <a:pt x="34544" y="14096"/>
                </a:lnTo>
                <a:lnTo>
                  <a:pt x="33020" y="10413"/>
                </a:lnTo>
                <a:lnTo>
                  <a:pt x="29845" y="5206"/>
                </a:lnTo>
                <a:lnTo>
                  <a:pt x="24003" y="1523"/>
                </a:lnTo>
                <a:lnTo>
                  <a:pt x="20447" y="0"/>
                </a:lnTo>
                <a:lnTo>
                  <a:pt x="17780" y="0"/>
                </a:lnTo>
                <a:lnTo>
                  <a:pt x="10414" y="1523"/>
                </a:lnTo>
                <a:lnTo>
                  <a:pt x="5207" y="5206"/>
                </a:lnTo>
                <a:lnTo>
                  <a:pt x="1524" y="10413"/>
                </a:lnTo>
                <a:lnTo>
                  <a:pt x="0" y="17779"/>
                </a:lnTo>
                <a:lnTo>
                  <a:pt x="0" y="20446"/>
                </a:lnTo>
                <a:lnTo>
                  <a:pt x="1524" y="24002"/>
                </a:lnTo>
                <a:lnTo>
                  <a:pt x="5207" y="29844"/>
                </a:lnTo>
                <a:lnTo>
                  <a:pt x="10414" y="33019"/>
                </a:lnTo>
                <a:lnTo>
                  <a:pt x="14097" y="34543"/>
                </a:lnTo>
                <a:lnTo>
                  <a:pt x="17780" y="35051"/>
                </a:lnTo>
                <a:lnTo>
                  <a:pt x="20447" y="34543"/>
                </a:lnTo>
                <a:lnTo>
                  <a:pt x="24003" y="33019"/>
                </a:lnTo>
                <a:lnTo>
                  <a:pt x="29845" y="29844"/>
                </a:lnTo>
                <a:lnTo>
                  <a:pt x="33020" y="24002"/>
                </a:lnTo>
                <a:lnTo>
                  <a:pt x="34544" y="20446"/>
                </a:lnTo>
                <a:lnTo>
                  <a:pt x="35052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992879" y="3864864"/>
            <a:ext cx="35052" cy="35052"/>
          </a:xfrm>
          <a:custGeom>
            <a:avLst/>
            <a:gdLst/>
            <a:ahLst/>
            <a:cxnLst/>
            <a:rect l="l" t="t" r="r" b="b"/>
            <a:pathLst>
              <a:path w="35052" h="35052">
                <a:moveTo>
                  <a:pt x="35052" y="17525"/>
                </a:moveTo>
                <a:lnTo>
                  <a:pt x="34544" y="13843"/>
                </a:lnTo>
                <a:lnTo>
                  <a:pt x="33020" y="10668"/>
                </a:lnTo>
                <a:lnTo>
                  <a:pt x="29845" y="5334"/>
                </a:lnTo>
                <a:lnTo>
                  <a:pt x="24003" y="1016"/>
                </a:lnTo>
                <a:lnTo>
                  <a:pt x="20447" y="0"/>
                </a:lnTo>
                <a:lnTo>
                  <a:pt x="17780" y="0"/>
                </a:lnTo>
                <a:lnTo>
                  <a:pt x="10414" y="1016"/>
                </a:lnTo>
                <a:lnTo>
                  <a:pt x="5207" y="5334"/>
                </a:lnTo>
                <a:lnTo>
                  <a:pt x="1524" y="10668"/>
                </a:lnTo>
                <a:lnTo>
                  <a:pt x="0" y="17525"/>
                </a:lnTo>
                <a:lnTo>
                  <a:pt x="0" y="20700"/>
                </a:lnTo>
                <a:lnTo>
                  <a:pt x="1524" y="23875"/>
                </a:lnTo>
                <a:lnTo>
                  <a:pt x="5207" y="29718"/>
                </a:lnTo>
                <a:lnTo>
                  <a:pt x="10414" y="33400"/>
                </a:lnTo>
                <a:lnTo>
                  <a:pt x="14097" y="34543"/>
                </a:lnTo>
                <a:lnTo>
                  <a:pt x="17780" y="35052"/>
                </a:lnTo>
                <a:lnTo>
                  <a:pt x="20447" y="34543"/>
                </a:lnTo>
                <a:lnTo>
                  <a:pt x="24003" y="33400"/>
                </a:lnTo>
                <a:lnTo>
                  <a:pt x="29845" y="29718"/>
                </a:lnTo>
                <a:lnTo>
                  <a:pt x="33020" y="23875"/>
                </a:lnTo>
                <a:lnTo>
                  <a:pt x="34544" y="20700"/>
                </a:lnTo>
                <a:lnTo>
                  <a:pt x="35052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992879" y="3913631"/>
            <a:ext cx="35052" cy="33528"/>
          </a:xfrm>
          <a:custGeom>
            <a:avLst/>
            <a:gdLst/>
            <a:ahLst/>
            <a:cxnLst/>
            <a:rect l="l" t="t" r="r" b="b"/>
            <a:pathLst>
              <a:path w="35052" h="33527">
                <a:moveTo>
                  <a:pt x="35052" y="16510"/>
                </a:moveTo>
                <a:lnTo>
                  <a:pt x="34544" y="13462"/>
                </a:lnTo>
                <a:lnTo>
                  <a:pt x="33020" y="10033"/>
                </a:lnTo>
                <a:lnTo>
                  <a:pt x="29845" y="4953"/>
                </a:lnTo>
                <a:lnTo>
                  <a:pt x="24003" y="1016"/>
                </a:lnTo>
                <a:lnTo>
                  <a:pt x="20447" y="0"/>
                </a:lnTo>
                <a:lnTo>
                  <a:pt x="17780" y="0"/>
                </a:lnTo>
                <a:lnTo>
                  <a:pt x="10414" y="1016"/>
                </a:lnTo>
                <a:lnTo>
                  <a:pt x="5207" y="4953"/>
                </a:lnTo>
                <a:lnTo>
                  <a:pt x="1524" y="10033"/>
                </a:lnTo>
                <a:lnTo>
                  <a:pt x="0" y="16510"/>
                </a:lnTo>
                <a:lnTo>
                  <a:pt x="0" y="19558"/>
                </a:lnTo>
                <a:lnTo>
                  <a:pt x="1524" y="22987"/>
                </a:lnTo>
                <a:lnTo>
                  <a:pt x="5207" y="28575"/>
                </a:lnTo>
                <a:lnTo>
                  <a:pt x="10414" y="31496"/>
                </a:lnTo>
                <a:lnTo>
                  <a:pt x="14097" y="32512"/>
                </a:lnTo>
                <a:lnTo>
                  <a:pt x="17780" y="33528"/>
                </a:lnTo>
                <a:lnTo>
                  <a:pt x="20447" y="32512"/>
                </a:lnTo>
                <a:lnTo>
                  <a:pt x="24003" y="31496"/>
                </a:lnTo>
                <a:lnTo>
                  <a:pt x="29845" y="28575"/>
                </a:lnTo>
                <a:lnTo>
                  <a:pt x="33020" y="22987"/>
                </a:lnTo>
                <a:lnTo>
                  <a:pt x="34544" y="19558"/>
                </a:lnTo>
                <a:lnTo>
                  <a:pt x="35052" y="165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992879" y="3959352"/>
            <a:ext cx="35052" cy="35052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525"/>
                </a:moveTo>
                <a:lnTo>
                  <a:pt x="34544" y="13843"/>
                </a:lnTo>
                <a:lnTo>
                  <a:pt x="33020" y="10033"/>
                </a:lnTo>
                <a:lnTo>
                  <a:pt x="29845" y="5334"/>
                </a:lnTo>
                <a:lnTo>
                  <a:pt x="24003" y="1016"/>
                </a:lnTo>
                <a:lnTo>
                  <a:pt x="20447" y="0"/>
                </a:lnTo>
                <a:lnTo>
                  <a:pt x="17780" y="0"/>
                </a:lnTo>
                <a:lnTo>
                  <a:pt x="10414" y="1016"/>
                </a:lnTo>
                <a:lnTo>
                  <a:pt x="5207" y="5334"/>
                </a:lnTo>
                <a:lnTo>
                  <a:pt x="1524" y="10033"/>
                </a:lnTo>
                <a:lnTo>
                  <a:pt x="0" y="17525"/>
                </a:lnTo>
                <a:lnTo>
                  <a:pt x="0" y="20193"/>
                </a:lnTo>
                <a:lnTo>
                  <a:pt x="1524" y="23875"/>
                </a:lnTo>
                <a:lnTo>
                  <a:pt x="5207" y="29718"/>
                </a:lnTo>
                <a:lnTo>
                  <a:pt x="10414" y="33400"/>
                </a:lnTo>
                <a:lnTo>
                  <a:pt x="14097" y="34543"/>
                </a:lnTo>
                <a:lnTo>
                  <a:pt x="17780" y="35052"/>
                </a:lnTo>
                <a:lnTo>
                  <a:pt x="20447" y="34543"/>
                </a:lnTo>
                <a:lnTo>
                  <a:pt x="24003" y="33400"/>
                </a:lnTo>
                <a:lnTo>
                  <a:pt x="29845" y="29718"/>
                </a:lnTo>
                <a:lnTo>
                  <a:pt x="33020" y="23875"/>
                </a:lnTo>
                <a:lnTo>
                  <a:pt x="34544" y="20193"/>
                </a:lnTo>
                <a:lnTo>
                  <a:pt x="35052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992879" y="4006596"/>
            <a:ext cx="35052" cy="35052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525"/>
                </a:moveTo>
                <a:lnTo>
                  <a:pt x="34544" y="13842"/>
                </a:lnTo>
                <a:lnTo>
                  <a:pt x="33020" y="10667"/>
                </a:lnTo>
                <a:lnTo>
                  <a:pt x="29845" y="5333"/>
                </a:lnTo>
                <a:lnTo>
                  <a:pt x="24003" y="1015"/>
                </a:lnTo>
                <a:lnTo>
                  <a:pt x="20447" y="0"/>
                </a:lnTo>
                <a:lnTo>
                  <a:pt x="17780" y="0"/>
                </a:lnTo>
                <a:lnTo>
                  <a:pt x="10414" y="1015"/>
                </a:lnTo>
                <a:lnTo>
                  <a:pt x="5207" y="5333"/>
                </a:lnTo>
                <a:lnTo>
                  <a:pt x="1524" y="10667"/>
                </a:lnTo>
                <a:lnTo>
                  <a:pt x="0" y="17525"/>
                </a:lnTo>
                <a:lnTo>
                  <a:pt x="0" y="20700"/>
                </a:lnTo>
                <a:lnTo>
                  <a:pt x="1524" y="23875"/>
                </a:lnTo>
                <a:lnTo>
                  <a:pt x="5207" y="29717"/>
                </a:lnTo>
                <a:lnTo>
                  <a:pt x="10414" y="33400"/>
                </a:lnTo>
                <a:lnTo>
                  <a:pt x="14097" y="34543"/>
                </a:lnTo>
                <a:lnTo>
                  <a:pt x="17780" y="35051"/>
                </a:lnTo>
                <a:lnTo>
                  <a:pt x="20447" y="34543"/>
                </a:lnTo>
                <a:lnTo>
                  <a:pt x="24003" y="33400"/>
                </a:lnTo>
                <a:lnTo>
                  <a:pt x="29845" y="29717"/>
                </a:lnTo>
                <a:lnTo>
                  <a:pt x="33020" y="23875"/>
                </a:lnTo>
                <a:lnTo>
                  <a:pt x="34544" y="20700"/>
                </a:lnTo>
                <a:lnTo>
                  <a:pt x="35052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992879" y="4052316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271"/>
                </a:moveTo>
                <a:lnTo>
                  <a:pt x="34544" y="14096"/>
                </a:lnTo>
                <a:lnTo>
                  <a:pt x="33020" y="10413"/>
                </a:lnTo>
                <a:lnTo>
                  <a:pt x="29845" y="5206"/>
                </a:lnTo>
                <a:lnTo>
                  <a:pt x="24003" y="1523"/>
                </a:lnTo>
                <a:lnTo>
                  <a:pt x="20447" y="0"/>
                </a:lnTo>
                <a:lnTo>
                  <a:pt x="17780" y="0"/>
                </a:lnTo>
                <a:lnTo>
                  <a:pt x="10414" y="1523"/>
                </a:lnTo>
                <a:lnTo>
                  <a:pt x="5207" y="5206"/>
                </a:lnTo>
                <a:lnTo>
                  <a:pt x="1524" y="10413"/>
                </a:lnTo>
                <a:lnTo>
                  <a:pt x="0" y="17271"/>
                </a:lnTo>
                <a:lnTo>
                  <a:pt x="0" y="20446"/>
                </a:lnTo>
                <a:lnTo>
                  <a:pt x="1524" y="24002"/>
                </a:lnTo>
                <a:lnTo>
                  <a:pt x="5207" y="29844"/>
                </a:lnTo>
                <a:lnTo>
                  <a:pt x="10414" y="33019"/>
                </a:lnTo>
                <a:lnTo>
                  <a:pt x="14097" y="34543"/>
                </a:lnTo>
                <a:lnTo>
                  <a:pt x="17780" y="35051"/>
                </a:lnTo>
                <a:lnTo>
                  <a:pt x="20447" y="34543"/>
                </a:lnTo>
                <a:lnTo>
                  <a:pt x="24003" y="33019"/>
                </a:lnTo>
                <a:lnTo>
                  <a:pt x="29845" y="29844"/>
                </a:lnTo>
                <a:lnTo>
                  <a:pt x="33020" y="24002"/>
                </a:lnTo>
                <a:lnTo>
                  <a:pt x="34544" y="20446"/>
                </a:lnTo>
                <a:lnTo>
                  <a:pt x="35052" y="17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992879" y="4099560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525"/>
                </a:moveTo>
                <a:lnTo>
                  <a:pt x="34544" y="13842"/>
                </a:lnTo>
                <a:lnTo>
                  <a:pt x="33020" y="10667"/>
                </a:lnTo>
                <a:lnTo>
                  <a:pt x="29845" y="5333"/>
                </a:lnTo>
                <a:lnTo>
                  <a:pt x="24003" y="1015"/>
                </a:lnTo>
                <a:lnTo>
                  <a:pt x="20447" y="0"/>
                </a:lnTo>
                <a:lnTo>
                  <a:pt x="17780" y="0"/>
                </a:lnTo>
                <a:lnTo>
                  <a:pt x="10414" y="1015"/>
                </a:lnTo>
                <a:lnTo>
                  <a:pt x="5207" y="5333"/>
                </a:lnTo>
                <a:lnTo>
                  <a:pt x="1524" y="10667"/>
                </a:lnTo>
                <a:lnTo>
                  <a:pt x="0" y="17525"/>
                </a:lnTo>
                <a:lnTo>
                  <a:pt x="0" y="20192"/>
                </a:lnTo>
                <a:lnTo>
                  <a:pt x="1524" y="23875"/>
                </a:lnTo>
                <a:lnTo>
                  <a:pt x="5207" y="29717"/>
                </a:lnTo>
                <a:lnTo>
                  <a:pt x="10414" y="33400"/>
                </a:lnTo>
                <a:lnTo>
                  <a:pt x="14097" y="34543"/>
                </a:lnTo>
                <a:lnTo>
                  <a:pt x="17780" y="35051"/>
                </a:lnTo>
                <a:lnTo>
                  <a:pt x="20447" y="34543"/>
                </a:lnTo>
                <a:lnTo>
                  <a:pt x="24003" y="33400"/>
                </a:lnTo>
                <a:lnTo>
                  <a:pt x="29845" y="29717"/>
                </a:lnTo>
                <a:lnTo>
                  <a:pt x="33020" y="23875"/>
                </a:lnTo>
                <a:lnTo>
                  <a:pt x="34544" y="20192"/>
                </a:lnTo>
                <a:lnTo>
                  <a:pt x="35052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992879" y="4146804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526"/>
                </a:moveTo>
                <a:lnTo>
                  <a:pt x="34544" y="14351"/>
                </a:lnTo>
                <a:lnTo>
                  <a:pt x="33020" y="10668"/>
                </a:lnTo>
                <a:lnTo>
                  <a:pt x="29845" y="5334"/>
                </a:lnTo>
                <a:lnTo>
                  <a:pt x="24003" y="1016"/>
                </a:lnTo>
                <a:lnTo>
                  <a:pt x="20447" y="0"/>
                </a:lnTo>
                <a:lnTo>
                  <a:pt x="17780" y="0"/>
                </a:lnTo>
                <a:lnTo>
                  <a:pt x="10414" y="1016"/>
                </a:lnTo>
                <a:lnTo>
                  <a:pt x="5207" y="5334"/>
                </a:lnTo>
                <a:lnTo>
                  <a:pt x="1524" y="10668"/>
                </a:lnTo>
                <a:lnTo>
                  <a:pt x="0" y="17526"/>
                </a:lnTo>
                <a:lnTo>
                  <a:pt x="0" y="20701"/>
                </a:lnTo>
                <a:lnTo>
                  <a:pt x="1524" y="23876"/>
                </a:lnTo>
                <a:lnTo>
                  <a:pt x="5207" y="29718"/>
                </a:lnTo>
                <a:lnTo>
                  <a:pt x="10414" y="33401"/>
                </a:lnTo>
                <a:lnTo>
                  <a:pt x="14097" y="34544"/>
                </a:lnTo>
                <a:lnTo>
                  <a:pt x="17780" y="35052"/>
                </a:lnTo>
                <a:lnTo>
                  <a:pt x="20447" y="34544"/>
                </a:lnTo>
                <a:lnTo>
                  <a:pt x="24003" y="33401"/>
                </a:lnTo>
                <a:lnTo>
                  <a:pt x="29845" y="29718"/>
                </a:lnTo>
                <a:lnTo>
                  <a:pt x="33020" y="23876"/>
                </a:lnTo>
                <a:lnTo>
                  <a:pt x="34544" y="20701"/>
                </a:lnTo>
                <a:lnTo>
                  <a:pt x="35052" y="175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992879" y="4192524"/>
            <a:ext cx="35052" cy="36575"/>
          </a:xfrm>
          <a:custGeom>
            <a:avLst/>
            <a:gdLst/>
            <a:ahLst/>
            <a:cxnLst/>
            <a:rect l="l" t="t" r="r" b="b"/>
            <a:pathLst>
              <a:path w="35052" h="36575">
                <a:moveTo>
                  <a:pt x="35052" y="18542"/>
                </a:moveTo>
                <a:lnTo>
                  <a:pt x="34544" y="14731"/>
                </a:lnTo>
                <a:lnTo>
                  <a:pt x="33020" y="10921"/>
                </a:lnTo>
                <a:lnTo>
                  <a:pt x="29845" y="5461"/>
                </a:lnTo>
                <a:lnTo>
                  <a:pt x="24003" y="1650"/>
                </a:lnTo>
                <a:lnTo>
                  <a:pt x="20447" y="0"/>
                </a:lnTo>
                <a:lnTo>
                  <a:pt x="17780" y="0"/>
                </a:lnTo>
                <a:lnTo>
                  <a:pt x="10414" y="1650"/>
                </a:lnTo>
                <a:lnTo>
                  <a:pt x="5207" y="5461"/>
                </a:lnTo>
                <a:lnTo>
                  <a:pt x="1524" y="10921"/>
                </a:lnTo>
                <a:lnTo>
                  <a:pt x="0" y="18542"/>
                </a:lnTo>
                <a:lnTo>
                  <a:pt x="0" y="21336"/>
                </a:lnTo>
                <a:lnTo>
                  <a:pt x="1524" y="25145"/>
                </a:lnTo>
                <a:lnTo>
                  <a:pt x="5207" y="31114"/>
                </a:lnTo>
                <a:lnTo>
                  <a:pt x="10414" y="34417"/>
                </a:lnTo>
                <a:lnTo>
                  <a:pt x="14097" y="36068"/>
                </a:lnTo>
                <a:lnTo>
                  <a:pt x="17780" y="36575"/>
                </a:lnTo>
                <a:lnTo>
                  <a:pt x="20447" y="36068"/>
                </a:lnTo>
                <a:lnTo>
                  <a:pt x="24003" y="34417"/>
                </a:lnTo>
                <a:lnTo>
                  <a:pt x="29845" y="31114"/>
                </a:lnTo>
                <a:lnTo>
                  <a:pt x="33020" y="25145"/>
                </a:lnTo>
                <a:lnTo>
                  <a:pt x="34544" y="21336"/>
                </a:lnTo>
                <a:lnTo>
                  <a:pt x="35052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992879" y="4239768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525"/>
                </a:moveTo>
                <a:lnTo>
                  <a:pt x="34544" y="13842"/>
                </a:lnTo>
                <a:lnTo>
                  <a:pt x="33020" y="10667"/>
                </a:lnTo>
                <a:lnTo>
                  <a:pt x="29845" y="5333"/>
                </a:lnTo>
                <a:lnTo>
                  <a:pt x="24003" y="1015"/>
                </a:lnTo>
                <a:lnTo>
                  <a:pt x="20447" y="0"/>
                </a:lnTo>
                <a:lnTo>
                  <a:pt x="17780" y="0"/>
                </a:lnTo>
                <a:lnTo>
                  <a:pt x="10414" y="1015"/>
                </a:lnTo>
                <a:lnTo>
                  <a:pt x="5207" y="5333"/>
                </a:lnTo>
                <a:lnTo>
                  <a:pt x="1524" y="10667"/>
                </a:lnTo>
                <a:lnTo>
                  <a:pt x="0" y="17525"/>
                </a:lnTo>
                <a:lnTo>
                  <a:pt x="0" y="20192"/>
                </a:lnTo>
                <a:lnTo>
                  <a:pt x="1524" y="23875"/>
                </a:lnTo>
                <a:lnTo>
                  <a:pt x="5207" y="29717"/>
                </a:lnTo>
                <a:lnTo>
                  <a:pt x="10414" y="33400"/>
                </a:lnTo>
                <a:lnTo>
                  <a:pt x="14097" y="34543"/>
                </a:lnTo>
                <a:lnTo>
                  <a:pt x="17780" y="35051"/>
                </a:lnTo>
                <a:lnTo>
                  <a:pt x="20447" y="34543"/>
                </a:lnTo>
                <a:lnTo>
                  <a:pt x="24003" y="33400"/>
                </a:lnTo>
                <a:lnTo>
                  <a:pt x="29845" y="29717"/>
                </a:lnTo>
                <a:lnTo>
                  <a:pt x="33020" y="23875"/>
                </a:lnTo>
                <a:lnTo>
                  <a:pt x="34544" y="20192"/>
                </a:lnTo>
                <a:lnTo>
                  <a:pt x="35052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92879" y="4285488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525"/>
                </a:moveTo>
                <a:lnTo>
                  <a:pt x="34544" y="14350"/>
                </a:lnTo>
                <a:lnTo>
                  <a:pt x="33020" y="10668"/>
                </a:lnTo>
                <a:lnTo>
                  <a:pt x="29845" y="5334"/>
                </a:lnTo>
                <a:lnTo>
                  <a:pt x="24003" y="1016"/>
                </a:lnTo>
                <a:lnTo>
                  <a:pt x="20447" y="0"/>
                </a:lnTo>
                <a:lnTo>
                  <a:pt x="17780" y="0"/>
                </a:lnTo>
                <a:lnTo>
                  <a:pt x="10414" y="1016"/>
                </a:lnTo>
                <a:lnTo>
                  <a:pt x="5207" y="5334"/>
                </a:lnTo>
                <a:lnTo>
                  <a:pt x="1524" y="10668"/>
                </a:lnTo>
                <a:lnTo>
                  <a:pt x="0" y="17525"/>
                </a:lnTo>
                <a:lnTo>
                  <a:pt x="0" y="20700"/>
                </a:lnTo>
                <a:lnTo>
                  <a:pt x="1524" y="23875"/>
                </a:lnTo>
                <a:lnTo>
                  <a:pt x="5207" y="30225"/>
                </a:lnTo>
                <a:lnTo>
                  <a:pt x="10414" y="33400"/>
                </a:lnTo>
                <a:lnTo>
                  <a:pt x="14097" y="34543"/>
                </a:lnTo>
                <a:lnTo>
                  <a:pt x="17780" y="35051"/>
                </a:lnTo>
                <a:lnTo>
                  <a:pt x="20447" y="34543"/>
                </a:lnTo>
                <a:lnTo>
                  <a:pt x="24003" y="33400"/>
                </a:lnTo>
                <a:lnTo>
                  <a:pt x="29845" y="30225"/>
                </a:lnTo>
                <a:lnTo>
                  <a:pt x="33020" y="23875"/>
                </a:lnTo>
                <a:lnTo>
                  <a:pt x="34544" y="20700"/>
                </a:lnTo>
                <a:lnTo>
                  <a:pt x="35052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992879" y="4334256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526"/>
                </a:moveTo>
                <a:lnTo>
                  <a:pt x="34544" y="13843"/>
                </a:lnTo>
                <a:lnTo>
                  <a:pt x="33020" y="10033"/>
                </a:lnTo>
                <a:lnTo>
                  <a:pt x="29845" y="4826"/>
                </a:lnTo>
                <a:lnTo>
                  <a:pt x="24003" y="1016"/>
                </a:lnTo>
                <a:lnTo>
                  <a:pt x="20447" y="0"/>
                </a:lnTo>
                <a:lnTo>
                  <a:pt x="17780" y="0"/>
                </a:lnTo>
                <a:lnTo>
                  <a:pt x="10414" y="1016"/>
                </a:lnTo>
                <a:lnTo>
                  <a:pt x="5207" y="4826"/>
                </a:lnTo>
                <a:lnTo>
                  <a:pt x="1524" y="10033"/>
                </a:lnTo>
                <a:lnTo>
                  <a:pt x="0" y="17526"/>
                </a:lnTo>
                <a:lnTo>
                  <a:pt x="0" y="20193"/>
                </a:lnTo>
                <a:lnTo>
                  <a:pt x="1524" y="23876"/>
                </a:lnTo>
                <a:lnTo>
                  <a:pt x="5207" y="29718"/>
                </a:lnTo>
                <a:lnTo>
                  <a:pt x="10414" y="32893"/>
                </a:lnTo>
                <a:lnTo>
                  <a:pt x="14097" y="34544"/>
                </a:lnTo>
                <a:lnTo>
                  <a:pt x="17780" y="35052"/>
                </a:lnTo>
                <a:lnTo>
                  <a:pt x="20447" y="34544"/>
                </a:lnTo>
                <a:lnTo>
                  <a:pt x="24003" y="32893"/>
                </a:lnTo>
                <a:lnTo>
                  <a:pt x="29845" y="29718"/>
                </a:lnTo>
                <a:lnTo>
                  <a:pt x="33020" y="23876"/>
                </a:lnTo>
                <a:lnTo>
                  <a:pt x="34544" y="20193"/>
                </a:lnTo>
                <a:lnTo>
                  <a:pt x="35052" y="175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992879" y="4379976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525"/>
                </a:moveTo>
                <a:lnTo>
                  <a:pt x="34544" y="13843"/>
                </a:lnTo>
                <a:lnTo>
                  <a:pt x="33020" y="10668"/>
                </a:lnTo>
                <a:lnTo>
                  <a:pt x="29845" y="5334"/>
                </a:lnTo>
                <a:lnTo>
                  <a:pt x="24003" y="1016"/>
                </a:lnTo>
                <a:lnTo>
                  <a:pt x="20447" y="0"/>
                </a:lnTo>
                <a:lnTo>
                  <a:pt x="17780" y="0"/>
                </a:lnTo>
                <a:lnTo>
                  <a:pt x="10414" y="1016"/>
                </a:lnTo>
                <a:lnTo>
                  <a:pt x="5207" y="5334"/>
                </a:lnTo>
                <a:lnTo>
                  <a:pt x="1524" y="10668"/>
                </a:lnTo>
                <a:lnTo>
                  <a:pt x="0" y="17525"/>
                </a:lnTo>
                <a:lnTo>
                  <a:pt x="0" y="20700"/>
                </a:lnTo>
                <a:lnTo>
                  <a:pt x="1524" y="23875"/>
                </a:lnTo>
                <a:lnTo>
                  <a:pt x="5207" y="29718"/>
                </a:lnTo>
                <a:lnTo>
                  <a:pt x="10414" y="33400"/>
                </a:lnTo>
                <a:lnTo>
                  <a:pt x="14097" y="34543"/>
                </a:lnTo>
                <a:lnTo>
                  <a:pt x="17780" y="35051"/>
                </a:lnTo>
                <a:lnTo>
                  <a:pt x="20447" y="34543"/>
                </a:lnTo>
                <a:lnTo>
                  <a:pt x="24003" y="33400"/>
                </a:lnTo>
                <a:lnTo>
                  <a:pt x="29845" y="29718"/>
                </a:lnTo>
                <a:lnTo>
                  <a:pt x="33020" y="23875"/>
                </a:lnTo>
                <a:lnTo>
                  <a:pt x="34544" y="20700"/>
                </a:lnTo>
                <a:lnTo>
                  <a:pt x="35052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92879" y="4427220"/>
            <a:ext cx="35052" cy="35052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271"/>
                </a:moveTo>
                <a:lnTo>
                  <a:pt x="34544" y="14096"/>
                </a:lnTo>
                <a:lnTo>
                  <a:pt x="33020" y="10413"/>
                </a:lnTo>
                <a:lnTo>
                  <a:pt x="29845" y="5206"/>
                </a:lnTo>
                <a:lnTo>
                  <a:pt x="24003" y="1015"/>
                </a:lnTo>
                <a:lnTo>
                  <a:pt x="20447" y="0"/>
                </a:lnTo>
                <a:lnTo>
                  <a:pt x="17780" y="0"/>
                </a:lnTo>
                <a:lnTo>
                  <a:pt x="10414" y="1015"/>
                </a:lnTo>
                <a:lnTo>
                  <a:pt x="5207" y="5206"/>
                </a:lnTo>
                <a:lnTo>
                  <a:pt x="1524" y="10413"/>
                </a:lnTo>
                <a:lnTo>
                  <a:pt x="0" y="17271"/>
                </a:lnTo>
                <a:lnTo>
                  <a:pt x="0" y="20446"/>
                </a:lnTo>
                <a:lnTo>
                  <a:pt x="1524" y="24002"/>
                </a:lnTo>
                <a:lnTo>
                  <a:pt x="5207" y="29844"/>
                </a:lnTo>
                <a:lnTo>
                  <a:pt x="10414" y="33019"/>
                </a:lnTo>
                <a:lnTo>
                  <a:pt x="14097" y="34035"/>
                </a:lnTo>
                <a:lnTo>
                  <a:pt x="17780" y="35051"/>
                </a:lnTo>
                <a:lnTo>
                  <a:pt x="20447" y="34035"/>
                </a:lnTo>
                <a:lnTo>
                  <a:pt x="24003" y="33019"/>
                </a:lnTo>
                <a:lnTo>
                  <a:pt x="29845" y="29844"/>
                </a:lnTo>
                <a:lnTo>
                  <a:pt x="33020" y="24002"/>
                </a:lnTo>
                <a:lnTo>
                  <a:pt x="34544" y="20446"/>
                </a:lnTo>
                <a:lnTo>
                  <a:pt x="35052" y="17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992879" y="4472940"/>
            <a:ext cx="35052" cy="35052"/>
          </a:xfrm>
          <a:custGeom>
            <a:avLst/>
            <a:gdLst/>
            <a:ahLst/>
            <a:cxnLst/>
            <a:rect l="l" t="t" r="r" b="b"/>
            <a:pathLst>
              <a:path w="35052" h="35052">
                <a:moveTo>
                  <a:pt x="35052" y="17526"/>
                </a:moveTo>
                <a:lnTo>
                  <a:pt x="34544" y="13843"/>
                </a:lnTo>
                <a:lnTo>
                  <a:pt x="33020" y="10668"/>
                </a:lnTo>
                <a:lnTo>
                  <a:pt x="29845" y="5334"/>
                </a:lnTo>
                <a:lnTo>
                  <a:pt x="24003" y="1016"/>
                </a:lnTo>
                <a:lnTo>
                  <a:pt x="20447" y="0"/>
                </a:lnTo>
                <a:lnTo>
                  <a:pt x="17780" y="0"/>
                </a:lnTo>
                <a:lnTo>
                  <a:pt x="10414" y="1016"/>
                </a:lnTo>
                <a:lnTo>
                  <a:pt x="5207" y="5334"/>
                </a:lnTo>
                <a:lnTo>
                  <a:pt x="1524" y="10668"/>
                </a:lnTo>
                <a:lnTo>
                  <a:pt x="0" y="17526"/>
                </a:lnTo>
                <a:lnTo>
                  <a:pt x="0" y="20193"/>
                </a:lnTo>
                <a:lnTo>
                  <a:pt x="1524" y="23876"/>
                </a:lnTo>
                <a:lnTo>
                  <a:pt x="5207" y="29718"/>
                </a:lnTo>
                <a:lnTo>
                  <a:pt x="10414" y="33401"/>
                </a:lnTo>
                <a:lnTo>
                  <a:pt x="14097" y="34543"/>
                </a:lnTo>
                <a:lnTo>
                  <a:pt x="17780" y="35052"/>
                </a:lnTo>
                <a:lnTo>
                  <a:pt x="20447" y="34543"/>
                </a:lnTo>
                <a:lnTo>
                  <a:pt x="24003" y="33401"/>
                </a:lnTo>
                <a:lnTo>
                  <a:pt x="29845" y="29718"/>
                </a:lnTo>
                <a:lnTo>
                  <a:pt x="33020" y="23876"/>
                </a:lnTo>
                <a:lnTo>
                  <a:pt x="34544" y="20193"/>
                </a:lnTo>
                <a:lnTo>
                  <a:pt x="35052" y="175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992879" y="4521708"/>
            <a:ext cx="35052" cy="33528"/>
          </a:xfrm>
          <a:custGeom>
            <a:avLst/>
            <a:gdLst/>
            <a:ahLst/>
            <a:cxnLst/>
            <a:rect l="l" t="t" r="r" b="b"/>
            <a:pathLst>
              <a:path w="35052" h="33527">
                <a:moveTo>
                  <a:pt x="35052" y="16764"/>
                </a:moveTo>
                <a:lnTo>
                  <a:pt x="34544" y="13716"/>
                </a:lnTo>
                <a:lnTo>
                  <a:pt x="33020" y="10160"/>
                </a:lnTo>
                <a:lnTo>
                  <a:pt x="29845" y="5080"/>
                </a:lnTo>
                <a:lnTo>
                  <a:pt x="24003" y="1016"/>
                </a:lnTo>
                <a:lnTo>
                  <a:pt x="20447" y="0"/>
                </a:lnTo>
                <a:lnTo>
                  <a:pt x="17780" y="0"/>
                </a:lnTo>
                <a:lnTo>
                  <a:pt x="10414" y="1016"/>
                </a:lnTo>
                <a:lnTo>
                  <a:pt x="5207" y="5080"/>
                </a:lnTo>
                <a:lnTo>
                  <a:pt x="1524" y="10160"/>
                </a:lnTo>
                <a:lnTo>
                  <a:pt x="0" y="16764"/>
                </a:lnTo>
                <a:lnTo>
                  <a:pt x="0" y="19812"/>
                </a:lnTo>
                <a:lnTo>
                  <a:pt x="1524" y="22860"/>
                </a:lnTo>
                <a:lnTo>
                  <a:pt x="5207" y="28448"/>
                </a:lnTo>
                <a:lnTo>
                  <a:pt x="10414" y="32004"/>
                </a:lnTo>
                <a:lnTo>
                  <a:pt x="14097" y="33020"/>
                </a:lnTo>
                <a:lnTo>
                  <a:pt x="17780" y="33528"/>
                </a:lnTo>
                <a:lnTo>
                  <a:pt x="20447" y="33020"/>
                </a:lnTo>
                <a:lnTo>
                  <a:pt x="24003" y="32004"/>
                </a:lnTo>
                <a:lnTo>
                  <a:pt x="29845" y="28448"/>
                </a:lnTo>
                <a:lnTo>
                  <a:pt x="33020" y="22860"/>
                </a:lnTo>
                <a:lnTo>
                  <a:pt x="34544" y="19812"/>
                </a:lnTo>
                <a:lnTo>
                  <a:pt x="35052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992879" y="4567428"/>
            <a:ext cx="35052" cy="35052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780"/>
                </a:moveTo>
                <a:lnTo>
                  <a:pt x="34544" y="14097"/>
                </a:lnTo>
                <a:lnTo>
                  <a:pt x="33020" y="10414"/>
                </a:lnTo>
                <a:lnTo>
                  <a:pt x="29845" y="5207"/>
                </a:lnTo>
                <a:lnTo>
                  <a:pt x="24003" y="1524"/>
                </a:lnTo>
                <a:lnTo>
                  <a:pt x="20447" y="0"/>
                </a:lnTo>
                <a:lnTo>
                  <a:pt x="17780" y="0"/>
                </a:lnTo>
                <a:lnTo>
                  <a:pt x="10414" y="1524"/>
                </a:lnTo>
                <a:lnTo>
                  <a:pt x="5207" y="5207"/>
                </a:lnTo>
                <a:lnTo>
                  <a:pt x="1524" y="10414"/>
                </a:lnTo>
                <a:lnTo>
                  <a:pt x="0" y="17780"/>
                </a:lnTo>
                <a:lnTo>
                  <a:pt x="0" y="20447"/>
                </a:lnTo>
                <a:lnTo>
                  <a:pt x="1524" y="24003"/>
                </a:lnTo>
                <a:lnTo>
                  <a:pt x="5207" y="29845"/>
                </a:lnTo>
                <a:lnTo>
                  <a:pt x="10414" y="33020"/>
                </a:lnTo>
                <a:lnTo>
                  <a:pt x="14097" y="34544"/>
                </a:lnTo>
                <a:lnTo>
                  <a:pt x="17780" y="35052"/>
                </a:lnTo>
                <a:lnTo>
                  <a:pt x="20447" y="34544"/>
                </a:lnTo>
                <a:lnTo>
                  <a:pt x="24003" y="33020"/>
                </a:lnTo>
                <a:lnTo>
                  <a:pt x="29845" y="29845"/>
                </a:lnTo>
                <a:lnTo>
                  <a:pt x="33020" y="24003"/>
                </a:lnTo>
                <a:lnTo>
                  <a:pt x="34544" y="20447"/>
                </a:lnTo>
                <a:lnTo>
                  <a:pt x="35052" y="17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992879" y="4614672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525"/>
                </a:moveTo>
                <a:lnTo>
                  <a:pt x="34544" y="13842"/>
                </a:lnTo>
                <a:lnTo>
                  <a:pt x="33020" y="10667"/>
                </a:lnTo>
                <a:lnTo>
                  <a:pt x="29845" y="5333"/>
                </a:lnTo>
                <a:lnTo>
                  <a:pt x="24003" y="1015"/>
                </a:lnTo>
                <a:lnTo>
                  <a:pt x="20447" y="0"/>
                </a:lnTo>
                <a:lnTo>
                  <a:pt x="17780" y="0"/>
                </a:lnTo>
                <a:lnTo>
                  <a:pt x="10414" y="1015"/>
                </a:lnTo>
                <a:lnTo>
                  <a:pt x="5207" y="5333"/>
                </a:lnTo>
                <a:lnTo>
                  <a:pt x="1524" y="10667"/>
                </a:lnTo>
                <a:lnTo>
                  <a:pt x="0" y="17525"/>
                </a:lnTo>
                <a:lnTo>
                  <a:pt x="0" y="20192"/>
                </a:lnTo>
                <a:lnTo>
                  <a:pt x="1524" y="23875"/>
                </a:lnTo>
                <a:lnTo>
                  <a:pt x="5207" y="29717"/>
                </a:lnTo>
                <a:lnTo>
                  <a:pt x="10414" y="33400"/>
                </a:lnTo>
                <a:lnTo>
                  <a:pt x="14097" y="34543"/>
                </a:lnTo>
                <a:lnTo>
                  <a:pt x="17780" y="35051"/>
                </a:lnTo>
                <a:lnTo>
                  <a:pt x="20447" y="34543"/>
                </a:lnTo>
                <a:lnTo>
                  <a:pt x="24003" y="33400"/>
                </a:lnTo>
                <a:lnTo>
                  <a:pt x="29845" y="29717"/>
                </a:lnTo>
                <a:lnTo>
                  <a:pt x="33020" y="23875"/>
                </a:lnTo>
                <a:lnTo>
                  <a:pt x="34544" y="20192"/>
                </a:lnTo>
                <a:lnTo>
                  <a:pt x="35052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985260" y="4658868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43" y="13842"/>
                </a:lnTo>
                <a:lnTo>
                  <a:pt x="33400" y="10667"/>
                </a:lnTo>
                <a:lnTo>
                  <a:pt x="29717" y="5333"/>
                </a:lnTo>
                <a:lnTo>
                  <a:pt x="23875" y="1015"/>
                </a:lnTo>
                <a:lnTo>
                  <a:pt x="20700" y="0"/>
                </a:lnTo>
                <a:lnTo>
                  <a:pt x="17525" y="0"/>
                </a:lnTo>
                <a:lnTo>
                  <a:pt x="10667" y="1015"/>
                </a:lnTo>
                <a:lnTo>
                  <a:pt x="5334" y="5333"/>
                </a:lnTo>
                <a:lnTo>
                  <a:pt x="1015" y="10667"/>
                </a:lnTo>
                <a:lnTo>
                  <a:pt x="0" y="17525"/>
                </a:lnTo>
                <a:lnTo>
                  <a:pt x="0" y="20192"/>
                </a:lnTo>
                <a:lnTo>
                  <a:pt x="1015" y="23875"/>
                </a:lnTo>
                <a:lnTo>
                  <a:pt x="5334" y="29717"/>
                </a:lnTo>
                <a:lnTo>
                  <a:pt x="10667" y="33400"/>
                </a:lnTo>
                <a:lnTo>
                  <a:pt x="14350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400"/>
                </a:lnTo>
                <a:lnTo>
                  <a:pt x="29717" y="29717"/>
                </a:lnTo>
                <a:lnTo>
                  <a:pt x="33400" y="23875"/>
                </a:lnTo>
                <a:lnTo>
                  <a:pt x="34543" y="20192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56304" y="4693920"/>
            <a:ext cx="35051" cy="35052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44" y="14350"/>
                </a:lnTo>
                <a:lnTo>
                  <a:pt x="33400" y="10667"/>
                </a:lnTo>
                <a:lnTo>
                  <a:pt x="29718" y="5333"/>
                </a:lnTo>
                <a:lnTo>
                  <a:pt x="23875" y="1015"/>
                </a:lnTo>
                <a:lnTo>
                  <a:pt x="20700" y="0"/>
                </a:lnTo>
                <a:lnTo>
                  <a:pt x="17525" y="0"/>
                </a:lnTo>
                <a:lnTo>
                  <a:pt x="10668" y="1015"/>
                </a:lnTo>
                <a:lnTo>
                  <a:pt x="5334" y="5333"/>
                </a:lnTo>
                <a:lnTo>
                  <a:pt x="1016" y="10667"/>
                </a:lnTo>
                <a:lnTo>
                  <a:pt x="0" y="17525"/>
                </a:lnTo>
                <a:lnTo>
                  <a:pt x="0" y="20700"/>
                </a:lnTo>
                <a:lnTo>
                  <a:pt x="1016" y="23875"/>
                </a:lnTo>
                <a:lnTo>
                  <a:pt x="5334" y="29717"/>
                </a:lnTo>
                <a:lnTo>
                  <a:pt x="10668" y="33400"/>
                </a:lnTo>
                <a:lnTo>
                  <a:pt x="13843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400"/>
                </a:lnTo>
                <a:lnTo>
                  <a:pt x="29718" y="29717"/>
                </a:lnTo>
                <a:lnTo>
                  <a:pt x="33400" y="23875"/>
                </a:lnTo>
                <a:lnTo>
                  <a:pt x="34544" y="20700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912108" y="4706112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80"/>
                </a:moveTo>
                <a:lnTo>
                  <a:pt x="34543" y="14096"/>
                </a:lnTo>
                <a:lnTo>
                  <a:pt x="33400" y="10413"/>
                </a:lnTo>
                <a:lnTo>
                  <a:pt x="29717" y="5206"/>
                </a:lnTo>
                <a:lnTo>
                  <a:pt x="23875" y="1524"/>
                </a:lnTo>
                <a:lnTo>
                  <a:pt x="20700" y="0"/>
                </a:lnTo>
                <a:lnTo>
                  <a:pt x="17525" y="0"/>
                </a:lnTo>
                <a:lnTo>
                  <a:pt x="10667" y="1524"/>
                </a:lnTo>
                <a:lnTo>
                  <a:pt x="5333" y="5206"/>
                </a:lnTo>
                <a:lnTo>
                  <a:pt x="1015" y="10413"/>
                </a:lnTo>
                <a:lnTo>
                  <a:pt x="0" y="17780"/>
                </a:lnTo>
                <a:lnTo>
                  <a:pt x="0" y="20446"/>
                </a:lnTo>
                <a:lnTo>
                  <a:pt x="1015" y="24002"/>
                </a:lnTo>
                <a:lnTo>
                  <a:pt x="5333" y="29844"/>
                </a:lnTo>
                <a:lnTo>
                  <a:pt x="10667" y="33019"/>
                </a:lnTo>
                <a:lnTo>
                  <a:pt x="13842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019"/>
                </a:lnTo>
                <a:lnTo>
                  <a:pt x="29717" y="29844"/>
                </a:lnTo>
                <a:lnTo>
                  <a:pt x="33400" y="24002"/>
                </a:lnTo>
                <a:lnTo>
                  <a:pt x="34543" y="20446"/>
                </a:lnTo>
                <a:lnTo>
                  <a:pt x="35051" y="17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863340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4" y="14731"/>
                </a:lnTo>
                <a:lnTo>
                  <a:pt x="33020" y="10921"/>
                </a:lnTo>
                <a:lnTo>
                  <a:pt x="29845" y="5461"/>
                </a:lnTo>
                <a:lnTo>
                  <a:pt x="24002" y="1650"/>
                </a:lnTo>
                <a:lnTo>
                  <a:pt x="20447" y="0"/>
                </a:lnTo>
                <a:lnTo>
                  <a:pt x="17780" y="0"/>
                </a:lnTo>
                <a:lnTo>
                  <a:pt x="10413" y="1650"/>
                </a:lnTo>
                <a:lnTo>
                  <a:pt x="5207" y="5461"/>
                </a:lnTo>
                <a:lnTo>
                  <a:pt x="1524" y="10921"/>
                </a:lnTo>
                <a:lnTo>
                  <a:pt x="0" y="18542"/>
                </a:lnTo>
                <a:lnTo>
                  <a:pt x="0" y="21336"/>
                </a:lnTo>
                <a:lnTo>
                  <a:pt x="1524" y="25145"/>
                </a:lnTo>
                <a:lnTo>
                  <a:pt x="5207" y="31114"/>
                </a:lnTo>
                <a:lnTo>
                  <a:pt x="10413" y="34417"/>
                </a:lnTo>
                <a:lnTo>
                  <a:pt x="14097" y="36068"/>
                </a:lnTo>
                <a:lnTo>
                  <a:pt x="17780" y="36575"/>
                </a:lnTo>
                <a:lnTo>
                  <a:pt x="20447" y="36068"/>
                </a:lnTo>
                <a:lnTo>
                  <a:pt x="24002" y="34417"/>
                </a:lnTo>
                <a:lnTo>
                  <a:pt x="29845" y="31114"/>
                </a:lnTo>
                <a:lnTo>
                  <a:pt x="33020" y="25145"/>
                </a:lnTo>
                <a:lnTo>
                  <a:pt x="34544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817620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3" y="14731"/>
                </a:lnTo>
                <a:lnTo>
                  <a:pt x="33400" y="10921"/>
                </a:lnTo>
                <a:lnTo>
                  <a:pt x="29717" y="5461"/>
                </a:lnTo>
                <a:lnTo>
                  <a:pt x="23875" y="1650"/>
                </a:lnTo>
                <a:lnTo>
                  <a:pt x="20700" y="0"/>
                </a:lnTo>
                <a:lnTo>
                  <a:pt x="17525" y="0"/>
                </a:lnTo>
                <a:lnTo>
                  <a:pt x="10667" y="1650"/>
                </a:lnTo>
                <a:lnTo>
                  <a:pt x="5333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333" y="31114"/>
                </a:lnTo>
                <a:lnTo>
                  <a:pt x="10667" y="34417"/>
                </a:lnTo>
                <a:lnTo>
                  <a:pt x="14350" y="36068"/>
                </a:lnTo>
                <a:lnTo>
                  <a:pt x="17525" y="36575"/>
                </a:lnTo>
                <a:lnTo>
                  <a:pt x="20700" y="36068"/>
                </a:lnTo>
                <a:lnTo>
                  <a:pt x="23875" y="34417"/>
                </a:lnTo>
                <a:lnTo>
                  <a:pt x="29717" y="31114"/>
                </a:lnTo>
                <a:lnTo>
                  <a:pt x="33400" y="25145"/>
                </a:lnTo>
                <a:lnTo>
                  <a:pt x="34543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770376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4" y="14731"/>
                </a:lnTo>
                <a:lnTo>
                  <a:pt x="33400" y="10921"/>
                </a:lnTo>
                <a:lnTo>
                  <a:pt x="29718" y="5461"/>
                </a:lnTo>
                <a:lnTo>
                  <a:pt x="23875" y="1650"/>
                </a:lnTo>
                <a:lnTo>
                  <a:pt x="20193" y="0"/>
                </a:lnTo>
                <a:lnTo>
                  <a:pt x="17525" y="0"/>
                </a:lnTo>
                <a:lnTo>
                  <a:pt x="10668" y="1650"/>
                </a:lnTo>
                <a:lnTo>
                  <a:pt x="5334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334" y="31114"/>
                </a:lnTo>
                <a:lnTo>
                  <a:pt x="10668" y="34417"/>
                </a:lnTo>
                <a:lnTo>
                  <a:pt x="13843" y="36068"/>
                </a:lnTo>
                <a:lnTo>
                  <a:pt x="17525" y="36575"/>
                </a:lnTo>
                <a:lnTo>
                  <a:pt x="20193" y="36068"/>
                </a:lnTo>
                <a:lnTo>
                  <a:pt x="23875" y="34417"/>
                </a:lnTo>
                <a:lnTo>
                  <a:pt x="29718" y="31114"/>
                </a:lnTo>
                <a:lnTo>
                  <a:pt x="33400" y="25145"/>
                </a:lnTo>
                <a:lnTo>
                  <a:pt x="34544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724655" y="4706112"/>
            <a:ext cx="35052" cy="36575"/>
          </a:xfrm>
          <a:custGeom>
            <a:avLst/>
            <a:gdLst/>
            <a:ahLst/>
            <a:cxnLst/>
            <a:rect l="l" t="t" r="r" b="b"/>
            <a:pathLst>
              <a:path w="35052" h="36575">
                <a:moveTo>
                  <a:pt x="35052" y="18542"/>
                </a:moveTo>
                <a:lnTo>
                  <a:pt x="34544" y="14731"/>
                </a:lnTo>
                <a:lnTo>
                  <a:pt x="33020" y="10921"/>
                </a:lnTo>
                <a:lnTo>
                  <a:pt x="29845" y="5461"/>
                </a:lnTo>
                <a:lnTo>
                  <a:pt x="24003" y="1650"/>
                </a:lnTo>
                <a:lnTo>
                  <a:pt x="20447" y="0"/>
                </a:lnTo>
                <a:lnTo>
                  <a:pt x="17780" y="0"/>
                </a:lnTo>
                <a:lnTo>
                  <a:pt x="10414" y="1650"/>
                </a:lnTo>
                <a:lnTo>
                  <a:pt x="5207" y="5461"/>
                </a:lnTo>
                <a:lnTo>
                  <a:pt x="1524" y="10921"/>
                </a:lnTo>
                <a:lnTo>
                  <a:pt x="0" y="18542"/>
                </a:lnTo>
                <a:lnTo>
                  <a:pt x="0" y="21336"/>
                </a:lnTo>
                <a:lnTo>
                  <a:pt x="1524" y="25145"/>
                </a:lnTo>
                <a:lnTo>
                  <a:pt x="5207" y="31114"/>
                </a:lnTo>
                <a:lnTo>
                  <a:pt x="10414" y="34417"/>
                </a:lnTo>
                <a:lnTo>
                  <a:pt x="14097" y="36068"/>
                </a:lnTo>
                <a:lnTo>
                  <a:pt x="17780" y="36575"/>
                </a:lnTo>
                <a:lnTo>
                  <a:pt x="20447" y="36068"/>
                </a:lnTo>
                <a:lnTo>
                  <a:pt x="24003" y="34417"/>
                </a:lnTo>
                <a:lnTo>
                  <a:pt x="29845" y="31114"/>
                </a:lnTo>
                <a:lnTo>
                  <a:pt x="33020" y="25145"/>
                </a:lnTo>
                <a:lnTo>
                  <a:pt x="34544" y="21336"/>
                </a:lnTo>
                <a:lnTo>
                  <a:pt x="35052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677412" y="4706112"/>
            <a:ext cx="33527" cy="36575"/>
          </a:xfrm>
          <a:custGeom>
            <a:avLst/>
            <a:gdLst/>
            <a:ahLst/>
            <a:cxnLst/>
            <a:rect l="l" t="t" r="r" b="b"/>
            <a:pathLst>
              <a:path w="33527" h="36575">
                <a:moveTo>
                  <a:pt x="33527" y="18542"/>
                </a:moveTo>
                <a:lnTo>
                  <a:pt x="33020" y="14731"/>
                </a:lnTo>
                <a:lnTo>
                  <a:pt x="32003" y="10921"/>
                </a:lnTo>
                <a:lnTo>
                  <a:pt x="28448" y="5461"/>
                </a:lnTo>
                <a:lnTo>
                  <a:pt x="22860" y="1650"/>
                </a:lnTo>
                <a:lnTo>
                  <a:pt x="19812" y="0"/>
                </a:lnTo>
                <a:lnTo>
                  <a:pt x="16763" y="0"/>
                </a:lnTo>
                <a:lnTo>
                  <a:pt x="10160" y="1650"/>
                </a:lnTo>
                <a:lnTo>
                  <a:pt x="5079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079" y="31114"/>
                </a:lnTo>
                <a:lnTo>
                  <a:pt x="10160" y="34417"/>
                </a:lnTo>
                <a:lnTo>
                  <a:pt x="13715" y="36068"/>
                </a:lnTo>
                <a:lnTo>
                  <a:pt x="16763" y="36575"/>
                </a:lnTo>
                <a:lnTo>
                  <a:pt x="19812" y="36068"/>
                </a:lnTo>
                <a:lnTo>
                  <a:pt x="22860" y="34417"/>
                </a:lnTo>
                <a:lnTo>
                  <a:pt x="28448" y="31114"/>
                </a:lnTo>
                <a:lnTo>
                  <a:pt x="32003" y="25145"/>
                </a:lnTo>
                <a:lnTo>
                  <a:pt x="33020" y="21336"/>
                </a:lnTo>
                <a:lnTo>
                  <a:pt x="33527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630167" y="4706112"/>
            <a:ext cx="35052" cy="36575"/>
          </a:xfrm>
          <a:custGeom>
            <a:avLst/>
            <a:gdLst/>
            <a:ahLst/>
            <a:cxnLst/>
            <a:rect l="l" t="t" r="r" b="b"/>
            <a:pathLst>
              <a:path w="35052" h="36575">
                <a:moveTo>
                  <a:pt x="35052" y="18542"/>
                </a:moveTo>
                <a:lnTo>
                  <a:pt x="34544" y="14731"/>
                </a:lnTo>
                <a:lnTo>
                  <a:pt x="33401" y="10921"/>
                </a:lnTo>
                <a:lnTo>
                  <a:pt x="29718" y="5461"/>
                </a:lnTo>
                <a:lnTo>
                  <a:pt x="23876" y="1650"/>
                </a:lnTo>
                <a:lnTo>
                  <a:pt x="20193" y="0"/>
                </a:lnTo>
                <a:lnTo>
                  <a:pt x="17526" y="0"/>
                </a:lnTo>
                <a:lnTo>
                  <a:pt x="10668" y="1650"/>
                </a:lnTo>
                <a:lnTo>
                  <a:pt x="5334" y="5461"/>
                </a:lnTo>
                <a:lnTo>
                  <a:pt x="101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6" y="25145"/>
                </a:lnTo>
                <a:lnTo>
                  <a:pt x="5334" y="31114"/>
                </a:lnTo>
                <a:lnTo>
                  <a:pt x="10668" y="34417"/>
                </a:lnTo>
                <a:lnTo>
                  <a:pt x="13843" y="36068"/>
                </a:lnTo>
                <a:lnTo>
                  <a:pt x="17526" y="36575"/>
                </a:lnTo>
                <a:lnTo>
                  <a:pt x="20193" y="36068"/>
                </a:lnTo>
                <a:lnTo>
                  <a:pt x="23876" y="34417"/>
                </a:lnTo>
                <a:lnTo>
                  <a:pt x="29718" y="31114"/>
                </a:lnTo>
                <a:lnTo>
                  <a:pt x="33401" y="25145"/>
                </a:lnTo>
                <a:lnTo>
                  <a:pt x="34544" y="21336"/>
                </a:lnTo>
                <a:lnTo>
                  <a:pt x="35052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582924" y="4706112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542"/>
                </a:moveTo>
                <a:lnTo>
                  <a:pt x="36067" y="14731"/>
                </a:lnTo>
                <a:lnTo>
                  <a:pt x="34416" y="10921"/>
                </a:lnTo>
                <a:lnTo>
                  <a:pt x="31114" y="5461"/>
                </a:lnTo>
                <a:lnTo>
                  <a:pt x="25146" y="1650"/>
                </a:lnTo>
                <a:lnTo>
                  <a:pt x="21336" y="0"/>
                </a:lnTo>
                <a:lnTo>
                  <a:pt x="18541" y="0"/>
                </a:lnTo>
                <a:lnTo>
                  <a:pt x="10922" y="1650"/>
                </a:lnTo>
                <a:lnTo>
                  <a:pt x="5461" y="5461"/>
                </a:lnTo>
                <a:lnTo>
                  <a:pt x="1650" y="10921"/>
                </a:lnTo>
                <a:lnTo>
                  <a:pt x="0" y="18542"/>
                </a:lnTo>
                <a:lnTo>
                  <a:pt x="0" y="21336"/>
                </a:lnTo>
                <a:lnTo>
                  <a:pt x="1650" y="25145"/>
                </a:lnTo>
                <a:lnTo>
                  <a:pt x="5461" y="31114"/>
                </a:lnTo>
                <a:lnTo>
                  <a:pt x="10922" y="34417"/>
                </a:lnTo>
                <a:lnTo>
                  <a:pt x="14731" y="36068"/>
                </a:lnTo>
                <a:lnTo>
                  <a:pt x="18541" y="36575"/>
                </a:lnTo>
                <a:lnTo>
                  <a:pt x="21336" y="36068"/>
                </a:lnTo>
                <a:lnTo>
                  <a:pt x="25146" y="34417"/>
                </a:lnTo>
                <a:lnTo>
                  <a:pt x="31114" y="31114"/>
                </a:lnTo>
                <a:lnTo>
                  <a:pt x="34416" y="25145"/>
                </a:lnTo>
                <a:lnTo>
                  <a:pt x="36067" y="21336"/>
                </a:lnTo>
                <a:lnTo>
                  <a:pt x="36575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537204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4" y="14731"/>
                </a:lnTo>
                <a:lnTo>
                  <a:pt x="33400" y="10921"/>
                </a:lnTo>
                <a:lnTo>
                  <a:pt x="29718" y="5461"/>
                </a:lnTo>
                <a:lnTo>
                  <a:pt x="23875" y="1650"/>
                </a:lnTo>
                <a:lnTo>
                  <a:pt x="20700" y="0"/>
                </a:lnTo>
                <a:lnTo>
                  <a:pt x="17525" y="0"/>
                </a:lnTo>
                <a:lnTo>
                  <a:pt x="10668" y="1650"/>
                </a:lnTo>
                <a:lnTo>
                  <a:pt x="5334" y="5461"/>
                </a:lnTo>
                <a:lnTo>
                  <a:pt x="101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6" y="25145"/>
                </a:lnTo>
                <a:lnTo>
                  <a:pt x="5334" y="31114"/>
                </a:lnTo>
                <a:lnTo>
                  <a:pt x="10668" y="34417"/>
                </a:lnTo>
                <a:lnTo>
                  <a:pt x="14350" y="36068"/>
                </a:lnTo>
                <a:lnTo>
                  <a:pt x="17525" y="36575"/>
                </a:lnTo>
                <a:lnTo>
                  <a:pt x="20700" y="36068"/>
                </a:lnTo>
                <a:lnTo>
                  <a:pt x="23875" y="34417"/>
                </a:lnTo>
                <a:lnTo>
                  <a:pt x="29718" y="31114"/>
                </a:lnTo>
                <a:lnTo>
                  <a:pt x="33400" y="25145"/>
                </a:lnTo>
                <a:lnTo>
                  <a:pt x="34544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491484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3" y="14731"/>
                </a:lnTo>
                <a:lnTo>
                  <a:pt x="33400" y="10921"/>
                </a:lnTo>
                <a:lnTo>
                  <a:pt x="29717" y="5461"/>
                </a:lnTo>
                <a:lnTo>
                  <a:pt x="23875" y="1650"/>
                </a:lnTo>
                <a:lnTo>
                  <a:pt x="20192" y="0"/>
                </a:lnTo>
                <a:lnTo>
                  <a:pt x="17525" y="0"/>
                </a:lnTo>
                <a:lnTo>
                  <a:pt x="10667" y="1650"/>
                </a:lnTo>
                <a:lnTo>
                  <a:pt x="5333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333" y="31114"/>
                </a:lnTo>
                <a:lnTo>
                  <a:pt x="10667" y="34417"/>
                </a:lnTo>
                <a:lnTo>
                  <a:pt x="13842" y="36068"/>
                </a:lnTo>
                <a:lnTo>
                  <a:pt x="17525" y="36575"/>
                </a:lnTo>
                <a:lnTo>
                  <a:pt x="20192" y="36068"/>
                </a:lnTo>
                <a:lnTo>
                  <a:pt x="23875" y="34417"/>
                </a:lnTo>
                <a:lnTo>
                  <a:pt x="29717" y="31114"/>
                </a:lnTo>
                <a:lnTo>
                  <a:pt x="33400" y="25145"/>
                </a:lnTo>
                <a:lnTo>
                  <a:pt x="34543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442716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4" y="14731"/>
                </a:lnTo>
                <a:lnTo>
                  <a:pt x="33020" y="10921"/>
                </a:lnTo>
                <a:lnTo>
                  <a:pt x="29845" y="5461"/>
                </a:lnTo>
                <a:lnTo>
                  <a:pt x="24003" y="1650"/>
                </a:lnTo>
                <a:lnTo>
                  <a:pt x="20447" y="0"/>
                </a:lnTo>
                <a:lnTo>
                  <a:pt x="17780" y="0"/>
                </a:lnTo>
                <a:lnTo>
                  <a:pt x="10413" y="1650"/>
                </a:lnTo>
                <a:lnTo>
                  <a:pt x="5207" y="5461"/>
                </a:lnTo>
                <a:lnTo>
                  <a:pt x="1524" y="10921"/>
                </a:lnTo>
                <a:lnTo>
                  <a:pt x="0" y="18542"/>
                </a:lnTo>
                <a:lnTo>
                  <a:pt x="0" y="21336"/>
                </a:lnTo>
                <a:lnTo>
                  <a:pt x="1524" y="25145"/>
                </a:lnTo>
                <a:lnTo>
                  <a:pt x="5207" y="31114"/>
                </a:lnTo>
                <a:lnTo>
                  <a:pt x="10413" y="34417"/>
                </a:lnTo>
                <a:lnTo>
                  <a:pt x="14097" y="36068"/>
                </a:lnTo>
                <a:lnTo>
                  <a:pt x="17780" y="36575"/>
                </a:lnTo>
                <a:lnTo>
                  <a:pt x="20447" y="36068"/>
                </a:lnTo>
                <a:lnTo>
                  <a:pt x="24003" y="34417"/>
                </a:lnTo>
                <a:lnTo>
                  <a:pt x="29845" y="31114"/>
                </a:lnTo>
                <a:lnTo>
                  <a:pt x="33020" y="25145"/>
                </a:lnTo>
                <a:lnTo>
                  <a:pt x="34544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396996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3" y="14731"/>
                </a:lnTo>
                <a:lnTo>
                  <a:pt x="33400" y="10921"/>
                </a:lnTo>
                <a:lnTo>
                  <a:pt x="29717" y="5461"/>
                </a:lnTo>
                <a:lnTo>
                  <a:pt x="23875" y="1650"/>
                </a:lnTo>
                <a:lnTo>
                  <a:pt x="20700" y="0"/>
                </a:lnTo>
                <a:lnTo>
                  <a:pt x="17525" y="0"/>
                </a:lnTo>
                <a:lnTo>
                  <a:pt x="10667" y="1650"/>
                </a:lnTo>
                <a:lnTo>
                  <a:pt x="5333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333" y="31114"/>
                </a:lnTo>
                <a:lnTo>
                  <a:pt x="10667" y="34417"/>
                </a:lnTo>
                <a:lnTo>
                  <a:pt x="14350" y="36068"/>
                </a:lnTo>
                <a:lnTo>
                  <a:pt x="17525" y="36575"/>
                </a:lnTo>
                <a:lnTo>
                  <a:pt x="20700" y="36068"/>
                </a:lnTo>
                <a:lnTo>
                  <a:pt x="23875" y="34417"/>
                </a:lnTo>
                <a:lnTo>
                  <a:pt x="29717" y="31114"/>
                </a:lnTo>
                <a:lnTo>
                  <a:pt x="33400" y="25145"/>
                </a:lnTo>
                <a:lnTo>
                  <a:pt x="34543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349752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4" y="14731"/>
                </a:lnTo>
                <a:lnTo>
                  <a:pt x="33400" y="10921"/>
                </a:lnTo>
                <a:lnTo>
                  <a:pt x="29718" y="5461"/>
                </a:lnTo>
                <a:lnTo>
                  <a:pt x="23875" y="1650"/>
                </a:lnTo>
                <a:lnTo>
                  <a:pt x="20193" y="0"/>
                </a:lnTo>
                <a:lnTo>
                  <a:pt x="17525" y="0"/>
                </a:lnTo>
                <a:lnTo>
                  <a:pt x="10668" y="1650"/>
                </a:lnTo>
                <a:lnTo>
                  <a:pt x="5334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334" y="31114"/>
                </a:lnTo>
                <a:lnTo>
                  <a:pt x="10668" y="34417"/>
                </a:lnTo>
                <a:lnTo>
                  <a:pt x="13843" y="36068"/>
                </a:lnTo>
                <a:lnTo>
                  <a:pt x="17525" y="36575"/>
                </a:lnTo>
                <a:lnTo>
                  <a:pt x="20193" y="36068"/>
                </a:lnTo>
                <a:lnTo>
                  <a:pt x="23875" y="34417"/>
                </a:lnTo>
                <a:lnTo>
                  <a:pt x="29718" y="31114"/>
                </a:lnTo>
                <a:lnTo>
                  <a:pt x="33400" y="25145"/>
                </a:lnTo>
                <a:lnTo>
                  <a:pt x="34544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304032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3" y="14731"/>
                </a:lnTo>
                <a:lnTo>
                  <a:pt x="33019" y="10921"/>
                </a:lnTo>
                <a:lnTo>
                  <a:pt x="29844" y="5461"/>
                </a:lnTo>
                <a:lnTo>
                  <a:pt x="24002" y="1650"/>
                </a:lnTo>
                <a:lnTo>
                  <a:pt x="20446" y="0"/>
                </a:lnTo>
                <a:lnTo>
                  <a:pt x="17779" y="0"/>
                </a:lnTo>
                <a:lnTo>
                  <a:pt x="10413" y="1650"/>
                </a:lnTo>
                <a:lnTo>
                  <a:pt x="5206" y="5461"/>
                </a:lnTo>
                <a:lnTo>
                  <a:pt x="1523" y="10921"/>
                </a:lnTo>
                <a:lnTo>
                  <a:pt x="0" y="18542"/>
                </a:lnTo>
                <a:lnTo>
                  <a:pt x="0" y="21336"/>
                </a:lnTo>
                <a:lnTo>
                  <a:pt x="1523" y="25145"/>
                </a:lnTo>
                <a:lnTo>
                  <a:pt x="5206" y="31114"/>
                </a:lnTo>
                <a:lnTo>
                  <a:pt x="10413" y="34417"/>
                </a:lnTo>
                <a:lnTo>
                  <a:pt x="14096" y="36068"/>
                </a:lnTo>
                <a:lnTo>
                  <a:pt x="17779" y="36575"/>
                </a:lnTo>
                <a:lnTo>
                  <a:pt x="20446" y="36068"/>
                </a:lnTo>
                <a:lnTo>
                  <a:pt x="24002" y="34417"/>
                </a:lnTo>
                <a:lnTo>
                  <a:pt x="29844" y="31114"/>
                </a:lnTo>
                <a:lnTo>
                  <a:pt x="33019" y="25145"/>
                </a:lnTo>
                <a:lnTo>
                  <a:pt x="34543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255264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4" y="14731"/>
                </a:lnTo>
                <a:lnTo>
                  <a:pt x="33400" y="10921"/>
                </a:lnTo>
                <a:lnTo>
                  <a:pt x="29718" y="5461"/>
                </a:lnTo>
                <a:lnTo>
                  <a:pt x="23875" y="1650"/>
                </a:lnTo>
                <a:lnTo>
                  <a:pt x="20700" y="0"/>
                </a:lnTo>
                <a:lnTo>
                  <a:pt x="17525" y="0"/>
                </a:lnTo>
                <a:lnTo>
                  <a:pt x="10668" y="1650"/>
                </a:lnTo>
                <a:lnTo>
                  <a:pt x="5334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334" y="31114"/>
                </a:lnTo>
                <a:lnTo>
                  <a:pt x="10668" y="34417"/>
                </a:lnTo>
                <a:lnTo>
                  <a:pt x="14350" y="36068"/>
                </a:lnTo>
                <a:lnTo>
                  <a:pt x="17525" y="36575"/>
                </a:lnTo>
                <a:lnTo>
                  <a:pt x="20700" y="36068"/>
                </a:lnTo>
                <a:lnTo>
                  <a:pt x="23875" y="34417"/>
                </a:lnTo>
                <a:lnTo>
                  <a:pt x="29718" y="31114"/>
                </a:lnTo>
                <a:lnTo>
                  <a:pt x="33400" y="25145"/>
                </a:lnTo>
                <a:lnTo>
                  <a:pt x="34544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209544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3" y="14731"/>
                </a:lnTo>
                <a:lnTo>
                  <a:pt x="33400" y="10921"/>
                </a:lnTo>
                <a:lnTo>
                  <a:pt x="29718" y="5461"/>
                </a:lnTo>
                <a:lnTo>
                  <a:pt x="23875" y="1650"/>
                </a:lnTo>
                <a:lnTo>
                  <a:pt x="20193" y="0"/>
                </a:lnTo>
                <a:lnTo>
                  <a:pt x="17525" y="0"/>
                </a:lnTo>
                <a:lnTo>
                  <a:pt x="10668" y="1650"/>
                </a:lnTo>
                <a:lnTo>
                  <a:pt x="5333" y="5461"/>
                </a:lnTo>
                <a:lnTo>
                  <a:pt x="101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6" y="25145"/>
                </a:lnTo>
                <a:lnTo>
                  <a:pt x="5333" y="31114"/>
                </a:lnTo>
                <a:lnTo>
                  <a:pt x="10668" y="34417"/>
                </a:lnTo>
                <a:lnTo>
                  <a:pt x="13843" y="36068"/>
                </a:lnTo>
                <a:lnTo>
                  <a:pt x="17525" y="36575"/>
                </a:lnTo>
                <a:lnTo>
                  <a:pt x="20193" y="36068"/>
                </a:lnTo>
                <a:lnTo>
                  <a:pt x="23875" y="34417"/>
                </a:lnTo>
                <a:lnTo>
                  <a:pt x="29718" y="31114"/>
                </a:lnTo>
                <a:lnTo>
                  <a:pt x="33400" y="25145"/>
                </a:lnTo>
                <a:lnTo>
                  <a:pt x="34543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162300" y="4706112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542"/>
                </a:moveTo>
                <a:lnTo>
                  <a:pt x="36068" y="14731"/>
                </a:lnTo>
                <a:lnTo>
                  <a:pt x="34417" y="10921"/>
                </a:lnTo>
                <a:lnTo>
                  <a:pt x="31114" y="5461"/>
                </a:lnTo>
                <a:lnTo>
                  <a:pt x="25145" y="1650"/>
                </a:lnTo>
                <a:lnTo>
                  <a:pt x="21336" y="0"/>
                </a:lnTo>
                <a:lnTo>
                  <a:pt x="18542" y="0"/>
                </a:lnTo>
                <a:lnTo>
                  <a:pt x="10922" y="1650"/>
                </a:lnTo>
                <a:lnTo>
                  <a:pt x="5461" y="5461"/>
                </a:lnTo>
                <a:lnTo>
                  <a:pt x="1650" y="10921"/>
                </a:lnTo>
                <a:lnTo>
                  <a:pt x="0" y="18542"/>
                </a:lnTo>
                <a:lnTo>
                  <a:pt x="0" y="21336"/>
                </a:lnTo>
                <a:lnTo>
                  <a:pt x="1650" y="25145"/>
                </a:lnTo>
                <a:lnTo>
                  <a:pt x="5461" y="31114"/>
                </a:lnTo>
                <a:lnTo>
                  <a:pt x="10922" y="34417"/>
                </a:lnTo>
                <a:lnTo>
                  <a:pt x="14731" y="36068"/>
                </a:lnTo>
                <a:lnTo>
                  <a:pt x="18542" y="36575"/>
                </a:lnTo>
                <a:lnTo>
                  <a:pt x="21336" y="36068"/>
                </a:lnTo>
                <a:lnTo>
                  <a:pt x="25145" y="34417"/>
                </a:lnTo>
                <a:lnTo>
                  <a:pt x="31114" y="31114"/>
                </a:lnTo>
                <a:lnTo>
                  <a:pt x="34417" y="25145"/>
                </a:lnTo>
                <a:lnTo>
                  <a:pt x="36068" y="21336"/>
                </a:lnTo>
                <a:lnTo>
                  <a:pt x="36575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116580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3" y="14731"/>
                </a:lnTo>
                <a:lnTo>
                  <a:pt x="33400" y="10921"/>
                </a:lnTo>
                <a:lnTo>
                  <a:pt x="29718" y="5461"/>
                </a:lnTo>
                <a:lnTo>
                  <a:pt x="23875" y="1650"/>
                </a:lnTo>
                <a:lnTo>
                  <a:pt x="20700" y="0"/>
                </a:lnTo>
                <a:lnTo>
                  <a:pt x="17525" y="0"/>
                </a:lnTo>
                <a:lnTo>
                  <a:pt x="10668" y="1650"/>
                </a:lnTo>
                <a:lnTo>
                  <a:pt x="5333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333" y="31114"/>
                </a:lnTo>
                <a:lnTo>
                  <a:pt x="10668" y="34417"/>
                </a:lnTo>
                <a:lnTo>
                  <a:pt x="14350" y="36068"/>
                </a:lnTo>
                <a:lnTo>
                  <a:pt x="17525" y="36575"/>
                </a:lnTo>
                <a:lnTo>
                  <a:pt x="20700" y="36068"/>
                </a:lnTo>
                <a:lnTo>
                  <a:pt x="23875" y="34417"/>
                </a:lnTo>
                <a:lnTo>
                  <a:pt x="29718" y="31114"/>
                </a:lnTo>
                <a:lnTo>
                  <a:pt x="33400" y="25145"/>
                </a:lnTo>
                <a:lnTo>
                  <a:pt x="34543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070860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3" y="14731"/>
                </a:lnTo>
                <a:lnTo>
                  <a:pt x="33400" y="10921"/>
                </a:lnTo>
                <a:lnTo>
                  <a:pt x="29717" y="5461"/>
                </a:lnTo>
                <a:lnTo>
                  <a:pt x="23875" y="1650"/>
                </a:lnTo>
                <a:lnTo>
                  <a:pt x="20192" y="0"/>
                </a:lnTo>
                <a:lnTo>
                  <a:pt x="17525" y="0"/>
                </a:lnTo>
                <a:lnTo>
                  <a:pt x="10667" y="1650"/>
                </a:lnTo>
                <a:lnTo>
                  <a:pt x="5333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333" y="31114"/>
                </a:lnTo>
                <a:lnTo>
                  <a:pt x="10667" y="34417"/>
                </a:lnTo>
                <a:lnTo>
                  <a:pt x="13842" y="36068"/>
                </a:lnTo>
                <a:lnTo>
                  <a:pt x="17525" y="36575"/>
                </a:lnTo>
                <a:lnTo>
                  <a:pt x="20192" y="36068"/>
                </a:lnTo>
                <a:lnTo>
                  <a:pt x="23875" y="34417"/>
                </a:lnTo>
                <a:lnTo>
                  <a:pt x="29717" y="31114"/>
                </a:lnTo>
                <a:lnTo>
                  <a:pt x="33400" y="25145"/>
                </a:lnTo>
                <a:lnTo>
                  <a:pt x="34543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022092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3" y="14731"/>
                </a:lnTo>
                <a:lnTo>
                  <a:pt x="33019" y="10921"/>
                </a:lnTo>
                <a:lnTo>
                  <a:pt x="29844" y="5461"/>
                </a:lnTo>
                <a:lnTo>
                  <a:pt x="24002" y="1650"/>
                </a:lnTo>
                <a:lnTo>
                  <a:pt x="20446" y="0"/>
                </a:lnTo>
                <a:lnTo>
                  <a:pt x="17780" y="0"/>
                </a:lnTo>
                <a:lnTo>
                  <a:pt x="10413" y="1650"/>
                </a:lnTo>
                <a:lnTo>
                  <a:pt x="5206" y="5461"/>
                </a:lnTo>
                <a:lnTo>
                  <a:pt x="1524" y="10921"/>
                </a:lnTo>
                <a:lnTo>
                  <a:pt x="0" y="18542"/>
                </a:lnTo>
                <a:lnTo>
                  <a:pt x="0" y="21336"/>
                </a:lnTo>
                <a:lnTo>
                  <a:pt x="1524" y="25145"/>
                </a:lnTo>
                <a:lnTo>
                  <a:pt x="5206" y="31114"/>
                </a:lnTo>
                <a:lnTo>
                  <a:pt x="10413" y="34417"/>
                </a:lnTo>
                <a:lnTo>
                  <a:pt x="14096" y="36068"/>
                </a:lnTo>
                <a:lnTo>
                  <a:pt x="17780" y="36575"/>
                </a:lnTo>
                <a:lnTo>
                  <a:pt x="20446" y="36068"/>
                </a:lnTo>
                <a:lnTo>
                  <a:pt x="24002" y="34417"/>
                </a:lnTo>
                <a:lnTo>
                  <a:pt x="29844" y="31114"/>
                </a:lnTo>
                <a:lnTo>
                  <a:pt x="33019" y="25145"/>
                </a:lnTo>
                <a:lnTo>
                  <a:pt x="34543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976372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3" y="14731"/>
                </a:lnTo>
                <a:lnTo>
                  <a:pt x="33400" y="10921"/>
                </a:lnTo>
                <a:lnTo>
                  <a:pt x="29717" y="5461"/>
                </a:lnTo>
                <a:lnTo>
                  <a:pt x="23875" y="1650"/>
                </a:lnTo>
                <a:lnTo>
                  <a:pt x="20700" y="0"/>
                </a:lnTo>
                <a:lnTo>
                  <a:pt x="17525" y="0"/>
                </a:lnTo>
                <a:lnTo>
                  <a:pt x="10667" y="1650"/>
                </a:lnTo>
                <a:lnTo>
                  <a:pt x="5333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333" y="31114"/>
                </a:lnTo>
                <a:lnTo>
                  <a:pt x="10667" y="34417"/>
                </a:lnTo>
                <a:lnTo>
                  <a:pt x="14350" y="36068"/>
                </a:lnTo>
                <a:lnTo>
                  <a:pt x="17525" y="36575"/>
                </a:lnTo>
                <a:lnTo>
                  <a:pt x="20700" y="36068"/>
                </a:lnTo>
                <a:lnTo>
                  <a:pt x="23875" y="34417"/>
                </a:lnTo>
                <a:lnTo>
                  <a:pt x="29717" y="31114"/>
                </a:lnTo>
                <a:lnTo>
                  <a:pt x="33400" y="25145"/>
                </a:lnTo>
                <a:lnTo>
                  <a:pt x="34543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929128" y="4706112"/>
            <a:ext cx="35052" cy="36575"/>
          </a:xfrm>
          <a:custGeom>
            <a:avLst/>
            <a:gdLst/>
            <a:ahLst/>
            <a:cxnLst/>
            <a:rect l="l" t="t" r="r" b="b"/>
            <a:pathLst>
              <a:path w="35052" h="36575">
                <a:moveTo>
                  <a:pt x="35052" y="18542"/>
                </a:moveTo>
                <a:lnTo>
                  <a:pt x="34544" y="14731"/>
                </a:lnTo>
                <a:lnTo>
                  <a:pt x="33401" y="10921"/>
                </a:lnTo>
                <a:lnTo>
                  <a:pt x="29718" y="5461"/>
                </a:lnTo>
                <a:lnTo>
                  <a:pt x="23876" y="1650"/>
                </a:lnTo>
                <a:lnTo>
                  <a:pt x="20193" y="0"/>
                </a:lnTo>
                <a:lnTo>
                  <a:pt x="17526" y="0"/>
                </a:lnTo>
                <a:lnTo>
                  <a:pt x="10668" y="1650"/>
                </a:lnTo>
                <a:lnTo>
                  <a:pt x="5334" y="5461"/>
                </a:lnTo>
                <a:lnTo>
                  <a:pt x="101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6" y="25145"/>
                </a:lnTo>
                <a:lnTo>
                  <a:pt x="5334" y="31114"/>
                </a:lnTo>
                <a:lnTo>
                  <a:pt x="10668" y="34417"/>
                </a:lnTo>
                <a:lnTo>
                  <a:pt x="13843" y="36068"/>
                </a:lnTo>
                <a:lnTo>
                  <a:pt x="17526" y="36575"/>
                </a:lnTo>
                <a:lnTo>
                  <a:pt x="20193" y="36068"/>
                </a:lnTo>
                <a:lnTo>
                  <a:pt x="23876" y="34417"/>
                </a:lnTo>
                <a:lnTo>
                  <a:pt x="29718" y="31114"/>
                </a:lnTo>
                <a:lnTo>
                  <a:pt x="33401" y="25145"/>
                </a:lnTo>
                <a:lnTo>
                  <a:pt x="34544" y="21336"/>
                </a:lnTo>
                <a:lnTo>
                  <a:pt x="35052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883408" y="4706112"/>
            <a:ext cx="35052" cy="36575"/>
          </a:xfrm>
          <a:custGeom>
            <a:avLst/>
            <a:gdLst/>
            <a:ahLst/>
            <a:cxnLst/>
            <a:rect l="l" t="t" r="r" b="b"/>
            <a:pathLst>
              <a:path w="35052" h="36575">
                <a:moveTo>
                  <a:pt x="35052" y="18542"/>
                </a:moveTo>
                <a:lnTo>
                  <a:pt x="34543" y="14731"/>
                </a:lnTo>
                <a:lnTo>
                  <a:pt x="33019" y="10921"/>
                </a:lnTo>
                <a:lnTo>
                  <a:pt x="29844" y="5461"/>
                </a:lnTo>
                <a:lnTo>
                  <a:pt x="24003" y="1650"/>
                </a:lnTo>
                <a:lnTo>
                  <a:pt x="20447" y="0"/>
                </a:lnTo>
                <a:lnTo>
                  <a:pt x="17272" y="0"/>
                </a:lnTo>
                <a:lnTo>
                  <a:pt x="10414" y="1650"/>
                </a:lnTo>
                <a:lnTo>
                  <a:pt x="5206" y="5461"/>
                </a:lnTo>
                <a:lnTo>
                  <a:pt x="1524" y="10921"/>
                </a:lnTo>
                <a:lnTo>
                  <a:pt x="0" y="18542"/>
                </a:lnTo>
                <a:lnTo>
                  <a:pt x="0" y="21336"/>
                </a:lnTo>
                <a:lnTo>
                  <a:pt x="1524" y="25145"/>
                </a:lnTo>
                <a:lnTo>
                  <a:pt x="5206" y="31114"/>
                </a:lnTo>
                <a:lnTo>
                  <a:pt x="10414" y="34417"/>
                </a:lnTo>
                <a:lnTo>
                  <a:pt x="14097" y="36068"/>
                </a:lnTo>
                <a:lnTo>
                  <a:pt x="17272" y="36575"/>
                </a:lnTo>
                <a:lnTo>
                  <a:pt x="20447" y="36068"/>
                </a:lnTo>
                <a:lnTo>
                  <a:pt x="24003" y="34417"/>
                </a:lnTo>
                <a:lnTo>
                  <a:pt x="29844" y="31114"/>
                </a:lnTo>
                <a:lnTo>
                  <a:pt x="33019" y="25145"/>
                </a:lnTo>
                <a:lnTo>
                  <a:pt x="34543" y="21336"/>
                </a:lnTo>
                <a:lnTo>
                  <a:pt x="35052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834640" y="4706112"/>
            <a:ext cx="35052" cy="36575"/>
          </a:xfrm>
          <a:custGeom>
            <a:avLst/>
            <a:gdLst/>
            <a:ahLst/>
            <a:cxnLst/>
            <a:rect l="l" t="t" r="r" b="b"/>
            <a:pathLst>
              <a:path w="35052" h="36575">
                <a:moveTo>
                  <a:pt x="35052" y="18542"/>
                </a:moveTo>
                <a:lnTo>
                  <a:pt x="34543" y="14731"/>
                </a:lnTo>
                <a:lnTo>
                  <a:pt x="33401" y="10921"/>
                </a:lnTo>
                <a:lnTo>
                  <a:pt x="29718" y="5461"/>
                </a:lnTo>
                <a:lnTo>
                  <a:pt x="23876" y="1650"/>
                </a:lnTo>
                <a:lnTo>
                  <a:pt x="20701" y="0"/>
                </a:lnTo>
                <a:lnTo>
                  <a:pt x="17526" y="0"/>
                </a:lnTo>
                <a:lnTo>
                  <a:pt x="10668" y="1650"/>
                </a:lnTo>
                <a:lnTo>
                  <a:pt x="5334" y="5461"/>
                </a:lnTo>
                <a:lnTo>
                  <a:pt x="101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6" y="25145"/>
                </a:lnTo>
                <a:lnTo>
                  <a:pt x="5334" y="31114"/>
                </a:lnTo>
                <a:lnTo>
                  <a:pt x="10668" y="34417"/>
                </a:lnTo>
                <a:lnTo>
                  <a:pt x="14351" y="36068"/>
                </a:lnTo>
                <a:lnTo>
                  <a:pt x="17526" y="36575"/>
                </a:lnTo>
                <a:lnTo>
                  <a:pt x="20701" y="36068"/>
                </a:lnTo>
                <a:lnTo>
                  <a:pt x="23876" y="34417"/>
                </a:lnTo>
                <a:lnTo>
                  <a:pt x="29718" y="31114"/>
                </a:lnTo>
                <a:lnTo>
                  <a:pt x="33401" y="25145"/>
                </a:lnTo>
                <a:lnTo>
                  <a:pt x="34543" y="21336"/>
                </a:lnTo>
                <a:lnTo>
                  <a:pt x="35052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788920" y="4706112"/>
            <a:ext cx="35052" cy="36575"/>
          </a:xfrm>
          <a:custGeom>
            <a:avLst/>
            <a:gdLst/>
            <a:ahLst/>
            <a:cxnLst/>
            <a:rect l="l" t="t" r="r" b="b"/>
            <a:pathLst>
              <a:path w="35052" h="36575">
                <a:moveTo>
                  <a:pt x="35052" y="18542"/>
                </a:moveTo>
                <a:lnTo>
                  <a:pt x="34543" y="14731"/>
                </a:lnTo>
                <a:lnTo>
                  <a:pt x="33400" y="10921"/>
                </a:lnTo>
                <a:lnTo>
                  <a:pt x="29718" y="5461"/>
                </a:lnTo>
                <a:lnTo>
                  <a:pt x="23875" y="1650"/>
                </a:lnTo>
                <a:lnTo>
                  <a:pt x="20193" y="0"/>
                </a:lnTo>
                <a:lnTo>
                  <a:pt x="17525" y="0"/>
                </a:lnTo>
                <a:lnTo>
                  <a:pt x="10668" y="1650"/>
                </a:lnTo>
                <a:lnTo>
                  <a:pt x="5334" y="5461"/>
                </a:lnTo>
                <a:lnTo>
                  <a:pt x="101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6" y="25145"/>
                </a:lnTo>
                <a:lnTo>
                  <a:pt x="5334" y="31114"/>
                </a:lnTo>
                <a:lnTo>
                  <a:pt x="10668" y="34417"/>
                </a:lnTo>
                <a:lnTo>
                  <a:pt x="13843" y="36068"/>
                </a:lnTo>
                <a:lnTo>
                  <a:pt x="17525" y="36575"/>
                </a:lnTo>
                <a:lnTo>
                  <a:pt x="20193" y="36068"/>
                </a:lnTo>
                <a:lnTo>
                  <a:pt x="23875" y="34417"/>
                </a:lnTo>
                <a:lnTo>
                  <a:pt x="29718" y="31114"/>
                </a:lnTo>
                <a:lnTo>
                  <a:pt x="33400" y="25145"/>
                </a:lnTo>
                <a:lnTo>
                  <a:pt x="34543" y="21336"/>
                </a:lnTo>
                <a:lnTo>
                  <a:pt x="35052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741676" y="4706112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6575" y="18542"/>
                </a:moveTo>
                <a:lnTo>
                  <a:pt x="36068" y="14731"/>
                </a:lnTo>
                <a:lnTo>
                  <a:pt x="34417" y="10921"/>
                </a:lnTo>
                <a:lnTo>
                  <a:pt x="31115" y="5461"/>
                </a:lnTo>
                <a:lnTo>
                  <a:pt x="25146" y="1650"/>
                </a:lnTo>
                <a:lnTo>
                  <a:pt x="21336" y="0"/>
                </a:lnTo>
                <a:lnTo>
                  <a:pt x="18034" y="0"/>
                </a:lnTo>
                <a:lnTo>
                  <a:pt x="10922" y="1650"/>
                </a:lnTo>
                <a:lnTo>
                  <a:pt x="5461" y="5461"/>
                </a:lnTo>
                <a:lnTo>
                  <a:pt x="1650" y="10921"/>
                </a:lnTo>
                <a:lnTo>
                  <a:pt x="0" y="18542"/>
                </a:lnTo>
                <a:lnTo>
                  <a:pt x="0" y="21336"/>
                </a:lnTo>
                <a:lnTo>
                  <a:pt x="1650" y="25145"/>
                </a:lnTo>
                <a:lnTo>
                  <a:pt x="5461" y="31114"/>
                </a:lnTo>
                <a:lnTo>
                  <a:pt x="10922" y="34417"/>
                </a:lnTo>
                <a:lnTo>
                  <a:pt x="14731" y="36068"/>
                </a:lnTo>
                <a:lnTo>
                  <a:pt x="18034" y="36575"/>
                </a:lnTo>
                <a:lnTo>
                  <a:pt x="21336" y="36068"/>
                </a:lnTo>
                <a:lnTo>
                  <a:pt x="25146" y="34417"/>
                </a:lnTo>
                <a:lnTo>
                  <a:pt x="31115" y="31114"/>
                </a:lnTo>
                <a:lnTo>
                  <a:pt x="34417" y="25145"/>
                </a:lnTo>
                <a:lnTo>
                  <a:pt x="36068" y="21336"/>
                </a:lnTo>
                <a:lnTo>
                  <a:pt x="36575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695956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3" y="14731"/>
                </a:lnTo>
                <a:lnTo>
                  <a:pt x="33400" y="10921"/>
                </a:lnTo>
                <a:lnTo>
                  <a:pt x="29718" y="5461"/>
                </a:lnTo>
                <a:lnTo>
                  <a:pt x="23875" y="1650"/>
                </a:lnTo>
                <a:lnTo>
                  <a:pt x="20700" y="0"/>
                </a:lnTo>
                <a:lnTo>
                  <a:pt x="17525" y="0"/>
                </a:lnTo>
                <a:lnTo>
                  <a:pt x="10668" y="1650"/>
                </a:lnTo>
                <a:lnTo>
                  <a:pt x="5333" y="5461"/>
                </a:lnTo>
                <a:lnTo>
                  <a:pt x="101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6" y="25145"/>
                </a:lnTo>
                <a:lnTo>
                  <a:pt x="5333" y="31114"/>
                </a:lnTo>
                <a:lnTo>
                  <a:pt x="10668" y="34417"/>
                </a:lnTo>
                <a:lnTo>
                  <a:pt x="14350" y="36068"/>
                </a:lnTo>
                <a:lnTo>
                  <a:pt x="17525" y="36575"/>
                </a:lnTo>
                <a:lnTo>
                  <a:pt x="20700" y="36068"/>
                </a:lnTo>
                <a:lnTo>
                  <a:pt x="23875" y="34417"/>
                </a:lnTo>
                <a:lnTo>
                  <a:pt x="29718" y="31114"/>
                </a:lnTo>
                <a:lnTo>
                  <a:pt x="33400" y="25145"/>
                </a:lnTo>
                <a:lnTo>
                  <a:pt x="34543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650236" y="4706112"/>
            <a:ext cx="33527" cy="36575"/>
          </a:xfrm>
          <a:custGeom>
            <a:avLst/>
            <a:gdLst/>
            <a:ahLst/>
            <a:cxnLst/>
            <a:rect l="l" t="t" r="r" b="b"/>
            <a:pathLst>
              <a:path w="33527" h="36575">
                <a:moveTo>
                  <a:pt x="33527" y="18542"/>
                </a:moveTo>
                <a:lnTo>
                  <a:pt x="33019" y="14731"/>
                </a:lnTo>
                <a:lnTo>
                  <a:pt x="32003" y="10921"/>
                </a:lnTo>
                <a:lnTo>
                  <a:pt x="28447" y="5461"/>
                </a:lnTo>
                <a:lnTo>
                  <a:pt x="22859" y="1650"/>
                </a:lnTo>
                <a:lnTo>
                  <a:pt x="19303" y="0"/>
                </a:lnTo>
                <a:lnTo>
                  <a:pt x="16763" y="0"/>
                </a:lnTo>
                <a:lnTo>
                  <a:pt x="10159" y="1650"/>
                </a:lnTo>
                <a:lnTo>
                  <a:pt x="5080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080" y="31114"/>
                </a:lnTo>
                <a:lnTo>
                  <a:pt x="10159" y="34417"/>
                </a:lnTo>
                <a:lnTo>
                  <a:pt x="13207" y="36068"/>
                </a:lnTo>
                <a:lnTo>
                  <a:pt x="16763" y="36575"/>
                </a:lnTo>
                <a:lnTo>
                  <a:pt x="19303" y="36068"/>
                </a:lnTo>
                <a:lnTo>
                  <a:pt x="22859" y="34417"/>
                </a:lnTo>
                <a:lnTo>
                  <a:pt x="28447" y="31114"/>
                </a:lnTo>
                <a:lnTo>
                  <a:pt x="32003" y="25145"/>
                </a:lnTo>
                <a:lnTo>
                  <a:pt x="33019" y="21336"/>
                </a:lnTo>
                <a:lnTo>
                  <a:pt x="33527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601468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1524" y="25145"/>
                </a:moveTo>
                <a:lnTo>
                  <a:pt x="5206" y="31114"/>
                </a:lnTo>
                <a:lnTo>
                  <a:pt x="10413" y="34417"/>
                </a:lnTo>
                <a:lnTo>
                  <a:pt x="14096" y="36068"/>
                </a:lnTo>
                <a:lnTo>
                  <a:pt x="17271" y="36575"/>
                </a:lnTo>
                <a:lnTo>
                  <a:pt x="20446" y="36068"/>
                </a:lnTo>
                <a:lnTo>
                  <a:pt x="24002" y="34417"/>
                </a:lnTo>
                <a:lnTo>
                  <a:pt x="29844" y="31114"/>
                </a:lnTo>
                <a:lnTo>
                  <a:pt x="33019" y="25145"/>
                </a:lnTo>
                <a:lnTo>
                  <a:pt x="34036" y="21336"/>
                </a:lnTo>
                <a:lnTo>
                  <a:pt x="35051" y="18542"/>
                </a:lnTo>
                <a:lnTo>
                  <a:pt x="34036" y="14731"/>
                </a:lnTo>
                <a:lnTo>
                  <a:pt x="33019" y="10921"/>
                </a:lnTo>
                <a:lnTo>
                  <a:pt x="29844" y="5461"/>
                </a:lnTo>
                <a:lnTo>
                  <a:pt x="24002" y="1650"/>
                </a:lnTo>
                <a:lnTo>
                  <a:pt x="20446" y="0"/>
                </a:lnTo>
                <a:lnTo>
                  <a:pt x="17271" y="0"/>
                </a:lnTo>
                <a:lnTo>
                  <a:pt x="10413" y="1650"/>
                </a:lnTo>
                <a:lnTo>
                  <a:pt x="5206" y="5461"/>
                </a:lnTo>
                <a:lnTo>
                  <a:pt x="1524" y="10921"/>
                </a:lnTo>
                <a:lnTo>
                  <a:pt x="0" y="18542"/>
                </a:lnTo>
                <a:lnTo>
                  <a:pt x="0" y="21336"/>
                </a:lnTo>
                <a:lnTo>
                  <a:pt x="1524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555748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3" y="14731"/>
                </a:lnTo>
                <a:lnTo>
                  <a:pt x="33400" y="10921"/>
                </a:lnTo>
                <a:lnTo>
                  <a:pt x="29718" y="5461"/>
                </a:lnTo>
                <a:lnTo>
                  <a:pt x="23875" y="1650"/>
                </a:lnTo>
                <a:lnTo>
                  <a:pt x="20700" y="0"/>
                </a:lnTo>
                <a:lnTo>
                  <a:pt x="17525" y="0"/>
                </a:lnTo>
                <a:lnTo>
                  <a:pt x="10668" y="1650"/>
                </a:lnTo>
                <a:lnTo>
                  <a:pt x="5333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333" y="31114"/>
                </a:lnTo>
                <a:lnTo>
                  <a:pt x="10668" y="34417"/>
                </a:lnTo>
                <a:lnTo>
                  <a:pt x="14350" y="36068"/>
                </a:lnTo>
                <a:lnTo>
                  <a:pt x="17525" y="36575"/>
                </a:lnTo>
                <a:lnTo>
                  <a:pt x="20700" y="36068"/>
                </a:lnTo>
                <a:lnTo>
                  <a:pt x="23875" y="34417"/>
                </a:lnTo>
                <a:lnTo>
                  <a:pt x="29718" y="31114"/>
                </a:lnTo>
                <a:lnTo>
                  <a:pt x="33400" y="25145"/>
                </a:lnTo>
                <a:lnTo>
                  <a:pt x="34543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508504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3" y="14731"/>
                </a:lnTo>
                <a:lnTo>
                  <a:pt x="33400" y="10921"/>
                </a:lnTo>
                <a:lnTo>
                  <a:pt x="29718" y="5461"/>
                </a:lnTo>
                <a:lnTo>
                  <a:pt x="23875" y="1650"/>
                </a:lnTo>
                <a:lnTo>
                  <a:pt x="20193" y="0"/>
                </a:lnTo>
                <a:lnTo>
                  <a:pt x="17525" y="0"/>
                </a:lnTo>
                <a:lnTo>
                  <a:pt x="10668" y="1650"/>
                </a:lnTo>
                <a:lnTo>
                  <a:pt x="5333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333" y="31114"/>
                </a:lnTo>
                <a:lnTo>
                  <a:pt x="10668" y="34417"/>
                </a:lnTo>
                <a:lnTo>
                  <a:pt x="13843" y="36068"/>
                </a:lnTo>
                <a:lnTo>
                  <a:pt x="17525" y="36575"/>
                </a:lnTo>
                <a:lnTo>
                  <a:pt x="20193" y="36068"/>
                </a:lnTo>
                <a:lnTo>
                  <a:pt x="23875" y="34417"/>
                </a:lnTo>
                <a:lnTo>
                  <a:pt x="29718" y="31114"/>
                </a:lnTo>
                <a:lnTo>
                  <a:pt x="33400" y="25145"/>
                </a:lnTo>
                <a:lnTo>
                  <a:pt x="34543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462784" y="4706112"/>
            <a:ext cx="35052" cy="36575"/>
          </a:xfrm>
          <a:custGeom>
            <a:avLst/>
            <a:gdLst/>
            <a:ahLst/>
            <a:cxnLst/>
            <a:rect l="l" t="t" r="r" b="b"/>
            <a:pathLst>
              <a:path w="35052" h="36575">
                <a:moveTo>
                  <a:pt x="1524" y="25145"/>
                </a:moveTo>
                <a:lnTo>
                  <a:pt x="5207" y="31114"/>
                </a:lnTo>
                <a:lnTo>
                  <a:pt x="10414" y="34417"/>
                </a:lnTo>
                <a:lnTo>
                  <a:pt x="14097" y="36068"/>
                </a:lnTo>
                <a:lnTo>
                  <a:pt x="17272" y="36575"/>
                </a:lnTo>
                <a:lnTo>
                  <a:pt x="20447" y="36068"/>
                </a:lnTo>
                <a:lnTo>
                  <a:pt x="24003" y="34417"/>
                </a:lnTo>
                <a:lnTo>
                  <a:pt x="29845" y="31114"/>
                </a:lnTo>
                <a:lnTo>
                  <a:pt x="33020" y="25145"/>
                </a:lnTo>
                <a:lnTo>
                  <a:pt x="34036" y="21336"/>
                </a:lnTo>
                <a:lnTo>
                  <a:pt x="35052" y="18542"/>
                </a:lnTo>
                <a:lnTo>
                  <a:pt x="34036" y="14731"/>
                </a:lnTo>
                <a:lnTo>
                  <a:pt x="33020" y="10921"/>
                </a:lnTo>
                <a:lnTo>
                  <a:pt x="29845" y="5461"/>
                </a:lnTo>
                <a:lnTo>
                  <a:pt x="24003" y="1650"/>
                </a:lnTo>
                <a:lnTo>
                  <a:pt x="20447" y="0"/>
                </a:lnTo>
                <a:lnTo>
                  <a:pt x="17272" y="0"/>
                </a:lnTo>
                <a:lnTo>
                  <a:pt x="10414" y="1650"/>
                </a:lnTo>
                <a:lnTo>
                  <a:pt x="5207" y="5461"/>
                </a:lnTo>
                <a:lnTo>
                  <a:pt x="1524" y="10921"/>
                </a:lnTo>
                <a:lnTo>
                  <a:pt x="0" y="18542"/>
                </a:lnTo>
                <a:lnTo>
                  <a:pt x="0" y="21336"/>
                </a:lnTo>
                <a:lnTo>
                  <a:pt x="1524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414016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3" y="14731"/>
                </a:lnTo>
                <a:lnTo>
                  <a:pt x="33400" y="10921"/>
                </a:lnTo>
                <a:lnTo>
                  <a:pt x="29717" y="5461"/>
                </a:lnTo>
                <a:lnTo>
                  <a:pt x="23875" y="1650"/>
                </a:lnTo>
                <a:lnTo>
                  <a:pt x="20700" y="0"/>
                </a:lnTo>
                <a:lnTo>
                  <a:pt x="17525" y="0"/>
                </a:lnTo>
                <a:lnTo>
                  <a:pt x="10667" y="1650"/>
                </a:lnTo>
                <a:lnTo>
                  <a:pt x="5333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333" y="31114"/>
                </a:lnTo>
                <a:lnTo>
                  <a:pt x="10667" y="34417"/>
                </a:lnTo>
                <a:lnTo>
                  <a:pt x="13842" y="36068"/>
                </a:lnTo>
                <a:lnTo>
                  <a:pt x="17525" y="36575"/>
                </a:lnTo>
                <a:lnTo>
                  <a:pt x="20700" y="36068"/>
                </a:lnTo>
                <a:lnTo>
                  <a:pt x="23875" y="34417"/>
                </a:lnTo>
                <a:lnTo>
                  <a:pt x="29717" y="31114"/>
                </a:lnTo>
                <a:lnTo>
                  <a:pt x="33400" y="25145"/>
                </a:lnTo>
                <a:lnTo>
                  <a:pt x="34543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368296" y="4706112"/>
            <a:ext cx="35052" cy="36575"/>
          </a:xfrm>
          <a:custGeom>
            <a:avLst/>
            <a:gdLst/>
            <a:ahLst/>
            <a:cxnLst/>
            <a:rect l="l" t="t" r="r" b="b"/>
            <a:pathLst>
              <a:path w="35052" h="36575">
                <a:moveTo>
                  <a:pt x="35052" y="18542"/>
                </a:moveTo>
                <a:lnTo>
                  <a:pt x="34543" y="14731"/>
                </a:lnTo>
                <a:lnTo>
                  <a:pt x="33401" y="10921"/>
                </a:lnTo>
                <a:lnTo>
                  <a:pt x="29718" y="5461"/>
                </a:lnTo>
                <a:lnTo>
                  <a:pt x="23876" y="1650"/>
                </a:lnTo>
                <a:lnTo>
                  <a:pt x="20193" y="0"/>
                </a:lnTo>
                <a:lnTo>
                  <a:pt x="17526" y="0"/>
                </a:lnTo>
                <a:lnTo>
                  <a:pt x="10668" y="1650"/>
                </a:lnTo>
                <a:lnTo>
                  <a:pt x="5334" y="5461"/>
                </a:lnTo>
                <a:lnTo>
                  <a:pt x="101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6" y="25145"/>
                </a:lnTo>
                <a:lnTo>
                  <a:pt x="5334" y="31114"/>
                </a:lnTo>
                <a:lnTo>
                  <a:pt x="10668" y="34417"/>
                </a:lnTo>
                <a:lnTo>
                  <a:pt x="13843" y="36068"/>
                </a:lnTo>
                <a:lnTo>
                  <a:pt x="17526" y="36575"/>
                </a:lnTo>
                <a:lnTo>
                  <a:pt x="20193" y="36068"/>
                </a:lnTo>
                <a:lnTo>
                  <a:pt x="23876" y="34417"/>
                </a:lnTo>
                <a:lnTo>
                  <a:pt x="29718" y="31114"/>
                </a:lnTo>
                <a:lnTo>
                  <a:pt x="33401" y="25145"/>
                </a:lnTo>
                <a:lnTo>
                  <a:pt x="34543" y="21336"/>
                </a:lnTo>
                <a:lnTo>
                  <a:pt x="35052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321052" y="4706112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1650" y="25145"/>
                </a:moveTo>
                <a:lnTo>
                  <a:pt x="5461" y="31114"/>
                </a:lnTo>
                <a:lnTo>
                  <a:pt x="10922" y="34417"/>
                </a:lnTo>
                <a:lnTo>
                  <a:pt x="14731" y="36068"/>
                </a:lnTo>
                <a:lnTo>
                  <a:pt x="18034" y="36575"/>
                </a:lnTo>
                <a:lnTo>
                  <a:pt x="21336" y="36068"/>
                </a:lnTo>
                <a:lnTo>
                  <a:pt x="25146" y="34417"/>
                </a:lnTo>
                <a:lnTo>
                  <a:pt x="31115" y="31114"/>
                </a:lnTo>
                <a:lnTo>
                  <a:pt x="34417" y="25145"/>
                </a:lnTo>
                <a:lnTo>
                  <a:pt x="35433" y="21336"/>
                </a:lnTo>
                <a:lnTo>
                  <a:pt x="36575" y="18542"/>
                </a:lnTo>
                <a:lnTo>
                  <a:pt x="35433" y="14731"/>
                </a:lnTo>
                <a:lnTo>
                  <a:pt x="34417" y="10921"/>
                </a:lnTo>
                <a:lnTo>
                  <a:pt x="31115" y="5461"/>
                </a:lnTo>
                <a:lnTo>
                  <a:pt x="25146" y="1650"/>
                </a:lnTo>
                <a:lnTo>
                  <a:pt x="21336" y="0"/>
                </a:lnTo>
                <a:lnTo>
                  <a:pt x="18034" y="0"/>
                </a:lnTo>
                <a:lnTo>
                  <a:pt x="10922" y="1650"/>
                </a:lnTo>
                <a:lnTo>
                  <a:pt x="5461" y="5461"/>
                </a:lnTo>
                <a:lnTo>
                  <a:pt x="1650" y="10921"/>
                </a:lnTo>
                <a:lnTo>
                  <a:pt x="0" y="18542"/>
                </a:lnTo>
                <a:lnTo>
                  <a:pt x="0" y="21336"/>
                </a:lnTo>
                <a:lnTo>
                  <a:pt x="1650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275332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3" y="14731"/>
                </a:lnTo>
                <a:lnTo>
                  <a:pt x="33400" y="10921"/>
                </a:lnTo>
                <a:lnTo>
                  <a:pt x="29718" y="5461"/>
                </a:lnTo>
                <a:lnTo>
                  <a:pt x="23875" y="1650"/>
                </a:lnTo>
                <a:lnTo>
                  <a:pt x="20700" y="0"/>
                </a:lnTo>
                <a:lnTo>
                  <a:pt x="17525" y="0"/>
                </a:lnTo>
                <a:lnTo>
                  <a:pt x="10668" y="1650"/>
                </a:lnTo>
                <a:lnTo>
                  <a:pt x="5334" y="5461"/>
                </a:lnTo>
                <a:lnTo>
                  <a:pt x="101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6" y="25145"/>
                </a:lnTo>
                <a:lnTo>
                  <a:pt x="5334" y="31114"/>
                </a:lnTo>
                <a:lnTo>
                  <a:pt x="10668" y="34417"/>
                </a:lnTo>
                <a:lnTo>
                  <a:pt x="13843" y="36068"/>
                </a:lnTo>
                <a:lnTo>
                  <a:pt x="17525" y="36575"/>
                </a:lnTo>
                <a:lnTo>
                  <a:pt x="20700" y="36068"/>
                </a:lnTo>
                <a:lnTo>
                  <a:pt x="23875" y="34417"/>
                </a:lnTo>
                <a:lnTo>
                  <a:pt x="29718" y="31114"/>
                </a:lnTo>
                <a:lnTo>
                  <a:pt x="33400" y="25145"/>
                </a:lnTo>
                <a:lnTo>
                  <a:pt x="34543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229612" y="4706112"/>
            <a:ext cx="33527" cy="36575"/>
          </a:xfrm>
          <a:custGeom>
            <a:avLst/>
            <a:gdLst/>
            <a:ahLst/>
            <a:cxnLst/>
            <a:rect l="l" t="t" r="r" b="b"/>
            <a:pathLst>
              <a:path w="33527" h="36575">
                <a:moveTo>
                  <a:pt x="33527" y="18542"/>
                </a:moveTo>
                <a:lnTo>
                  <a:pt x="33019" y="14731"/>
                </a:lnTo>
                <a:lnTo>
                  <a:pt x="32004" y="10921"/>
                </a:lnTo>
                <a:lnTo>
                  <a:pt x="28448" y="5461"/>
                </a:lnTo>
                <a:lnTo>
                  <a:pt x="22860" y="1650"/>
                </a:lnTo>
                <a:lnTo>
                  <a:pt x="19304" y="0"/>
                </a:lnTo>
                <a:lnTo>
                  <a:pt x="16763" y="0"/>
                </a:lnTo>
                <a:lnTo>
                  <a:pt x="10160" y="1650"/>
                </a:lnTo>
                <a:lnTo>
                  <a:pt x="5080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080" y="31114"/>
                </a:lnTo>
                <a:lnTo>
                  <a:pt x="10160" y="34417"/>
                </a:lnTo>
                <a:lnTo>
                  <a:pt x="13207" y="36068"/>
                </a:lnTo>
                <a:lnTo>
                  <a:pt x="16763" y="36575"/>
                </a:lnTo>
                <a:lnTo>
                  <a:pt x="19304" y="36068"/>
                </a:lnTo>
                <a:lnTo>
                  <a:pt x="22860" y="34417"/>
                </a:lnTo>
                <a:lnTo>
                  <a:pt x="28448" y="31114"/>
                </a:lnTo>
                <a:lnTo>
                  <a:pt x="32004" y="25145"/>
                </a:lnTo>
                <a:lnTo>
                  <a:pt x="33019" y="21336"/>
                </a:lnTo>
                <a:lnTo>
                  <a:pt x="33527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180844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1524" y="25145"/>
                </a:moveTo>
                <a:lnTo>
                  <a:pt x="5206" y="31114"/>
                </a:lnTo>
                <a:lnTo>
                  <a:pt x="10413" y="34417"/>
                </a:lnTo>
                <a:lnTo>
                  <a:pt x="14097" y="36068"/>
                </a:lnTo>
                <a:lnTo>
                  <a:pt x="17272" y="36575"/>
                </a:lnTo>
                <a:lnTo>
                  <a:pt x="20447" y="36068"/>
                </a:lnTo>
                <a:lnTo>
                  <a:pt x="24003" y="34417"/>
                </a:lnTo>
                <a:lnTo>
                  <a:pt x="29844" y="31114"/>
                </a:lnTo>
                <a:lnTo>
                  <a:pt x="33019" y="25145"/>
                </a:lnTo>
                <a:lnTo>
                  <a:pt x="34036" y="21336"/>
                </a:lnTo>
                <a:lnTo>
                  <a:pt x="35051" y="18542"/>
                </a:lnTo>
                <a:lnTo>
                  <a:pt x="34036" y="14731"/>
                </a:lnTo>
                <a:lnTo>
                  <a:pt x="33019" y="10921"/>
                </a:lnTo>
                <a:lnTo>
                  <a:pt x="29844" y="5461"/>
                </a:lnTo>
                <a:lnTo>
                  <a:pt x="24003" y="1650"/>
                </a:lnTo>
                <a:lnTo>
                  <a:pt x="20447" y="0"/>
                </a:lnTo>
                <a:lnTo>
                  <a:pt x="17272" y="0"/>
                </a:lnTo>
                <a:lnTo>
                  <a:pt x="10413" y="1650"/>
                </a:lnTo>
                <a:lnTo>
                  <a:pt x="5206" y="5461"/>
                </a:lnTo>
                <a:lnTo>
                  <a:pt x="1524" y="10921"/>
                </a:lnTo>
                <a:lnTo>
                  <a:pt x="0" y="18542"/>
                </a:lnTo>
                <a:lnTo>
                  <a:pt x="0" y="21336"/>
                </a:lnTo>
                <a:lnTo>
                  <a:pt x="1524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135124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3" y="14731"/>
                </a:lnTo>
                <a:lnTo>
                  <a:pt x="33400" y="10921"/>
                </a:lnTo>
                <a:lnTo>
                  <a:pt x="29718" y="5461"/>
                </a:lnTo>
                <a:lnTo>
                  <a:pt x="23875" y="1650"/>
                </a:lnTo>
                <a:lnTo>
                  <a:pt x="20700" y="0"/>
                </a:lnTo>
                <a:lnTo>
                  <a:pt x="17525" y="0"/>
                </a:lnTo>
                <a:lnTo>
                  <a:pt x="10668" y="1650"/>
                </a:lnTo>
                <a:lnTo>
                  <a:pt x="5333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333" y="31114"/>
                </a:lnTo>
                <a:lnTo>
                  <a:pt x="10668" y="34417"/>
                </a:lnTo>
                <a:lnTo>
                  <a:pt x="13843" y="36068"/>
                </a:lnTo>
                <a:lnTo>
                  <a:pt x="17525" y="36575"/>
                </a:lnTo>
                <a:lnTo>
                  <a:pt x="20700" y="36068"/>
                </a:lnTo>
                <a:lnTo>
                  <a:pt x="23875" y="34417"/>
                </a:lnTo>
                <a:lnTo>
                  <a:pt x="29718" y="31114"/>
                </a:lnTo>
                <a:lnTo>
                  <a:pt x="33400" y="25145"/>
                </a:lnTo>
                <a:lnTo>
                  <a:pt x="34543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087880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3" y="14731"/>
                </a:lnTo>
                <a:lnTo>
                  <a:pt x="33400" y="10921"/>
                </a:lnTo>
                <a:lnTo>
                  <a:pt x="29718" y="5461"/>
                </a:lnTo>
                <a:lnTo>
                  <a:pt x="23875" y="1650"/>
                </a:lnTo>
                <a:lnTo>
                  <a:pt x="20193" y="0"/>
                </a:lnTo>
                <a:lnTo>
                  <a:pt x="17525" y="0"/>
                </a:lnTo>
                <a:lnTo>
                  <a:pt x="10032" y="1650"/>
                </a:lnTo>
                <a:lnTo>
                  <a:pt x="5333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333" y="31114"/>
                </a:lnTo>
                <a:lnTo>
                  <a:pt x="10032" y="34417"/>
                </a:lnTo>
                <a:lnTo>
                  <a:pt x="13843" y="36068"/>
                </a:lnTo>
                <a:lnTo>
                  <a:pt x="17525" y="36575"/>
                </a:lnTo>
                <a:lnTo>
                  <a:pt x="20193" y="36068"/>
                </a:lnTo>
                <a:lnTo>
                  <a:pt x="23875" y="34417"/>
                </a:lnTo>
                <a:lnTo>
                  <a:pt x="29718" y="31114"/>
                </a:lnTo>
                <a:lnTo>
                  <a:pt x="33400" y="25145"/>
                </a:lnTo>
                <a:lnTo>
                  <a:pt x="34543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042160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1015" y="25145"/>
                </a:moveTo>
                <a:lnTo>
                  <a:pt x="5206" y="31114"/>
                </a:lnTo>
                <a:lnTo>
                  <a:pt x="10413" y="34417"/>
                </a:lnTo>
                <a:lnTo>
                  <a:pt x="14096" y="36068"/>
                </a:lnTo>
                <a:lnTo>
                  <a:pt x="17271" y="36575"/>
                </a:lnTo>
                <a:lnTo>
                  <a:pt x="20446" y="36068"/>
                </a:lnTo>
                <a:lnTo>
                  <a:pt x="24002" y="34417"/>
                </a:lnTo>
                <a:lnTo>
                  <a:pt x="29844" y="31114"/>
                </a:lnTo>
                <a:lnTo>
                  <a:pt x="33019" y="25145"/>
                </a:lnTo>
                <a:lnTo>
                  <a:pt x="34035" y="21336"/>
                </a:lnTo>
                <a:lnTo>
                  <a:pt x="35051" y="18542"/>
                </a:lnTo>
                <a:lnTo>
                  <a:pt x="34035" y="14731"/>
                </a:lnTo>
                <a:lnTo>
                  <a:pt x="33019" y="10921"/>
                </a:lnTo>
                <a:lnTo>
                  <a:pt x="29844" y="5461"/>
                </a:lnTo>
                <a:lnTo>
                  <a:pt x="24002" y="1650"/>
                </a:lnTo>
                <a:lnTo>
                  <a:pt x="20446" y="0"/>
                </a:lnTo>
                <a:lnTo>
                  <a:pt x="17271" y="0"/>
                </a:lnTo>
                <a:lnTo>
                  <a:pt x="10413" y="1650"/>
                </a:lnTo>
                <a:lnTo>
                  <a:pt x="5206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993392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3" y="14731"/>
                </a:lnTo>
                <a:lnTo>
                  <a:pt x="33400" y="10921"/>
                </a:lnTo>
                <a:lnTo>
                  <a:pt x="29718" y="5461"/>
                </a:lnTo>
                <a:lnTo>
                  <a:pt x="23875" y="1650"/>
                </a:lnTo>
                <a:lnTo>
                  <a:pt x="20700" y="0"/>
                </a:lnTo>
                <a:lnTo>
                  <a:pt x="17525" y="0"/>
                </a:lnTo>
                <a:lnTo>
                  <a:pt x="10668" y="1650"/>
                </a:lnTo>
                <a:lnTo>
                  <a:pt x="5333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333" y="31114"/>
                </a:lnTo>
                <a:lnTo>
                  <a:pt x="10668" y="34417"/>
                </a:lnTo>
                <a:lnTo>
                  <a:pt x="13843" y="36068"/>
                </a:lnTo>
                <a:lnTo>
                  <a:pt x="17525" y="36575"/>
                </a:lnTo>
                <a:lnTo>
                  <a:pt x="20700" y="36068"/>
                </a:lnTo>
                <a:lnTo>
                  <a:pt x="23875" y="34417"/>
                </a:lnTo>
                <a:lnTo>
                  <a:pt x="29718" y="31114"/>
                </a:lnTo>
                <a:lnTo>
                  <a:pt x="33400" y="25145"/>
                </a:lnTo>
                <a:lnTo>
                  <a:pt x="34543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947672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3" y="14731"/>
                </a:lnTo>
                <a:lnTo>
                  <a:pt x="33400" y="10921"/>
                </a:lnTo>
                <a:lnTo>
                  <a:pt x="29717" y="5461"/>
                </a:lnTo>
                <a:lnTo>
                  <a:pt x="23875" y="1650"/>
                </a:lnTo>
                <a:lnTo>
                  <a:pt x="20192" y="0"/>
                </a:lnTo>
                <a:lnTo>
                  <a:pt x="17525" y="0"/>
                </a:lnTo>
                <a:lnTo>
                  <a:pt x="10032" y="1650"/>
                </a:lnTo>
                <a:lnTo>
                  <a:pt x="5333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333" y="31114"/>
                </a:lnTo>
                <a:lnTo>
                  <a:pt x="10032" y="34417"/>
                </a:lnTo>
                <a:lnTo>
                  <a:pt x="13842" y="36068"/>
                </a:lnTo>
                <a:lnTo>
                  <a:pt x="17525" y="36575"/>
                </a:lnTo>
                <a:lnTo>
                  <a:pt x="20192" y="36068"/>
                </a:lnTo>
                <a:lnTo>
                  <a:pt x="23875" y="34417"/>
                </a:lnTo>
                <a:lnTo>
                  <a:pt x="29717" y="31114"/>
                </a:lnTo>
                <a:lnTo>
                  <a:pt x="33400" y="25145"/>
                </a:lnTo>
                <a:lnTo>
                  <a:pt x="34543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900427" y="4706112"/>
            <a:ext cx="36576" cy="36575"/>
          </a:xfrm>
          <a:custGeom>
            <a:avLst/>
            <a:gdLst/>
            <a:ahLst/>
            <a:cxnLst/>
            <a:rect l="l" t="t" r="r" b="b"/>
            <a:pathLst>
              <a:path w="36576" h="36575">
                <a:moveTo>
                  <a:pt x="1143" y="25145"/>
                </a:moveTo>
                <a:lnTo>
                  <a:pt x="5461" y="31114"/>
                </a:lnTo>
                <a:lnTo>
                  <a:pt x="10922" y="34417"/>
                </a:lnTo>
                <a:lnTo>
                  <a:pt x="14732" y="36068"/>
                </a:lnTo>
                <a:lnTo>
                  <a:pt x="18034" y="36575"/>
                </a:lnTo>
                <a:lnTo>
                  <a:pt x="21336" y="36068"/>
                </a:lnTo>
                <a:lnTo>
                  <a:pt x="25146" y="34417"/>
                </a:lnTo>
                <a:lnTo>
                  <a:pt x="31115" y="31114"/>
                </a:lnTo>
                <a:lnTo>
                  <a:pt x="34417" y="25145"/>
                </a:lnTo>
                <a:lnTo>
                  <a:pt x="35433" y="21336"/>
                </a:lnTo>
                <a:lnTo>
                  <a:pt x="36576" y="18542"/>
                </a:lnTo>
                <a:lnTo>
                  <a:pt x="35433" y="14731"/>
                </a:lnTo>
                <a:lnTo>
                  <a:pt x="34417" y="10921"/>
                </a:lnTo>
                <a:lnTo>
                  <a:pt x="31115" y="5461"/>
                </a:lnTo>
                <a:lnTo>
                  <a:pt x="25146" y="1650"/>
                </a:lnTo>
                <a:lnTo>
                  <a:pt x="21336" y="0"/>
                </a:lnTo>
                <a:lnTo>
                  <a:pt x="18034" y="0"/>
                </a:lnTo>
                <a:lnTo>
                  <a:pt x="10922" y="1650"/>
                </a:lnTo>
                <a:lnTo>
                  <a:pt x="5461" y="5461"/>
                </a:lnTo>
                <a:lnTo>
                  <a:pt x="1143" y="10921"/>
                </a:lnTo>
                <a:lnTo>
                  <a:pt x="0" y="18542"/>
                </a:lnTo>
                <a:lnTo>
                  <a:pt x="0" y="21336"/>
                </a:lnTo>
                <a:lnTo>
                  <a:pt x="1143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54708" y="4706112"/>
            <a:ext cx="35052" cy="36575"/>
          </a:xfrm>
          <a:custGeom>
            <a:avLst/>
            <a:gdLst/>
            <a:ahLst/>
            <a:cxnLst/>
            <a:rect l="l" t="t" r="r" b="b"/>
            <a:pathLst>
              <a:path w="35052" h="36575">
                <a:moveTo>
                  <a:pt x="35052" y="18542"/>
                </a:moveTo>
                <a:lnTo>
                  <a:pt x="34543" y="14731"/>
                </a:lnTo>
                <a:lnTo>
                  <a:pt x="33400" y="10921"/>
                </a:lnTo>
                <a:lnTo>
                  <a:pt x="29718" y="5461"/>
                </a:lnTo>
                <a:lnTo>
                  <a:pt x="23875" y="1650"/>
                </a:lnTo>
                <a:lnTo>
                  <a:pt x="20700" y="0"/>
                </a:lnTo>
                <a:lnTo>
                  <a:pt x="17525" y="0"/>
                </a:lnTo>
                <a:lnTo>
                  <a:pt x="10668" y="1650"/>
                </a:lnTo>
                <a:lnTo>
                  <a:pt x="5334" y="5461"/>
                </a:lnTo>
                <a:lnTo>
                  <a:pt x="101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6" y="25145"/>
                </a:lnTo>
                <a:lnTo>
                  <a:pt x="5334" y="31114"/>
                </a:lnTo>
                <a:lnTo>
                  <a:pt x="10668" y="34417"/>
                </a:lnTo>
                <a:lnTo>
                  <a:pt x="13843" y="36068"/>
                </a:lnTo>
                <a:lnTo>
                  <a:pt x="17525" y="36575"/>
                </a:lnTo>
                <a:lnTo>
                  <a:pt x="20700" y="36068"/>
                </a:lnTo>
                <a:lnTo>
                  <a:pt x="23875" y="34417"/>
                </a:lnTo>
                <a:lnTo>
                  <a:pt x="29718" y="31114"/>
                </a:lnTo>
                <a:lnTo>
                  <a:pt x="33400" y="25145"/>
                </a:lnTo>
                <a:lnTo>
                  <a:pt x="34543" y="21336"/>
                </a:lnTo>
                <a:lnTo>
                  <a:pt x="35052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807464" y="4706112"/>
            <a:ext cx="35052" cy="36575"/>
          </a:xfrm>
          <a:custGeom>
            <a:avLst/>
            <a:gdLst/>
            <a:ahLst/>
            <a:cxnLst/>
            <a:rect l="l" t="t" r="r" b="b"/>
            <a:pathLst>
              <a:path w="35052" h="36575">
                <a:moveTo>
                  <a:pt x="35052" y="18542"/>
                </a:moveTo>
                <a:lnTo>
                  <a:pt x="34543" y="14731"/>
                </a:lnTo>
                <a:lnTo>
                  <a:pt x="33400" y="10921"/>
                </a:lnTo>
                <a:lnTo>
                  <a:pt x="29718" y="5461"/>
                </a:lnTo>
                <a:lnTo>
                  <a:pt x="23875" y="1650"/>
                </a:lnTo>
                <a:lnTo>
                  <a:pt x="20193" y="0"/>
                </a:lnTo>
                <a:lnTo>
                  <a:pt x="17525" y="0"/>
                </a:lnTo>
                <a:lnTo>
                  <a:pt x="10033" y="1650"/>
                </a:lnTo>
                <a:lnTo>
                  <a:pt x="5334" y="5461"/>
                </a:lnTo>
                <a:lnTo>
                  <a:pt x="101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6" y="25145"/>
                </a:lnTo>
                <a:lnTo>
                  <a:pt x="5334" y="31114"/>
                </a:lnTo>
                <a:lnTo>
                  <a:pt x="10033" y="34417"/>
                </a:lnTo>
                <a:lnTo>
                  <a:pt x="13843" y="36068"/>
                </a:lnTo>
                <a:lnTo>
                  <a:pt x="17525" y="36575"/>
                </a:lnTo>
                <a:lnTo>
                  <a:pt x="20193" y="36068"/>
                </a:lnTo>
                <a:lnTo>
                  <a:pt x="23875" y="34417"/>
                </a:lnTo>
                <a:lnTo>
                  <a:pt x="29718" y="31114"/>
                </a:lnTo>
                <a:lnTo>
                  <a:pt x="33400" y="25145"/>
                </a:lnTo>
                <a:lnTo>
                  <a:pt x="34543" y="21336"/>
                </a:lnTo>
                <a:lnTo>
                  <a:pt x="35052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760220" y="4706112"/>
            <a:ext cx="35052" cy="36575"/>
          </a:xfrm>
          <a:custGeom>
            <a:avLst/>
            <a:gdLst/>
            <a:ahLst/>
            <a:cxnLst/>
            <a:rect l="l" t="t" r="r" b="b"/>
            <a:pathLst>
              <a:path w="35052" h="36575">
                <a:moveTo>
                  <a:pt x="1016" y="25145"/>
                </a:moveTo>
                <a:lnTo>
                  <a:pt x="5206" y="31114"/>
                </a:lnTo>
                <a:lnTo>
                  <a:pt x="10413" y="34417"/>
                </a:lnTo>
                <a:lnTo>
                  <a:pt x="14097" y="36068"/>
                </a:lnTo>
                <a:lnTo>
                  <a:pt x="17272" y="36575"/>
                </a:lnTo>
                <a:lnTo>
                  <a:pt x="20447" y="36068"/>
                </a:lnTo>
                <a:lnTo>
                  <a:pt x="24003" y="34417"/>
                </a:lnTo>
                <a:lnTo>
                  <a:pt x="29844" y="31114"/>
                </a:lnTo>
                <a:lnTo>
                  <a:pt x="33019" y="25145"/>
                </a:lnTo>
                <a:lnTo>
                  <a:pt x="34036" y="21336"/>
                </a:lnTo>
                <a:lnTo>
                  <a:pt x="35052" y="18542"/>
                </a:lnTo>
                <a:lnTo>
                  <a:pt x="34036" y="14731"/>
                </a:lnTo>
                <a:lnTo>
                  <a:pt x="33019" y="10921"/>
                </a:lnTo>
                <a:lnTo>
                  <a:pt x="29844" y="5461"/>
                </a:lnTo>
                <a:lnTo>
                  <a:pt x="24003" y="1650"/>
                </a:lnTo>
                <a:lnTo>
                  <a:pt x="20447" y="0"/>
                </a:lnTo>
                <a:lnTo>
                  <a:pt x="17272" y="0"/>
                </a:lnTo>
                <a:lnTo>
                  <a:pt x="10413" y="1650"/>
                </a:lnTo>
                <a:lnTo>
                  <a:pt x="5206" y="5461"/>
                </a:lnTo>
                <a:lnTo>
                  <a:pt x="101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6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714500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3" y="14731"/>
                </a:lnTo>
                <a:lnTo>
                  <a:pt x="33400" y="10921"/>
                </a:lnTo>
                <a:lnTo>
                  <a:pt x="29718" y="5461"/>
                </a:lnTo>
                <a:lnTo>
                  <a:pt x="23875" y="1650"/>
                </a:lnTo>
                <a:lnTo>
                  <a:pt x="20700" y="0"/>
                </a:lnTo>
                <a:lnTo>
                  <a:pt x="17525" y="0"/>
                </a:lnTo>
                <a:lnTo>
                  <a:pt x="10668" y="1650"/>
                </a:lnTo>
                <a:lnTo>
                  <a:pt x="5333" y="5461"/>
                </a:lnTo>
                <a:lnTo>
                  <a:pt x="101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6" y="25145"/>
                </a:lnTo>
                <a:lnTo>
                  <a:pt x="5333" y="31114"/>
                </a:lnTo>
                <a:lnTo>
                  <a:pt x="10668" y="34417"/>
                </a:lnTo>
                <a:lnTo>
                  <a:pt x="13843" y="36068"/>
                </a:lnTo>
                <a:lnTo>
                  <a:pt x="17525" y="36575"/>
                </a:lnTo>
                <a:lnTo>
                  <a:pt x="20700" y="36068"/>
                </a:lnTo>
                <a:lnTo>
                  <a:pt x="23875" y="34417"/>
                </a:lnTo>
                <a:lnTo>
                  <a:pt x="29718" y="31114"/>
                </a:lnTo>
                <a:lnTo>
                  <a:pt x="33400" y="25145"/>
                </a:lnTo>
                <a:lnTo>
                  <a:pt x="34543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667256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3" y="14731"/>
                </a:lnTo>
                <a:lnTo>
                  <a:pt x="33400" y="10921"/>
                </a:lnTo>
                <a:lnTo>
                  <a:pt x="29718" y="5461"/>
                </a:lnTo>
                <a:lnTo>
                  <a:pt x="23875" y="1650"/>
                </a:lnTo>
                <a:lnTo>
                  <a:pt x="20193" y="0"/>
                </a:lnTo>
                <a:lnTo>
                  <a:pt x="17525" y="0"/>
                </a:lnTo>
                <a:lnTo>
                  <a:pt x="10032" y="1650"/>
                </a:lnTo>
                <a:lnTo>
                  <a:pt x="5333" y="5461"/>
                </a:lnTo>
                <a:lnTo>
                  <a:pt x="101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6" y="25145"/>
                </a:lnTo>
                <a:lnTo>
                  <a:pt x="5333" y="31114"/>
                </a:lnTo>
                <a:lnTo>
                  <a:pt x="10032" y="34417"/>
                </a:lnTo>
                <a:lnTo>
                  <a:pt x="13843" y="36068"/>
                </a:lnTo>
                <a:lnTo>
                  <a:pt x="17525" y="36575"/>
                </a:lnTo>
                <a:lnTo>
                  <a:pt x="20193" y="36068"/>
                </a:lnTo>
                <a:lnTo>
                  <a:pt x="23875" y="34417"/>
                </a:lnTo>
                <a:lnTo>
                  <a:pt x="29718" y="31114"/>
                </a:lnTo>
                <a:lnTo>
                  <a:pt x="33400" y="25145"/>
                </a:lnTo>
                <a:lnTo>
                  <a:pt x="34543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621536" y="4706112"/>
            <a:ext cx="33527" cy="36575"/>
          </a:xfrm>
          <a:custGeom>
            <a:avLst/>
            <a:gdLst/>
            <a:ahLst/>
            <a:cxnLst/>
            <a:rect l="l" t="t" r="r" b="b"/>
            <a:pathLst>
              <a:path w="33527" h="36575">
                <a:moveTo>
                  <a:pt x="33527" y="18542"/>
                </a:moveTo>
                <a:lnTo>
                  <a:pt x="33019" y="14731"/>
                </a:lnTo>
                <a:lnTo>
                  <a:pt x="32003" y="10921"/>
                </a:lnTo>
                <a:lnTo>
                  <a:pt x="28956" y="5461"/>
                </a:lnTo>
                <a:lnTo>
                  <a:pt x="23368" y="1650"/>
                </a:lnTo>
                <a:lnTo>
                  <a:pt x="19812" y="0"/>
                </a:lnTo>
                <a:lnTo>
                  <a:pt x="16763" y="0"/>
                </a:lnTo>
                <a:lnTo>
                  <a:pt x="10159" y="1650"/>
                </a:lnTo>
                <a:lnTo>
                  <a:pt x="5080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080" y="31114"/>
                </a:lnTo>
                <a:lnTo>
                  <a:pt x="10159" y="34417"/>
                </a:lnTo>
                <a:lnTo>
                  <a:pt x="13715" y="36068"/>
                </a:lnTo>
                <a:lnTo>
                  <a:pt x="16763" y="36575"/>
                </a:lnTo>
                <a:lnTo>
                  <a:pt x="19812" y="36068"/>
                </a:lnTo>
                <a:lnTo>
                  <a:pt x="23368" y="34417"/>
                </a:lnTo>
                <a:lnTo>
                  <a:pt x="28956" y="31114"/>
                </a:lnTo>
                <a:lnTo>
                  <a:pt x="32003" y="25145"/>
                </a:lnTo>
                <a:lnTo>
                  <a:pt x="33019" y="21336"/>
                </a:lnTo>
                <a:lnTo>
                  <a:pt x="33527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572768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3" y="14731"/>
                </a:lnTo>
                <a:lnTo>
                  <a:pt x="33400" y="10921"/>
                </a:lnTo>
                <a:lnTo>
                  <a:pt x="29718" y="5461"/>
                </a:lnTo>
                <a:lnTo>
                  <a:pt x="23875" y="1650"/>
                </a:lnTo>
                <a:lnTo>
                  <a:pt x="20700" y="0"/>
                </a:lnTo>
                <a:lnTo>
                  <a:pt x="17525" y="0"/>
                </a:lnTo>
                <a:lnTo>
                  <a:pt x="10668" y="1650"/>
                </a:lnTo>
                <a:lnTo>
                  <a:pt x="5334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334" y="31114"/>
                </a:lnTo>
                <a:lnTo>
                  <a:pt x="10668" y="34417"/>
                </a:lnTo>
                <a:lnTo>
                  <a:pt x="13843" y="36068"/>
                </a:lnTo>
                <a:lnTo>
                  <a:pt x="17525" y="36575"/>
                </a:lnTo>
                <a:lnTo>
                  <a:pt x="20700" y="36068"/>
                </a:lnTo>
                <a:lnTo>
                  <a:pt x="23875" y="34417"/>
                </a:lnTo>
                <a:lnTo>
                  <a:pt x="29718" y="31114"/>
                </a:lnTo>
                <a:lnTo>
                  <a:pt x="33400" y="25145"/>
                </a:lnTo>
                <a:lnTo>
                  <a:pt x="34543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527048" y="4706112"/>
            <a:ext cx="35052" cy="36575"/>
          </a:xfrm>
          <a:custGeom>
            <a:avLst/>
            <a:gdLst/>
            <a:ahLst/>
            <a:cxnLst/>
            <a:rect l="l" t="t" r="r" b="b"/>
            <a:pathLst>
              <a:path w="35052" h="36575">
                <a:moveTo>
                  <a:pt x="35052" y="18542"/>
                </a:moveTo>
                <a:lnTo>
                  <a:pt x="34543" y="14731"/>
                </a:lnTo>
                <a:lnTo>
                  <a:pt x="33401" y="10921"/>
                </a:lnTo>
                <a:lnTo>
                  <a:pt x="29718" y="5461"/>
                </a:lnTo>
                <a:lnTo>
                  <a:pt x="23876" y="1650"/>
                </a:lnTo>
                <a:lnTo>
                  <a:pt x="20193" y="0"/>
                </a:lnTo>
                <a:lnTo>
                  <a:pt x="17526" y="0"/>
                </a:lnTo>
                <a:lnTo>
                  <a:pt x="10033" y="1650"/>
                </a:lnTo>
                <a:lnTo>
                  <a:pt x="5334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334" y="31114"/>
                </a:lnTo>
                <a:lnTo>
                  <a:pt x="10033" y="34417"/>
                </a:lnTo>
                <a:lnTo>
                  <a:pt x="13843" y="36068"/>
                </a:lnTo>
                <a:lnTo>
                  <a:pt x="17526" y="36575"/>
                </a:lnTo>
                <a:lnTo>
                  <a:pt x="20193" y="36068"/>
                </a:lnTo>
                <a:lnTo>
                  <a:pt x="23876" y="34417"/>
                </a:lnTo>
                <a:lnTo>
                  <a:pt x="29718" y="31114"/>
                </a:lnTo>
                <a:lnTo>
                  <a:pt x="33401" y="25145"/>
                </a:lnTo>
                <a:lnTo>
                  <a:pt x="34543" y="21336"/>
                </a:lnTo>
                <a:lnTo>
                  <a:pt x="35052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479804" y="4706112"/>
            <a:ext cx="35052" cy="36575"/>
          </a:xfrm>
          <a:custGeom>
            <a:avLst/>
            <a:gdLst/>
            <a:ahLst/>
            <a:cxnLst/>
            <a:rect l="l" t="t" r="r" b="b"/>
            <a:pathLst>
              <a:path w="35052" h="36575">
                <a:moveTo>
                  <a:pt x="35052" y="18542"/>
                </a:moveTo>
                <a:lnTo>
                  <a:pt x="34543" y="14731"/>
                </a:lnTo>
                <a:lnTo>
                  <a:pt x="33401" y="10921"/>
                </a:lnTo>
                <a:lnTo>
                  <a:pt x="30226" y="5461"/>
                </a:lnTo>
                <a:lnTo>
                  <a:pt x="23876" y="1650"/>
                </a:lnTo>
                <a:lnTo>
                  <a:pt x="20701" y="0"/>
                </a:lnTo>
                <a:lnTo>
                  <a:pt x="17526" y="0"/>
                </a:lnTo>
                <a:lnTo>
                  <a:pt x="10668" y="1650"/>
                </a:lnTo>
                <a:lnTo>
                  <a:pt x="5334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334" y="31114"/>
                </a:lnTo>
                <a:lnTo>
                  <a:pt x="10668" y="34417"/>
                </a:lnTo>
                <a:lnTo>
                  <a:pt x="14351" y="36068"/>
                </a:lnTo>
                <a:lnTo>
                  <a:pt x="17526" y="36575"/>
                </a:lnTo>
                <a:lnTo>
                  <a:pt x="20701" y="36068"/>
                </a:lnTo>
                <a:lnTo>
                  <a:pt x="23876" y="34417"/>
                </a:lnTo>
                <a:lnTo>
                  <a:pt x="30226" y="31114"/>
                </a:lnTo>
                <a:lnTo>
                  <a:pt x="33401" y="25145"/>
                </a:lnTo>
                <a:lnTo>
                  <a:pt x="34543" y="21336"/>
                </a:lnTo>
                <a:lnTo>
                  <a:pt x="35052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434084" y="4706112"/>
            <a:ext cx="35052" cy="36575"/>
          </a:xfrm>
          <a:custGeom>
            <a:avLst/>
            <a:gdLst/>
            <a:ahLst/>
            <a:cxnLst/>
            <a:rect l="l" t="t" r="r" b="b"/>
            <a:pathLst>
              <a:path w="35052" h="36575">
                <a:moveTo>
                  <a:pt x="35052" y="18542"/>
                </a:moveTo>
                <a:lnTo>
                  <a:pt x="34543" y="14731"/>
                </a:lnTo>
                <a:lnTo>
                  <a:pt x="33400" y="10921"/>
                </a:lnTo>
                <a:lnTo>
                  <a:pt x="29718" y="5461"/>
                </a:lnTo>
                <a:lnTo>
                  <a:pt x="23875" y="1650"/>
                </a:lnTo>
                <a:lnTo>
                  <a:pt x="20700" y="0"/>
                </a:lnTo>
                <a:lnTo>
                  <a:pt x="17525" y="0"/>
                </a:lnTo>
                <a:lnTo>
                  <a:pt x="10668" y="1650"/>
                </a:lnTo>
                <a:lnTo>
                  <a:pt x="5334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334" y="31114"/>
                </a:lnTo>
                <a:lnTo>
                  <a:pt x="10668" y="34417"/>
                </a:lnTo>
                <a:lnTo>
                  <a:pt x="13843" y="36068"/>
                </a:lnTo>
                <a:lnTo>
                  <a:pt x="17525" y="36575"/>
                </a:lnTo>
                <a:lnTo>
                  <a:pt x="20700" y="36068"/>
                </a:lnTo>
                <a:lnTo>
                  <a:pt x="23875" y="34417"/>
                </a:lnTo>
                <a:lnTo>
                  <a:pt x="29718" y="31114"/>
                </a:lnTo>
                <a:lnTo>
                  <a:pt x="33400" y="25145"/>
                </a:lnTo>
                <a:lnTo>
                  <a:pt x="34543" y="21336"/>
                </a:lnTo>
                <a:lnTo>
                  <a:pt x="35052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386840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3" y="14731"/>
                </a:lnTo>
                <a:lnTo>
                  <a:pt x="32893" y="10921"/>
                </a:lnTo>
                <a:lnTo>
                  <a:pt x="29718" y="5461"/>
                </a:lnTo>
                <a:lnTo>
                  <a:pt x="23875" y="1650"/>
                </a:lnTo>
                <a:lnTo>
                  <a:pt x="20193" y="0"/>
                </a:lnTo>
                <a:lnTo>
                  <a:pt x="17525" y="0"/>
                </a:lnTo>
                <a:lnTo>
                  <a:pt x="10032" y="1650"/>
                </a:lnTo>
                <a:lnTo>
                  <a:pt x="4825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4825" y="31114"/>
                </a:lnTo>
                <a:lnTo>
                  <a:pt x="10032" y="34417"/>
                </a:lnTo>
                <a:lnTo>
                  <a:pt x="13843" y="36068"/>
                </a:lnTo>
                <a:lnTo>
                  <a:pt x="17525" y="36575"/>
                </a:lnTo>
                <a:lnTo>
                  <a:pt x="20193" y="36068"/>
                </a:lnTo>
                <a:lnTo>
                  <a:pt x="23875" y="34417"/>
                </a:lnTo>
                <a:lnTo>
                  <a:pt x="29718" y="31114"/>
                </a:lnTo>
                <a:lnTo>
                  <a:pt x="32893" y="25145"/>
                </a:lnTo>
                <a:lnTo>
                  <a:pt x="34543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339596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43" y="14731"/>
                </a:lnTo>
                <a:lnTo>
                  <a:pt x="33400" y="10921"/>
                </a:lnTo>
                <a:lnTo>
                  <a:pt x="30225" y="5461"/>
                </a:lnTo>
                <a:lnTo>
                  <a:pt x="23875" y="1650"/>
                </a:lnTo>
                <a:lnTo>
                  <a:pt x="20700" y="0"/>
                </a:lnTo>
                <a:lnTo>
                  <a:pt x="17525" y="0"/>
                </a:lnTo>
                <a:lnTo>
                  <a:pt x="10667" y="1650"/>
                </a:lnTo>
                <a:lnTo>
                  <a:pt x="5334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334" y="31114"/>
                </a:lnTo>
                <a:lnTo>
                  <a:pt x="10667" y="34417"/>
                </a:lnTo>
                <a:lnTo>
                  <a:pt x="14350" y="36068"/>
                </a:lnTo>
                <a:lnTo>
                  <a:pt x="17525" y="36575"/>
                </a:lnTo>
                <a:lnTo>
                  <a:pt x="20700" y="36068"/>
                </a:lnTo>
                <a:lnTo>
                  <a:pt x="23875" y="34417"/>
                </a:lnTo>
                <a:lnTo>
                  <a:pt x="30225" y="31114"/>
                </a:lnTo>
                <a:lnTo>
                  <a:pt x="33400" y="25145"/>
                </a:lnTo>
                <a:lnTo>
                  <a:pt x="34543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293876" y="4706112"/>
            <a:ext cx="35052" cy="36575"/>
          </a:xfrm>
          <a:custGeom>
            <a:avLst/>
            <a:gdLst/>
            <a:ahLst/>
            <a:cxnLst/>
            <a:rect l="l" t="t" r="r" b="b"/>
            <a:pathLst>
              <a:path w="35052" h="36575">
                <a:moveTo>
                  <a:pt x="35052" y="18542"/>
                </a:moveTo>
                <a:lnTo>
                  <a:pt x="34543" y="14731"/>
                </a:lnTo>
                <a:lnTo>
                  <a:pt x="33401" y="10921"/>
                </a:lnTo>
                <a:lnTo>
                  <a:pt x="29718" y="5461"/>
                </a:lnTo>
                <a:lnTo>
                  <a:pt x="23876" y="1650"/>
                </a:lnTo>
                <a:lnTo>
                  <a:pt x="20701" y="0"/>
                </a:lnTo>
                <a:lnTo>
                  <a:pt x="17526" y="0"/>
                </a:lnTo>
                <a:lnTo>
                  <a:pt x="10668" y="1650"/>
                </a:lnTo>
                <a:lnTo>
                  <a:pt x="5334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334" y="31114"/>
                </a:lnTo>
                <a:lnTo>
                  <a:pt x="10668" y="34417"/>
                </a:lnTo>
                <a:lnTo>
                  <a:pt x="13843" y="36068"/>
                </a:lnTo>
                <a:lnTo>
                  <a:pt x="17526" y="36575"/>
                </a:lnTo>
                <a:lnTo>
                  <a:pt x="20701" y="36068"/>
                </a:lnTo>
                <a:lnTo>
                  <a:pt x="23876" y="34417"/>
                </a:lnTo>
                <a:lnTo>
                  <a:pt x="29718" y="31114"/>
                </a:lnTo>
                <a:lnTo>
                  <a:pt x="33401" y="25145"/>
                </a:lnTo>
                <a:lnTo>
                  <a:pt x="34543" y="21336"/>
                </a:lnTo>
                <a:lnTo>
                  <a:pt x="35052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246632" y="4706112"/>
            <a:ext cx="35052" cy="36575"/>
          </a:xfrm>
          <a:custGeom>
            <a:avLst/>
            <a:gdLst/>
            <a:ahLst/>
            <a:cxnLst/>
            <a:rect l="l" t="t" r="r" b="b"/>
            <a:pathLst>
              <a:path w="35052" h="36575">
                <a:moveTo>
                  <a:pt x="35052" y="18542"/>
                </a:moveTo>
                <a:lnTo>
                  <a:pt x="34543" y="14731"/>
                </a:lnTo>
                <a:lnTo>
                  <a:pt x="32893" y="10921"/>
                </a:lnTo>
                <a:lnTo>
                  <a:pt x="29718" y="5461"/>
                </a:lnTo>
                <a:lnTo>
                  <a:pt x="23876" y="1650"/>
                </a:lnTo>
                <a:lnTo>
                  <a:pt x="20180" y="0"/>
                </a:lnTo>
                <a:lnTo>
                  <a:pt x="17526" y="0"/>
                </a:lnTo>
                <a:lnTo>
                  <a:pt x="10096" y="1650"/>
                </a:lnTo>
                <a:lnTo>
                  <a:pt x="4775" y="5461"/>
                </a:lnTo>
                <a:lnTo>
                  <a:pt x="106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66" y="25145"/>
                </a:lnTo>
                <a:lnTo>
                  <a:pt x="4775" y="31114"/>
                </a:lnTo>
                <a:lnTo>
                  <a:pt x="10096" y="34417"/>
                </a:lnTo>
                <a:lnTo>
                  <a:pt x="13804" y="36068"/>
                </a:lnTo>
                <a:lnTo>
                  <a:pt x="17526" y="36575"/>
                </a:lnTo>
                <a:lnTo>
                  <a:pt x="20180" y="36068"/>
                </a:lnTo>
                <a:lnTo>
                  <a:pt x="23876" y="34417"/>
                </a:lnTo>
                <a:lnTo>
                  <a:pt x="29718" y="31114"/>
                </a:lnTo>
                <a:lnTo>
                  <a:pt x="32893" y="25145"/>
                </a:lnTo>
                <a:lnTo>
                  <a:pt x="34543" y="21336"/>
                </a:lnTo>
                <a:lnTo>
                  <a:pt x="35052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200912" y="4706112"/>
            <a:ext cx="33528" cy="36575"/>
          </a:xfrm>
          <a:custGeom>
            <a:avLst/>
            <a:gdLst/>
            <a:ahLst/>
            <a:cxnLst/>
            <a:rect l="l" t="t" r="r" b="b"/>
            <a:pathLst>
              <a:path w="33528" h="36575">
                <a:moveTo>
                  <a:pt x="33528" y="18542"/>
                </a:moveTo>
                <a:lnTo>
                  <a:pt x="33019" y="14731"/>
                </a:lnTo>
                <a:lnTo>
                  <a:pt x="32003" y="10921"/>
                </a:lnTo>
                <a:lnTo>
                  <a:pt x="28956" y="5461"/>
                </a:lnTo>
                <a:lnTo>
                  <a:pt x="22859" y="1650"/>
                </a:lnTo>
                <a:lnTo>
                  <a:pt x="19812" y="0"/>
                </a:lnTo>
                <a:lnTo>
                  <a:pt x="16763" y="0"/>
                </a:lnTo>
                <a:lnTo>
                  <a:pt x="10159" y="1650"/>
                </a:lnTo>
                <a:lnTo>
                  <a:pt x="5079" y="5461"/>
                </a:lnTo>
                <a:lnTo>
                  <a:pt x="1015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15" y="25145"/>
                </a:lnTo>
                <a:lnTo>
                  <a:pt x="5079" y="31114"/>
                </a:lnTo>
                <a:lnTo>
                  <a:pt x="10159" y="34417"/>
                </a:lnTo>
                <a:lnTo>
                  <a:pt x="13715" y="36068"/>
                </a:lnTo>
                <a:lnTo>
                  <a:pt x="16763" y="36575"/>
                </a:lnTo>
                <a:lnTo>
                  <a:pt x="19812" y="36068"/>
                </a:lnTo>
                <a:lnTo>
                  <a:pt x="22859" y="34417"/>
                </a:lnTo>
                <a:lnTo>
                  <a:pt x="28956" y="31114"/>
                </a:lnTo>
                <a:lnTo>
                  <a:pt x="32003" y="25145"/>
                </a:lnTo>
                <a:lnTo>
                  <a:pt x="33019" y="21336"/>
                </a:lnTo>
                <a:lnTo>
                  <a:pt x="33528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152144" y="4706112"/>
            <a:ext cx="35052" cy="36575"/>
          </a:xfrm>
          <a:custGeom>
            <a:avLst/>
            <a:gdLst/>
            <a:ahLst/>
            <a:cxnLst/>
            <a:rect l="l" t="t" r="r" b="b"/>
            <a:pathLst>
              <a:path w="35052" h="36575">
                <a:moveTo>
                  <a:pt x="35052" y="18542"/>
                </a:moveTo>
                <a:lnTo>
                  <a:pt x="34518" y="14731"/>
                </a:lnTo>
                <a:lnTo>
                  <a:pt x="33464" y="10921"/>
                </a:lnTo>
                <a:lnTo>
                  <a:pt x="29743" y="5461"/>
                </a:lnTo>
                <a:lnTo>
                  <a:pt x="23901" y="1650"/>
                </a:lnTo>
                <a:lnTo>
                  <a:pt x="20713" y="0"/>
                </a:lnTo>
                <a:lnTo>
                  <a:pt x="17525" y="0"/>
                </a:lnTo>
                <a:lnTo>
                  <a:pt x="10617" y="1650"/>
                </a:lnTo>
                <a:lnTo>
                  <a:pt x="5308" y="5461"/>
                </a:lnTo>
                <a:lnTo>
                  <a:pt x="106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66" y="25145"/>
                </a:lnTo>
                <a:lnTo>
                  <a:pt x="5308" y="31114"/>
                </a:lnTo>
                <a:lnTo>
                  <a:pt x="10617" y="34417"/>
                </a:lnTo>
                <a:lnTo>
                  <a:pt x="13804" y="36068"/>
                </a:lnTo>
                <a:lnTo>
                  <a:pt x="17525" y="36575"/>
                </a:lnTo>
                <a:lnTo>
                  <a:pt x="20713" y="36068"/>
                </a:lnTo>
                <a:lnTo>
                  <a:pt x="23901" y="34417"/>
                </a:lnTo>
                <a:lnTo>
                  <a:pt x="29743" y="31114"/>
                </a:lnTo>
                <a:lnTo>
                  <a:pt x="33464" y="25145"/>
                </a:lnTo>
                <a:lnTo>
                  <a:pt x="34518" y="21336"/>
                </a:lnTo>
                <a:lnTo>
                  <a:pt x="35052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106424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18" y="14731"/>
                </a:lnTo>
                <a:lnTo>
                  <a:pt x="32931" y="10921"/>
                </a:lnTo>
                <a:lnTo>
                  <a:pt x="29743" y="5461"/>
                </a:lnTo>
                <a:lnTo>
                  <a:pt x="23901" y="1650"/>
                </a:lnTo>
                <a:lnTo>
                  <a:pt x="20180" y="0"/>
                </a:lnTo>
                <a:lnTo>
                  <a:pt x="17525" y="0"/>
                </a:lnTo>
                <a:lnTo>
                  <a:pt x="10096" y="1650"/>
                </a:lnTo>
                <a:lnTo>
                  <a:pt x="4775" y="5461"/>
                </a:lnTo>
                <a:lnTo>
                  <a:pt x="106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66" y="25145"/>
                </a:lnTo>
                <a:lnTo>
                  <a:pt x="4775" y="31114"/>
                </a:lnTo>
                <a:lnTo>
                  <a:pt x="10096" y="34417"/>
                </a:lnTo>
                <a:lnTo>
                  <a:pt x="13804" y="36068"/>
                </a:lnTo>
                <a:lnTo>
                  <a:pt x="17525" y="36575"/>
                </a:lnTo>
                <a:lnTo>
                  <a:pt x="20180" y="36068"/>
                </a:lnTo>
                <a:lnTo>
                  <a:pt x="23901" y="34417"/>
                </a:lnTo>
                <a:lnTo>
                  <a:pt x="29743" y="31114"/>
                </a:lnTo>
                <a:lnTo>
                  <a:pt x="32931" y="25145"/>
                </a:lnTo>
                <a:lnTo>
                  <a:pt x="34518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059180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18" y="14731"/>
                </a:lnTo>
                <a:lnTo>
                  <a:pt x="33464" y="10921"/>
                </a:lnTo>
                <a:lnTo>
                  <a:pt x="29743" y="5461"/>
                </a:lnTo>
                <a:lnTo>
                  <a:pt x="23901" y="1650"/>
                </a:lnTo>
                <a:lnTo>
                  <a:pt x="20713" y="0"/>
                </a:lnTo>
                <a:lnTo>
                  <a:pt x="17525" y="0"/>
                </a:lnTo>
                <a:lnTo>
                  <a:pt x="10617" y="1650"/>
                </a:lnTo>
                <a:lnTo>
                  <a:pt x="5308" y="5461"/>
                </a:lnTo>
                <a:lnTo>
                  <a:pt x="106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66" y="25145"/>
                </a:lnTo>
                <a:lnTo>
                  <a:pt x="5308" y="31114"/>
                </a:lnTo>
                <a:lnTo>
                  <a:pt x="10617" y="34417"/>
                </a:lnTo>
                <a:lnTo>
                  <a:pt x="14338" y="36068"/>
                </a:lnTo>
                <a:lnTo>
                  <a:pt x="17525" y="36575"/>
                </a:lnTo>
                <a:lnTo>
                  <a:pt x="20713" y="36068"/>
                </a:lnTo>
                <a:lnTo>
                  <a:pt x="23901" y="34417"/>
                </a:lnTo>
                <a:lnTo>
                  <a:pt x="29743" y="31114"/>
                </a:lnTo>
                <a:lnTo>
                  <a:pt x="33464" y="25145"/>
                </a:lnTo>
                <a:lnTo>
                  <a:pt x="34518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013460" y="4706112"/>
            <a:ext cx="35052" cy="36575"/>
          </a:xfrm>
          <a:custGeom>
            <a:avLst/>
            <a:gdLst/>
            <a:ahLst/>
            <a:cxnLst/>
            <a:rect l="l" t="t" r="r" b="b"/>
            <a:pathLst>
              <a:path w="35052" h="36575">
                <a:moveTo>
                  <a:pt x="35052" y="18542"/>
                </a:moveTo>
                <a:lnTo>
                  <a:pt x="34518" y="14731"/>
                </a:lnTo>
                <a:lnTo>
                  <a:pt x="33464" y="10921"/>
                </a:lnTo>
                <a:lnTo>
                  <a:pt x="29743" y="5461"/>
                </a:lnTo>
                <a:lnTo>
                  <a:pt x="23901" y="1650"/>
                </a:lnTo>
                <a:lnTo>
                  <a:pt x="20180" y="0"/>
                </a:lnTo>
                <a:lnTo>
                  <a:pt x="17526" y="0"/>
                </a:lnTo>
                <a:lnTo>
                  <a:pt x="10617" y="1650"/>
                </a:lnTo>
                <a:lnTo>
                  <a:pt x="5308" y="5461"/>
                </a:lnTo>
                <a:lnTo>
                  <a:pt x="106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66" y="25145"/>
                </a:lnTo>
                <a:lnTo>
                  <a:pt x="5308" y="31114"/>
                </a:lnTo>
                <a:lnTo>
                  <a:pt x="10617" y="34417"/>
                </a:lnTo>
                <a:lnTo>
                  <a:pt x="13804" y="36068"/>
                </a:lnTo>
                <a:lnTo>
                  <a:pt x="17526" y="36575"/>
                </a:lnTo>
                <a:lnTo>
                  <a:pt x="20180" y="36068"/>
                </a:lnTo>
                <a:lnTo>
                  <a:pt x="23901" y="34417"/>
                </a:lnTo>
                <a:lnTo>
                  <a:pt x="29743" y="31114"/>
                </a:lnTo>
                <a:lnTo>
                  <a:pt x="33464" y="25145"/>
                </a:lnTo>
                <a:lnTo>
                  <a:pt x="34518" y="21336"/>
                </a:lnTo>
                <a:lnTo>
                  <a:pt x="35052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966216" y="4706112"/>
            <a:ext cx="35052" cy="36575"/>
          </a:xfrm>
          <a:custGeom>
            <a:avLst/>
            <a:gdLst/>
            <a:ahLst/>
            <a:cxnLst/>
            <a:rect l="l" t="t" r="r" b="b"/>
            <a:pathLst>
              <a:path w="35052" h="36575">
                <a:moveTo>
                  <a:pt x="35052" y="18542"/>
                </a:moveTo>
                <a:lnTo>
                  <a:pt x="34518" y="14731"/>
                </a:lnTo>
                <a:lnTo>
                  <a:pt x="32931" y="10921"/>
                </a:lnTo>
                <a:lnTo>
                  <a:pt x="29743" y="5461"/>
                </a:lnTo>
                <a:lnTo>
                  <a:pt x="23901" y="1650"/>
                </a:lnTo>
                <a:lnTo>
                  <a:pt x="20180" y="0"/>
                </a:lnTo>
                <a:lnTo>
                  <a:pt x="17525" y="0"/>
                </a:lnTo>
                <a:lnTo>
                  <a:pt x="10096" y="1650"/>
                </a:lnTo>
                <a:lnTo>
                  <a:pt x="4775" y="5461"/>
                </a:lnTo>
                <a:lnTo>
                  <a:pt x="106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66" y="25145"/>
                </a:lnTo>
                <a:lnTo>
                  <a:pt x="4775" y="31114"/>
                </a:lnTo>
                <a:lnTo>
                  <a:pt x="10096" y="34417"/>
                </a:lnTo>
                <a:lnTo>
                  <a:pt x="13804" y="36068"/>
                </a:lnTo>
                <a:lnTo>
                  <a:pt x="17525" y="36575"/>
                </a:lnTo>
                <a:lnTo>
                  <a:pt x="20180" y="36068"/>
                </a:lnTo>
                <a:lnTo>
                  <a:pt x="23901" y="34417"/>
                </a:lnTo>
                <a:lnTo>
                  <a:pt x="29743" y="31114"/>
                </a:lnTo>
                <a:lnTo>
                  <a:pt x="32931" y="25145"/>
                </a:lnTo>
                <a:lnTo>
                  <a:pt x="34518" y="21336"/>
                </a:lnTo>
                <a:lnTo>
                  <a:pt x="35052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18972" y="4706112"/>
            <a:ext cx="35052" cy="36575"/>
          </a:xfrm>
          <a:custGeom>
            <a:avLst/>
            <a:gdLst/>
            <a:ahLst/>
            <a:cxnLst/>
            <a:rect l="l" t="t" r="r" b="b"/>
            <a:pathLst>
              <a:path w="35052" h="36575">
                <a:moveTo>
                  <a:pt x="35052" y="18542"/>
                </a:moveTo>
                <a:lnTo>
                  <a:pt x="34518" y="14731"/>
                </a:lnTo>
                <a:lnTo>
                  <a:pt x="33464" y="10921"/>
                </a:lnTo>
                <a:lnTo>
                  <a:pt x="29743" y="5461"/>
                </a:lnTo>
                <a:lnTo>
                  <a:pt x="23901" y="1650"/>
                </a:lnTo>
                <a:lnTo>
                  <a:pt x="20713" y="0"/>
                </a:lnTo>
                <a:lnTo>
                  <a:pt x="17525" y="0"/>
                </a:lnTo>
                <a:lnTo>
                  <a:pt x="10617" y="1650"/>
                </a:lnTo>
                <a:lnTo>
                  <a:pt x="5308" y="5461"/>
                </a:lnTo>
                <a:lnTo>
                  <a:pt x="106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66" y="25145"/>
                </a:lnTo>
                <a:lnTo>
                  <a:pt x="5308" y="31114"/>
                </a:lnTo>
                <a:lnTo>
                  <a:pt x="10617" y="34417"/>
                </a:lnTo>
                <a:lnTo>
                  <a:pt x="14338" y="36068"/>
                </a:lnTo>
                <a:lnTo>
                  <a:pt x="17525" y="36575"/>
                </a:lnTo>
                <a:lnTo>
                  <a:pt x="20713" y="36068"/>
                </a:lnTo>
                <a:lnTo>
                  <a:pt x="23901" y="34417"/>
                </a:lnTo>
                <a:lnTo>
                  <a:pt x="29743" y="31114"/>
                </a:lnTo>
                <a:lnTo>
                  <a:pt x="33464" y="25145"/>
                </a:lnTo>
                <a:lnTo>
                  <a:pt x="34518" y="21336"/>
                </a:lnTo>
                <a:lnTo>
                  <a:pt x="35052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73252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18" y="14731"/>
                </a:lnTo>
                <a:lnTo>
                  <a:pt x="33464" y="10921"/>
                </a:lnTo>
                <a:lnTo>
                  <a:pt x="29743" y="5461"/>
                </a:lnTo>
                <a:lnTo>
                  <a:pt x="23901" y="1650"/>
                </a:lnTo>
                <a:lnTo>
                  <a:pt x="20180" y="0"/>
                </a:lnTo>
                <a:lnTo>
                  <a:pt x="17525" y="0"/>
                </a:lnTo>
                <a:lnTo>
                  <a:pt x="10617" y="1650"/>
                </a:lnTo>
                <a:lnTo>
                  <a:pt x="5308" y="5461"/>
                </a:lnTo>
                <a:lnTo>
                  <a:pt x="106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66" y="25145"/>
                </a:lnTo>
                <a:lnTo>
                  <a:pt x="5308" y="31114"/>
                </a:lnTo>
                <a:lnTo>
                  <a:pt x="10617" y="34417"/>
                </a:lnTo>
                <a:lnTo>
                  <a:pt x="13804" y="36068"/>
                </a:lnTo>
                <a:lnTo>
                  <a:pt x="17525" y="36575"/>
                </a:lnTo>
                <a:lnTo>
                  <a:pt x="20180" y="36068"/>
                </a:lnTo>
                <a:lnTo>
                  <a:pt x="23901" y="34417"/>
                </a:lnTo>
                <a:lnTo>
                  <a:pt x="29743" y="31114"/>
                </a:lnTo>
                <a:lnTo>
                  <a:pt x="33464" y="25145"/>
                </a:lnTo>
                <a:lnTo>
                  <a:pt x="34518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26008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31" y="14731"/>
                </a:lnTo>
                <a:lnTo>
                  <a:pt x="32956" y="10921"/>
                </a:lnTo>
                <a:lnTo>
                  <a:pt x="29819" y="5461"/>
                </a:lnTo>
                <a:lnTo>
                  <a:pt x="24066" y="1650"/>
                </a:lnTo>
                <a:lnTo>
                  <a:pt x="20408" y="0"/>
                </a:lnTo>
                <a:lnTo>
                  <a:pt x="17792" y="0"/>
                </a:lnTo>
                <a:lnTo>
                  <a:pt x="10464" y="1650"/>
                </a:lnTo>
                <a:lnTo>
                  <a:pt x="5232" y="5461"/>
                </a:lnTo>
                <a:lnTo>
                  <a:pt x="1574" y="10921"/>
                </a:lnTo>
                <a:lnTo>
                  <a:pt x="0" y="18542"/>
                </a:lnTo>
                <a:lnTo>
                  <a:pt x="0" y="21336"/>
                </a:lnTo>
                <a:lnTo>
                  <a:pt x="1574" y="25145"/>
                </a:lnTo>
                <a:lnTo>
                  <a:pt x="5232" y="31114"/>
                </a:lnTo>
                <a:lnTo>
                  <a:pt x="10464" y="34417"/>
                </a:lnTo>
                <a:lnTo>
                  <a:pt x="14122" y="36068"/>
                </a:lnTo>
                <a:lnTo>
                  <a:pt x="17792" y="36575"/>
                </a:lnTo>
                <a:lnTo>
                  <a:pt x="20408" y="36068"/>
                </a:lnTo>
                <a:lnTo>
                  <a:pt x="24066" y="34417"/>
                </a:lnTo>
                <a:lnTo>
                  <a:pt x="29819" y="31114"/>
                </a:lnTo>
                <a:lnTo>
                  <a:pt x="32956" y="25145"/>
                </a:lnTo>
                <a:lnTo>
                  <a:pt x="34531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78764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18" y="14731"/>
                </a:lnTo>
                <a:lnTo>
                  <a:pt x="33464" y="10921"/>
                </a:lnTo>
                <a:lnTo>
                  <a:pt x="29743" y="5461"/>
                </a:lnTo>
                <a:lnTo>
                  <a:pt x="23901" y="1650"/>
                </a:lnTo>
                <a:lnTo>
                  <a:pt x="20713" y="0"/>
                </a:lnTo>
                <a:lnTo>
                  <a:pt x="17526" y="0"/>
                </a:lnTo>
                <a:lnTo>
                  <a:pt x="10617" y="1650"/>
                </a:lnTo>
                <a:lnTo>
                  <a:pt x="5308" y="5461"/>
                </a:lnTo>
                <a:lnTo>
                  <a:pt x="106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66" y="25145"/>
                </a:lnTo>
                <a:lnTo>
                  <a:pt x="5308" y="31114"/>
                </a:lnTo>
                <a:lnTo>
                  <a:pt x="10617" y="34417"/>
                </a:lnTo>
                <a:lnTo>
                  <a:pt x="14338" y="36068"/>
                </a:lnTo>
                <a:lnTo>
                  <a:pt x="17526" y="36575"/>
                </a:lnTo>
                <a:lnTo>
                  <a:pt x="20713" y="36068"/>
                </a:lnTo>
                <a:lnTo>
                  <a:pt x="23901" y="34417"/>
                </a:lnTo>
                <a:lnTo>
                  <a:pt x="29743" y="31114"/>
                </a:lnTo>
                <a:lnTo>
                  <a:pt x="33464" y="25145"/>
                </a:lnTo>
                <a:lnTo>
                  <a:pt x="34518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31520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18" y="14731"/>
                </a:lnTo>
                <a:lnTo>
                  <a:pt x="33464" y="10921"/>
                </a:lnTo>
                <a:lnTo>
                  <a:pt x="29743" y="5461"/>
                </a:lnTo>
                <a:lnTo>
                  <a:pt x="23901" y="1650"/>
                </a:lnTo>
                <a:lnTo>
                  <a:pt x="20180" y="0"/>
                </a:lnTo>
                <a:lnTo>
                  <a:pt x="17525" y="0"/>
                </a:lnTo>
                <a:lnTo>
                  <a:pt x="10617" y="1650"/>
                </a:lnTo>
                <a:lnTo>
                  <a:pt x="5308" y="5461"/>
                </a:lnTo>
                <a:lnTo>
                  <a:pt x="106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66" y="25145"/>
                </a:lnTo>
                <a:lnTo>
                  <a:pt x="5308" y="31114"/>
                </a:lnTo>
                <a:lnTo>
                  <a:pt x="10617" y="34417"/>
                </a:lnTo>
                <a:lnTo>
                  <a:pt x="13804" y="36068"/>
                </a:lnTo>
                <a:lnTo>
                  <a:pt x="17525" y="36575"/>
                </a:lnTo>
                <a:lnTo>
                  <a:pt x="20180" y="36068"/>
                </a:lnTo>
                <a:lnTo>
                  <a:pt x="23901" y="34417"/>
                </a:lnTo>
                <a:lnTo>
                  <a:pt x="29743" y="31114"/>
                </a:lnTo>
                <a:lnTo>
                  <a:pt x="33464" y="25145"/>
                </a:lnTo>
                <a:lnTo>
                  <a:pt x="34518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85800" y="47061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31" y="14731"/>
                </a:lnTo>
                <a:lnTo>
                  <a:pt x="32956" y="10921"/>
                </a:lnTo>
                <a:lnTo>
                  <a:pt x="29819" y="5461"/>
                </a:lnTo>
                <a:lnTo>
                  <a:pt x="24066" y="1650"/>
                </a:lnTo>
                <a:lnTo>
                  <a:pt x="20408" y="0"/>
                </a:lnTo>
                <a:lnTo>
                  <a:pt x="17792" y="0"/>
                </a:lnTo>
                <a:lnTo>
                  <a:pt x="10464" y="1650"/>
                </a:lnTo>
                <a:lnTo>
                  <a:pt x="5232" y="5461"/>
                </a:lnTo>
                <a:lnTo>
                  <a:pt x="1574" y="10921"/>
                </a:lnTo>
                <a:lnTo>
                  <a:pt x="0" y="18542"/>
                </a:lnTo>
                <a:lnTo>
                  <a:pt x="0" y="21336"/>
                </a:lnTo>
                <a:lnTo>
                  <a:pt x="1574" y="25145"/>
                </a:lnTo>
                <a:lnTo>
                  <a:pt x="5232" y="31114"/>
                </a:lnTo>
                <a:lnTo>
                  <a:pt x="10464" y="34417"/>
                </a:lnTo>
                <a:lnTo>
                  <a:pt x="14122" y="36068"/>
                </a:lnTo>
                <a:lnTo>
                  <a:pt x="17792" y="36575"/>
                </a:lnTo>
                <a:lnTo>
                  <a:pt x="20408" y="36068"/>
                </a:lnTo>
                <a:lnTo>
                  <a:pt x="24066" y="34417"/>
                </a:lnTo>
                <a:lnTo>
                  <a:pt x="29819" y="31114"/>
                </a:lnTo>
                <a:lnTo>
                  <a:pt x="32956" y="25145"/>
                </a:lnTo>
                <a:lnTo>
                  <a:pt x="34531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40080" y="4706112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80"/>
                </a:moveTo>
                <a:lnTo>
                  <a:pt x="34518" y="14096"/>
                </a:lnTo>
                <a:lnTo>
                  <a:pt x="33464" y="10413"/>
                </a:lnTo>
                <a:lnTo>
                  <a:pt x="30276" y="5206"/>
                </a:lnTo>
                <a:lnTo>
                  <a:pt x="24434" y="1524"/>
                </a:lnTo>
                <a:lnTo>
                  <a:pt x="20713" y="0"/>
                </a:lnTo>
                <a:lnTo>
                  <a:pt x="17526" y="0"/>
                </a:lnTo>
                <a:lnTo>
                  <a:pt x="10617" y="1524"/>
                </a:lnTo>
                <a:lnTo>
                  <a:pt x="5308" y="5206"/>
                </a:lnTo>
                <a:lnTo>
                  <a:pt x="1066" y="10413"/>
                </a:lnTo>
                <a:lnTo>
                  <a:pt x="0" y="17780"/>
                </a:lnTo>
                <a:lnTo>
                  <a:pt x="0" y="20446"/>
                </a:lnTo>
                <a:lnTo>
                  <a:pt x="1066" y="24002"/>
                </a:lnTo>
                <a:lnTo>
                  <a:pt x="5308" y="29844"/>
                </a:lnTo>
                <a:lnTo>
                  <a:pt x="10617" y="33019"/>
                </a:lnTo>
                <a:lnTo>
                  <a:pt x="14338" y="34543"/>
                </a:lnTo>
                <a:lnTo>
                  <a:pt x="17526" y="35051"/>
                </a:lnTo>
                <a:lnTo>
                  <a:pt x="20713" y="34543"/>
                </a:lnTo>
                <a:lnTo>
                  <a:pt x="24434" y="33019"/>
                </a:lnTo>
                <a:lnTo>
                  <a:pt x="30276" y="29844"/>
                </a:lnTo>
                <a:lnTo>
                  <a:pt x="33464" y="24002"/>
                </a:lnTo>
                <a:lnTo>
                  <a:pt x="34518" y="20446"/>
                </a:lnTo>
                <a:lnTo>
                  <a:pt x="35051" y="17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95884" y="4695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271"/>
                </a:moveTo>
                <a:lnTo>
                  <a:pt x="34531" y="14096"/>
                </a:lnTo>
                <a:lnTo>
                  <a:pt x="32956" y="10413"/>
                </a:lnTo>
                <a:lnTo>
                  <a:pt x="29819" y="5206"/>
                </a:lnTo>
                <a:lnTo>
                  <a:pt x="24066" y="1015"/>
                </a:lnTo>
                <a:lnTo>
                  <a:pt x="20408" y="0"/>
                </a:lnTo>
                <a:lnTo>
                  <a:pt x="17792" y="0"/>
                </a:lnTo>
                <a:lnTo>
                  <a:pt x="10464" y="1015"/>
                </a:lnTo>
                <a:lnTo>
                  <a:pt x="5232" y="5206"/>
                </a:lnTo>
                <a:lnTo>
                  <a:pt x="1574" y="10413"/>
                </a:lnTo>
                <a:lnTo>
                  <a:pt x="0" y="17271"/>
                </a:lnTo>
                <a:lnTo>
                  <a:pt x="0" y="20446"/>
                </a:lnTo>
                <a:lnTo>
                  <a:pt x="1574" y="24002"/>
                </a:lnTo>
                <a:lnTo>
                  <a:pt x="5232" y="29844"/>
                </a:lnTo>
                <a:lnTo>
                  <a:pt x="10464" y="33019"/>
                </a:lnTo>
                <a:lnTo>
                  <a:pt x="14122" y="34035"/>
                </a:lnTo>
                <a:lnTo>
                  <a:pt x="17792" y="35051"/>
                </a:lnTo>
                <a:lnTo>
                  <a:pt x="20408" y="34035"/>
                </a:lnTo>
                <a:lnTo>
                  <a:pt x="24066" y="33019"/>
                </a:lnTo>
                <a:lnTo>
                  <a:pt x="29819" y="29844"/>
                </a:lnTo>
                <a:lnTo>
                  <a:pt x="32956" y="24002"/>
                </a:lnTo>
                <a:lnTo>
                  <a:pt x="34531" y="20446"/>
                </a:lnTo>
                <a:lnTo>
                  <a:pt x="35051" y="17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65404" y="4660392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18" y="14350"/>
                </a:lnTo>
                <a:lnTo>
                  <a:pt x="33464" y="10667"/>
                </a:lnTo>
                <a:lnTo>
                  <a:pt x="29743" y="5333"/>
                </a:lnTo>
                <a:lnTo>
                  <a:pt x="23901" y="1015"/>
                </a:lnTo>
                <a:lnTo>
                  <a:pt x="20713" y="0"/>
                </a:lnTo>
                <a:lnTo>
                  <a:pt x="17525" y="0"/>
                </a:lnTo>
                <a:lnTo>
                  <a:pt x="10617" y="1015"/>
                </a:lnTo>
                <a:lnTo>
                  <a:pt x="5308" y="5333"/>
                </a:lnTo>
                <a:lnTo>
                  <a:pt x="1066" y="10667"/>
                </a:lnTo>
                <a:lnTo>
                  <a:pt x="0" y="17525"/>
                </a:lnTo>
                <a:lnTo>
                  <a:pt x="0" y="20700"/>
                </a:lnTo>
                <a:lnTo>
                  <a:pt x="1066" y="23875"/>
                </a:lnTo>
                <a:lnTo>
                  <a:pt x="5308" y="29717"/>
                </a:lnTo>
                <a:lnTo>
                  <a:pt x="10617" y="33400"/>
                </a:lnTo>
                <a:lnTo>
                  <a:pt x="14338" y="34543"/>
                </a:lnTo>
                <a:lnTo>
                  <a:pt x="17525" y="35051"/>
                </a:lnTo>
                <a:lnTo>
                  <a:pt x="20713" y="34543"/>
                </a:lnTo>
                <a:lnTo>
                  <a:pt x="23901" y="33400"/>
                </a:lnTo>
                <a:lnTo>
                  <a:pt x="29743" y="29717"/>
                </a:lnTo>
                <a:lnTo>
                  <a:pt x="33464" y="23875"/>
                </a:lnTo>
                <a:lnTo>
                  <a:pt x="34518" y="20700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57784" y="4614672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18" y="13842"/>
                </a:lnTo>
                <a:lnTo>
                  <a:pt x="32931" y="10667"/>
                </a:lnTo>
                <a:lnTo>
                  <a:pt x="29743" y="5333"/>
                </a:lnTo>
                <a:lnTo>
                  <a:pt x="23901" y="1015"/>
                </a:lnTo>
                <a:lnTo>
                  <a:pt x="20180" y="0"/>
                </a:lnTo>
                <a:lnTo>
                  <a:pt x="17525" y="0"/>
                </a:lnTo>
                <a:lnTo>
                  <a:pt x="10096" y="1015"/>
                </a:lnTo>
                <a:lnTo>
                  <a:pt x="4775" y="5333"/>
                </a:lnTo>
                <a:lnTo>
                  <a:pt x="1066" y="10667"/>
                </a:lnTo>
                <a:lnTo>
                  <a:pt x="0" y="17525"/>
                </a:lnTo>
                <a:lnTo>
                  <a:pt x="0" y="20192"/>
                </a:lnTo>
                <a:lnTo>
                  <a:pt x="1066" y="23875"/>
                </a:lnTo>
                <a:lnTo>
                  <a:pt x="4775" y="29717"/>
                </a:lnTo>
                <a:lnTo>
                  <a:pt x="10096" y="33400"/>
                </a:lnTo>
                <a:lnTo>
                  <a:pt x="13804" y="34543"/>
                </a:lnTo>
                <a:lnTo>
                  <a:pt x="17525" y="35051"/>
                </a:lnTo>
                <a:lnTo>
                  <a:pt x="20180" y="34543"/>
                </a:lnTo>
                <a:lnTo>
                  <a:pt x="23901" y="33400"/>
                </a:lnTo>
                <a:lnTo>
                  <a:pt x="29743" y="29717"/>
                </a:lnTo>
                <a:lnTo>
                  <a:pt x="32931" y="23875"/>
                </a:lnTo>
                <a:lnTo>
                  <a:pt x="34518" y="20192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57784" y="4567428"/>
            <a:ext cx="35051" cy="35052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80"/>
                </a:moveTo>
                <a:lnTo>
                  <a:pt x="34518" y="14097"/>
                </a:lnTo>
                <a:lnTo>
                  <a:pt x="32931" y="10414"/>
                </a:lnTo>
                <a:lnTo>
                  <a:pt x="29743" y="5207"/>
                </a:lnTo>
                <a:lnTo>
                  <a:pt x="23901" y="1524"/>
                </a:lnTo>
                <a:lnTo>
                  <a:pt x="20180" y="0"/>
                </a:lnTo>
                <a:lnTo>
                  <a:pt x="17525" y="0"/>
                </a:lnTo>
                <a:lnTo>
                  <a:pt x="10096" y="1524"/>
                </a:lnTo>
                <a:lnTo>
                  <a:pt x="4775" y="5207"/>
                </a:lnTo>
                <a:lnTo>
                  <a:pt x="1066" y="10414"/>
                </a:lnTo>
                <a:lnTo>
                  <a:pt x="0" y="17780"/>
                </a:lnTo>
                <a:lnTo>
                  <a:pt x="0" y="20447"/>
                </a:lnTo>
                <a:lnTo>
                  <a:pt x="1066" y="24003"/>
                </a:lnTo>
                <a:lnTo>
                  <a:pt x="4775" y="29845"/>
                </a:lnTo>
                <a:lnTo>
                  <a:pt x="10096" y="33020"/>
                </a:lnTo>
                <a:lnTo>
                  <a:pt x="13804" y="34544"/>
                </a:lnTo>
                <a:lnTo>
                  <a:pt x="17525" y="35052"/>
                </a:lnTo>
                <a:lnTo>
                  <a:pt x="20180" y="34544"/>
                </a:lnTo>
                <a:lnTo>
                  <a:pt x="23901" y="33020"/>
                </a:lnTo>
                <a:lnTo>
                  <a:pt x="29743" y="29845"/>
                </a:lnTo>
                <a:lnTo>
                  <a:pt x="32931" y="24003"/>
                </a:lnTo>
                <a:lnTo>
                  <a:pt x="34518" y="20447"/>
                </a:lnTo>
                <a:lnTo>
                  <a:pt x="35051" y="17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57784" y="4521708"/>
            <a:ext cx="35051" cy="33528"/>
          </a:xfrm>
          <a:custGeom>
            <a:avLst/>
            <a:gdLst/>
            <a:ahLst/>
            <a:cxnLst/>
            <a:rect l="l" t="t" r="r" b="b"/>
            <a:pathLst>
              <a:path w="35051" h="33527">
                <a:moveTo>
                  <a:pt x="35051" y="16764"/>
                </a:moveTo>
                <a:lnTo>
                  <a:pt x="34518" y="13716"/>
                </a:lnTo>
                <a:lnTo>
                  <a:pt x="32931" y="10160"/>
                </a:lnTo>
                <a:lnTo>
                  <a:pt x="29743" y="5080"/>
                </a:lnTo>
                <a:lnTo>
                  <a:pt x="23901" y="1016"/>
                </a:lnTo>
                <a:lnTo>
                  <a:pt x="20180" y="0"/>
                </a:lnTo>
                <a:lnTo>
                  <a:pt x="17525" y="0"/>
                </a:lnTo>
                <a:lnTo>
                  <a:pt x="10096" y="1016"/>
                </a:lnTo>
                <a:lnTo>
                  <a:pt x="4775" y="5080"/>
                </a:lnTo>
                <a:lnTo>
                  <a:pt x="1066" y="10160"/>
                </a:lnTo>
                <a:lnTo>
                  <a:pt x="0" y="16764"/>
                </a:lnTo>
                <a:lnTo>
                  <a:pt x="0" y="19812"/>
                </a:lnTo>
                <a:lnTo>
                  <a:pt x="1066" y="22860"/>
                </a:lnTo>
                <a:lnTo>
                  <a:pt x="4775" y="28448"/>
                </a:lnTo>
                <a:lnTo>
                  <a:pt x="10096" y="32004"/>
                </a:lnTo>
                <a:lnTo>
                  <a:pt x="13804" y="33020"/>
                </a:lnTo>
                <a:lnTo>
                  <a:pt x="17525" y="33528"/>
                </a:lnTo>
                <a:lnTo>
                  <a:pt x="20180" y="33020"/>
                </a:lnTo>
                <a:lnTo>
                  <a:pt x="23901" y="32004"/>
                </a:lnTo>
                <a:lnTo>
                  <a:pt x="29743" y="28448"/>
                </a:lnTo>
                <a:lnTo>
                  <a:pt x="32931" y="22860"/>
                </a:lnTo>
                <a:lnTo>
                  <a:pt x="34518" y="19812"/>
                </a:lnTo>
                <a:lnTo>
                  <a:pt x="35051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57784" y="4472940"/>
            <a:ext cx="35051" cy="35052"/>
          </a:xfrm>
          <a:custGeom>
            <a:avLst/>
            <a:gdLst/>
            <a:ahLst/>
            <a:cxnLst/>
            <a:rect l="l" t="t" r="r" b="b"/>
            <a:pathLst>
              <a:path w="35051" h="35052">
                <a:moveTo>
                  <a:pt x="35051" y="17526"/>
                </a:moveTo>
                <a:lnTo>
                  <a:pt x="34518" y="13843"/>
                </a:lnTo>
                <a:lnTo>
                  <a:pt x="32931" y="10668"/>
                </a:lnTo>
                <a:lnTo>
                  <a:pt x="29743" y="5334"/>
                </a:lnTo>
                <a:lnTo>
                  <a:pt x="23901" y="1016"/>
                </a:lnTo>
                <a:lnTo>
                  <a:pt x="20180" y="0"/>
                </a:lnTo>
                <a:lnTo>
                  <a:pt x="17525" y="0"/>
                </a:lnTo>
                <a:lnTo>
                  <a:pt x="10096" y="1016"/>
                </a:lnTo>
                <a:lnTo>
                  <a:pt x="4775" y="5334"/>
                </a:lnTo>
                <a:lnTo>
                  <a:pt x="1066" y="10668"/>
                </a:lnTo>
                <a:lnTo>
                  <a:pt x="0" y="17526"/>
                </a:lnTo>
                <a:lnTo>
                  <a:pt x="0" y="20193"/>
                </a:lnTo>
                <a:lnTo>
                  <a:pt x="1066" y="23876"/>
                </a:lnTo>
                <a:lnTo>
                  <a:pt x="4775" y="29718"/>
                </a:lnTo>
                <a:lnTo>
                  <a:pt x="10096" y="33401"/>
                </a:lnTo>
                <a:lnTo>
                  <a:pt x="13804" y="34543"/>
                </a:lnTo>
                <a:lnTo>
                  <a:pt x="17525" y="35052"/>
                </a:lnTo>
                <a:lnTo>
                  <a:pt x="20180" y="34543"/>
                </a:lnTo>
                <a:lnTo>
                  <a:pt x="23901" y="33401"/>
                </a:lnTo>
                <a:lnTo>
                  <a:pt x="29743" y="29718"/>
                </a:lnTo>
                <a:lnTo>
                  <a:pt x="32931" y="23876"/>
                </a:lnTo>
                <a:lnTo>
                  <a:pt x="34518" y="20193"/>
                </a:lnTo>
                <a:lnTo>
                  <a:pt x="35051" y="175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57784" y="4427220"/>
            <a:ext cx="35051" cy="35052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271"/>
                </a:moveTo>
                <a:lnTo>
                  <a:pt x="34518" y="14096"/>
                </a:lnTo>
                <a:lnTo>
                  <a:pt x="32931" y="10413"/>
                </a:lnTo>
                <a:lnTo>
                  <a:pt x="29743" y="5206"/>
                </a:lnTo>
                <a:lnTo>
                  <a:pt x="23901" y="1015"/>
                </a:lnTo>
                <a:lnTo>
                  <a:pt x="20180" y="0"/>
                </a:lnTo>
                <a:lnTo>
                  <a:pt x="17525" y="0"/>
                </a:lnTo>
                <a:lnTo>
                  <a:pt x="10096" y="1015"/>
                </a:lnTo>
                <a:lnTo>
                  <a:pt x="4775" y="5206"/>
                </a:lnTo>
                <a:lnTo>
                  <a:pt x="1066" y="10413"/>
                </a:lnTo>
                <a:lnTo>
                  <a:pt x="0" y="17271"/>
                </a:lnTo>
                <a:lnTo>
                  <a:pt x="0" y="20446"/>
                </a:lnTo>
                <a:lnTo>
                  <a:pt x="1066" y="24002"/>
                </a:lnTo>
                <a:lnTo>
                  <a:pt x="4775" y="29844"/>
                </a:lnTo>
                <a:lnTo>
                  <a:pt x="10096" y="33019"/>
                </a:lnTo>
                <a:lnTo>
                  <a:pt x="13804" y="34035"/>
                </a:lnTo>
                <a:lnTo>
                  <a:pt x="17525" y="35051"/>
                </a:lnTo>
                <a:lnTo>
                  <a:pt x="20180" y="34035"/>
                </a:lnTo>
                <a:lnTo>
                  <a:pt x="23901" y="33019"/>
                </a:lnTo>
                <a:lnTo>
                  <a:pt x="29743" y="29844"/>
                </a:lnTo>
                <a:lnTo>
                  <a:pt x="32931" y="24002"/>
                </a:lnTo>
                <a:lnTo>
                  <a:pt x="34518" y="20446"/>
                </a:lnTo>
                <a:lnTo>
                  <a:pt x="35051" y="17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57784" y="4379976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18" y="13843"/>
                </a:lnTo>
                <a:lnTo>
                  <a:pt x="32931" y="10668"/>
                </a:lnTo>
                <a:lnTo>
                  <a:pt x="29743" y="5334"/>
                </a:lnTo>
                <a:lnTo>
                  <a:pt x="23901" y="1016"/>
                </a:lnTo>
                <a:lnTo>
                  <a:pt x="20180" y="0"/>
                </a:lnTo>
                <a:lnTo>
                  <a:pt x="17525" y="0"/>
                </a:lnTo>
                <a:lnTo>
                  <a:pt x="10096" y="1016"/>
                </a:lnTo>
                <a:lnTo>
                  <a:pt x="4775" y="5334"/>
                </a:lnTo>
                <a:lnTo>
                  <a:pt x="1066" y="10668"/>
                </a:lnTo>
                <a:lnTo>
                  <a:pt x="0" y="17525"/>
                </a:lnTo>
                <a:lnTo>
                  <a:pt x="0" y="20700"/>
                </a:lnTo>
                <a:lnTo>
                  <a:pt x="1066" y="23875"/>
                </a:lnTo>
                <a:lnTo>
                  <a:pt x="4775" y="29718"/>
                </a:lnTo>
                <a:lnTo>
                  <a:pt x="10096" y="33400"/>
                </a:lnTo>
                <a:lnTo>
                  <a:pt x="13804" y="34543"/>
                </a:lnTo>
                <a:lnTo>
                  <a:pt x="17525" y="35051"/>
                </a:lnTo>
                <a:lnTo>
                  <a:pt x="20180" y="34543"/>
                </a:lnTo>
                <a:lnTo>
                  <a:pt x="23901" y="33400"/>
                </a:lnTo>
                <a:lnTo>
                  <a:pt x="29743" y="29718"/>
                </a:lnTo>
                <a:lnTo>
                  <a:pt x="32931" y="23875"/>
                </a:lnTo>
                <a:lnTo>
                  <a:pt x="34518" y="20700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57784" y="4334256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6"/>
                </a:moveTo>
                <a:lnTo>
                  <a:pt x="34518" y="13843"/>
                </a:lnTo>
                <a:lnTo>
                  <a:pt x="32931" y="10033"/>
                </a:lnTo>
                <a:lnTo>
                  <a:pt x="29743" y="4826"/>
                </a:lnTo>
                <a:lnTo>
                  <a:pt x="23901" y="1016"/>
                </a:lnTo>
                <a:lnTo>
                  <a:pt x="20180" y="0"/>
                </a:lnTo>
                <a:lnTo>
                  <a:pt x="17525" y="0"/>
                </a:lnTo>
                <a:lnTo>
                  <a:pt x="10096" y="1016"/>
                </a:lnTo>
                <a:lnTo>
                  <a:pt x="4775" y="4826"/>
                </a:lnTo>
                <a:lnTo>
                  <a:pt x="1066" y="10033"/>
                </a:lnTo>
                <a:lnTo>
                  <a:pt x="0" y="17526"/>
                </a:lnTo>
                <a:lnTo>
                  <a:pt x="0" y="20193"/>
                </a:lnTo>
                <a:lnTo>
                  <a:pt x="1066" y="23876"/>
                </a:lnTo>
                <a:lnTo>
                  <a:pt x="4775" y="29718"/>
                </a:lnTo>
                <a:lnTo>
                  <a:pt x="10096" y="32893"/>
                </a:lnTo>
                <a:lnTo>
                  <a:pt x="13804" y="34544"/>
                </a:lnTo>
                <a:lnTo>
                  <a:pt x="17525" y="35052"/>
                </a:lnTo>
                <a:lnTo>
                  <a:pt x="20180" y="34544"/>
                </a:lnTo>
                <a:lnTo>
                  <a:pt x="23901" y="32893"/>
                </a:lnTo>
                <a:lnTo>
                  <a:pt x="29743" y="29718"/>
                </a:lnTo>
                <a:lnTo>
                  <a:pt x="32931" y="23876"/>
                </a:lnTo>
                <a:lnTo>
                  <a:pt x="34518" y="20193"/>
                </a:lnTo>
                <a:lnTo>
                  <a:pt x="35051" y="175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57784" y="4285488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18" y="14350"/>
                </a:lnTo>
                <a:lnTo>
                  <a:pt x="32931" y="10668"/>
                </a:lnTo>
                <a:lnTo>
                  <a:pt x="29743" y="5334"/>
                </a:lnTo>
                <a:lnTo>
                  <a:pt x="23901" y="1016"/>
                </a:lnTo>
                <a:lnTo>
                  <a:pt x="20180" y="0"/>
                </a:lnTo>
                <a:lnTo>
                  <a:pt x="17525" y="0"/>
                </a:lnTo>
                <a:lnTo>
                  <a:pt x="10096" y="1016"/>
                </a:lnTo>
                <a:lnTo>
                  <a:pt x="4775" y="5334"/>
                </a:lnTo>
                <a:lnTo>
                  <a:pt x="1066" y="10668"/>
                </a:lnTo>
                <a:lnTo>
                  <a:pt x="0" y="17525"/>
                </a:lnTo>
                <a:lnTo>
                  <a:pt x="0" y="20700"/>
                </a:lnTo>
                <a:lnTo>
                  <a:pt x="1066" y="23875"/>
                </a:lnTo>
                <a:lnTo>
                  <a:pt x="4775" y="30225"/>
                </a:lnTo>
                <a:lnTo>
                  <a:pt x="10096" y="33400"/>
                </a:lnTo>
                <a:lnTo>
                  <a:pt x="13804" y="34543"/>
                </a:lnTo>
                <a:lnTo>
                  <a:pt x="17525" y="35051"/>
                </a:lnTo>
                <a:lnTo>
                  <a:pt x="20180" y="34543"/>
                </a:lnTo>
                <a:lnTo>
                  <a:pt x="23901" y="33400"/>
                </a:lnTo>
                <a:lnTo>
                  <a:pt x="29743" y="30225"/>
                </a:lnTo>
                <a:lnTo>
                  <a:pt x="32931" y="23875"/>
                </a:lnTo>
                <a:lnTo>
                  <a:pt x="34518" y="20700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57784" y="4239768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18" y="13842"/>
                </a:lnTo>
                <a:lnTo>
                  <a:pt x="32931" y="10667"/>
                </a:lnTo>
                <a:lnTo>
                  <a:pt x="29743" y="5333"/>
                </a:lnTo>
                <a:lnTo>
                  <a:pt x="23901" y="1015"/>
                </a:lnTo>
                <a:lnTo>
                  <a:pt x="20180" y="0"/>
                </a:lnTo>
                <a:lnTo>
                  <a:pt x="17525" y="0"/>
                </a:lnTo>
                <a:lnTo>
                  <a:pt x="10096" y="1015"/>
                </a:lnTo>
                <a:lnTo>
                  <a:pt x="4775" y="5333"/>
                </a:lnTo>
                <a:lnTo>
                  <a:pt x="1066" y="10667"/>
                </a:lnTo>
                <a:lnTo>
                  <a:pt x="0" y="17525"/>
                </a:lnTo>
                <a:lnTo>
                  <a:pt x="0" y="20192"/>
                </a:lnTo>
                <a:lnTo>
                  <a:pt x="1066" y="23875"/>
                </a:lnTo>
                <a:lnTo>
                  <a:pt x="4775" y="29717"/>
                </a:lnTo>
                <a:lnTo>
                  <a:pt x="10096" y="33400"/>
                </a:lnTo>
                <a:lnTo>
                  <a:pt x="13804" y="34543"/>
                </a:lnTo>
                <a:lnTo>
                  <a:pt x="17525" y="35051"/>
                </a:lnTo>
                <a:lnTo>
                  <a:pt x="20180" y="34543"/>
                </a:lnTo>
                <a:lnTo>
                  <a:pt x="23901" y="33400"/>
                </a:lnTo>
                <a:lnTo>
                  <a:pt x="29743" y="29717"/>
                </a:lnTo>
                <a:lnTo>
                  <a:pt x="32931" y="23875"/>
                </a:lnTo>
                <a:lnTo>
                  <a:pt x="34518" y="20192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57784" y="4192524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18" y="14731"/>
                </a:lnTo>
                <a:lnTo>
                  <a:pt x="32931" y="10921"/>
                </a:lnTo>
                <a:lnTo>
                  <a:pt x="29743" y="5461"/>
                </a:lnTo>
                <a:lnTo>
                  <a:pt x="23901" y="1650"/>
                </a:lnTo>
                <a:lnTo>
                  <a:pt x="20180" y="0"/>
                </a:lnTo>
                <a:lnTo>
                  <a:pt x="17525" y="0"/>
                </a:lnTo>
                <a:lnTo>
                  <a:pt x="10096" y="1650"/>
                </a:lnTo>
                <a:lnTo>
                  <a:pt x="4775" y="5461"/>
                </a:lnTo>
                <a:lnTo>
                  <a:pt x="106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66" y="25145"/>
                </a:lnTo>
                <a:lnTo>
                  <a:pt x="4775" y="31114"/>
                </a:lnTo>
                <a:lnTo>
                  <a:pt x="10096" y="34417"/>
                </a:lnTo>
                <a:lnTo>
                  <a:pt x="13804" y="36068"/>
                </a:lnTo>
                <a:lnTo>
                  <a:pt x="17525" y="36575"/>
                </a:lnTo>
                <a:lnTo>
                  <a:pt x="20180" y="36068"/>
                </a:lnTo>
                <a:lnTo>
                  <a:pt x="23901" y="34417"/>
                </a:lnTo>
                <a:lnTo>
                  <a:pt x="29743" y="31114"/>
                </a:lnTo>
                <a:lnTo>
                  <a:pt x="32931" y="25145"/>
                </a:lnTo>
                <a:lnTo>
                  <a:pt x="34518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57784" y="414680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6"/>
                </a:moveTo>
                <a:lnTo>
                  <a:pt x="34518" y="14351"/>
                </a:lnTo>
                <a:lnTo>
                  <a:pt x="32931" y="10668"/>
                </a:lnTo>
                <a:lnTo>
                  <a:pt x="29743" y="5334"/>
                </a:lnTo>
                <a:lnTo>
                  <a:pt x="23901" y="1016"/>
                </a:lnTo>
                <a:lnTo>
                  <a:pt x="20180" y="0"/>
                </a:lnTo>
                <a:lnTo>
                  <a:pt x="17525" y="0"/>
                </a:lnTo>
                <a:lnTo>
                  <a:pt x="10096" y="1016"/>
                </a:lnTo>
                <a:lnTo>
                  <a:pt x="4775" y="5334"/>
                </a:lnTo>
                <a:lnTo>
                  <a:pt x="1066" y="10668"/>
                </a:lnTo>
                <a:lnTo>
                  <a:pt x="0" y="17526"/>
                </a:lnTo>
                <a:lnTo>
                  <a:pt x="0" y="20701"/>
                </a:lnTo>
                <a:lnTo>
                  <a:pt x="1066" y="23876"/>
                </a:lnTo>
                <a:lnTo>
                  <a:pt x="4775" y="29718"/>
                </a:lnTo>
                <a:lnTo>
                  <a:pt x="10096" y="33401"/>
                </a:lnTo>
                <a:lnTo>
                  <a:pt x="13804" y="34544"/>
                </a:lnTo>
                <a:lnTo>
                  <a:pt x="17525" y="35052"/>
                </a:lnTo>
                <a:lnTo>
                  <a:pt x="20180" y="34544"/>
                </a:lnTo>
                <a:lnTo>
                  <a:pt x="23901" y="33401"/>
                </a:lnTo>
                <a:lnTo>
                  <a:pt x="29743" y="29718"/>
                </a:lnTo>
                <a:lnTo>
                  <a:pt x="32931" y="23876"/>
                </a:lnTo>
                <a:lnTo>
                  <a:pt x="34518" y="20701"/>
                </a:lnTo>
                <a:lnTo>
                  <a:pt x="35051" y="175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57784" y="4099560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18" y="13842"/>
                </a:lnTo>
                <a:lnTo>
                  <a:pt x="32931" y="10667"/>
                </a:lnTo>
                <a:lnTo>
                  <a:pt x="29743" y="5333"/>
                </a:lnTo>
                <a:lnTo>
                  <a:pt x="23901" y="1015"/>
                </a:lnTo>
                <a:lnTo>
                  <a:pt x="20180" y="0"/>
                </a:lnTo>
                <a:lnTo>
                  <a:pt x="17525" y="0"/>
                </a:lnTo>
                <a:lnTo>
                  <a:pt x="10096" y="1015"/>
                </a:lnTo>
                <a:lnTo>
                  <a:pt x="4775" y="5333"/>
                </a:lnTo>
                <a:lnTo>
                  <a:pt x="1066" y="10667"/>
                </a:lnTo>
                <a:lnTo>
                  <a:pt x="0" y="17525"/>
                </a:lnTo>
                <a:lnTo>
                  <a:pt x="0" y="20192"/>
                </a:lnTo>
                <a:lnTo>
                  <a:pt x="1066" y="23875"/>
                </a:lnTo>
                <a:lnTo>
                  <a:pt x="4775" y="29717"/>
                </a:lnTo>
                <a:lnTo>
                  <a:pt x="10096" y="33400"/>
                </a:lnTo>
                <a:lnTo>
                  <a:pt x="13804" y="34543"/>
                </a:lnTo>
                <a:lnTo>
                  <a:pt x="17525" y="35051"/>
                </a:lnTo>
                <a:lnTo>
                  <a:pt x="20180" y="34543"/>
                </a:lnTo>
                <a:lnTo>
                  <a:pt x="23901" y="33400"/>
                </a:lnTo>
                <a:lnTo>
                  <a:pt x="29743" y="29717"/>
                </a:lnTo>
                <a:lnTo>
                  <a:pt x="32931" y="23875"/>
                </a:lnTo>
                <a:lnTo>
                  <a:pt x="34518" y="20192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57784" y="4052316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271"/>
                </a:moveTo>
                <a:lnTo>
                  <a:pt x="34518" y="14096"/>
                </a:lnTo>
                <a:lnTo>
                  <a:pt x="32931" y="10413"/>
                </a:lnTo>
                <a:lnTo>
                  <a:pt x="29743" y="5206"/>
                </a:lnTo>
                <a:lnTo>
                  <a:pt x="23901" y="1523"/>
                </a:lnTo>
                <a:lnTo>
                  <a:pt x="20180" y="0"/>
                </a:lnTo>
                <a:lnTo>
                  <a:pt x="17525" y="0"/>
                </a:lnTo>
                <a:lnTo>
                  <a:pt x="10096" y="1523"/>
                </a:lnTo>
                <a:lnTo>
                  <a:pt x="4775" y="5206"/>
                </a:lnTo>
                <a:lnTo>
                  <a:pt x="1066" y="10413"/>
                </a:lnTo>
                <a:lnTo>
                  <a:pt x="0" y="17271"/>
                </a:lnTo>
                <a:lnTo>
                  <a:pt x="0" y="20446"/>
                </a:lnTo>
                <a:lnTo>
                  <a:pt x="1066" y="24002"/>
                </a:lnTo>
                <a:lnTo>
                  <a:pt x="4775" y="29844"/>
                </a:lnTo>
                <a:lnTo>
                  <a:pt x="10096" y="33019"/>
                </a:lnTo>
                <a:lnTo>
                  <a:pt x="13804" y="34543"/>
                </a:lnTo>
                <a:lnTo>
                  <a:pt x="17525" y="35051"/>
                </a:lnTo>
                <a:lnTo>
                  <a:pt x="20180" y="34543"/>
                </a:lnTo>
                <a:lnTo>
                  <a:pt x="23901" y="33019"/>
                </a:lnTo>
                <a:lnTo>
                  <a:pt x="29743" y="29844"/>
                </a:lnTo>
                <a:lnTo>
                  <a:pt x="32931" y="24002"/>
                </a:lnTo>
                <a:lnTo>
                  <a:pt x="34518" y="20446"/>
                </a:lnTo>
                <a:lnTo>
                  <a:pt x="35051" y="17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57784" y="4006596"/>
            <a:ext cx="35051" cy="35052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18" y="13842"/>
                </a:lnTo>
                <a:lnTo>
                  <a:pt x="32931" y="10667"/>
                </a:lnTo>
                <a:lnTo>
                  <a:pt x="29743" y="5333"/>
                </a:lnTo>
                <a:lnTo>
                  <a:pt x="23901" y="1015"/>
                </a:lnTo>
                <a:lnTo>
                  <a:pt x="20180" y="0"/>
                </a:lnTo>
                <a:lnTo>
                  <a:pt x="17525" y="0"/>
                </a:lnTo>
                <a:lnTo>
                  <a:pt x="10096" y="1015"/>
                </a:lnTo>
                <a:lnTo>
                  <a:pt x="4775" y="5333"/>
                </a:lnTo>
                <a:lnTo>
                  <a:pt x="1066" y="10667"/>
                </a:lnTo>
                <a:lnTo>
                  <a:pt x="0" y="17525"/>
                </a:lnTo>
                <a:lnTo>
                  <a:pt x="0" y="20700"/>
                </a:lnTo>
                <a:lnTo>
                  <a:pt x="1066" y="23875"/>
                </a:lnTo>
                <a:lnTo>
                  <a:pt x="4775" y="29717"/>
                </a:lnTo>
                <a:lnTo>
                  <a:pt x="10096" y="33400"/>
                </a:lnTo>
                <a:lnTo>
                  <a:pt x="13804" y="34543"/>
                </a:lnTo>
                <a:lnTo>
                  <a:pt x="17525" y="35051"/>
                </a:lnTo>
                <a:lnTo>
                  <a:pt x="20180" y="34543"/>
                </a:lnTo>
                <a:lnTo>
                  <a:pt x="23901" y="33400"/>
                </a:lnTo>
                <a:lnTo>
                  <a:pt x="29743" y="29717"/>
                </a:lnTo>
                <a:lnTo>
                  <a:pt x="32931" y="23875"/>
                </a:lnTo>
                <a:lnTo>
                  <a:pt x="34518" y="20700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57784" y="3959352"/>
            <a:ext cx="35051" cy="35052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18" y="13843"/>
                </a:lnTo>
                <a:lnTo>
                  <a:pt x="32931" y="10033"/>
                </a:lnTo>
                <a:lnTo>
                  <a:pt x="29743" y="5334"/>
                </a:lnTo>
                <a:lnTo>
                  <a:pt x="23901" y="1016"/>
                </a:lnTo>
                <a:lnTo>
                  <a:pt x="20180" y="0"/>
                </a:lnTo>
                <a:lnTo>
                  <a:pt x="17525" y="0"/>
                </a:lnTo>
                <a:lnTo>
                  <a:pt x="10096" y="1016"/>
                </a:lnTo>
                <a:lnTo>
                  <a:pt x="4775" y="5334"/>
                </a:lnTo>
                <a:lnTo>
                  <a:pt x="1066" y="10033"/>
                </a:lnTo>
                <a:lnTo>
                  <a:pt x="0" y="17525"/>
                </a:lnTo>
                <a:lnTo>
                  <a:pt x="0" y="20193"/>
                </a:lnTo>
                <a:lnTo>
                  <a:pt x="1066" y="23875"/>
                </a:lnTo>
                <a:lnTo>
                  <a:pt x="4775" y="29718"/>
                </a:lnTo>
                <a:lnTo>
                  <a:pt x="10096" y="33400"/>
                </a:lnTo>
                <a:lnTo>
                  <a:pt x="13804" y="34543"/>
                </a:lnTo>
                <a:lnTo>
                  <a:pt x="17525" y="35052"/>
                </a:lnTo>
                <a:lnTo>
                  <a:pt x="20180" y="34543"/>
                </a:lnTo>
                <a:lnTo>
                  <a:pt x="23901" y="33400"/>
                </a:lnTo>
                <a:lnTo>
                  <a:pt x="29743" y="29718"/>
                </a:lnTo>
                <a:lnTo>
                  <a:pt x="32931" y="23875"/>
                </a:lnTo>
                <a:lnTo>
                  <a:pt x="34518" y="20193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57784" y="3913631"/>
            <a:ext cx="35051" cy="33528"/>
          </a:xfrm>
          <a:custGeom>
            <a:avLst/>
            <a:gdLst/>
            <a:ahLst/>
            <a:cxnLst/>
            <a:rect l="l" t="t" r="r" b="b"/>
            <a:pathLst>
              <a:path w="35051" h="33527">
                <a:moveTo>
                  <a:pt x="35051" y="16510"/>
                </a:moveTo>
                <a:lnTo>
                  <a:pt x="34518" y="13462"/>
                </a:lnTo>
                <a:lnTo>
                  <a:pt x="32931" y="10033"/>
                </a:lnTo>
                <a:lnTo>
                  <a:pt x="29743" y="4953"/>
                </a:lnTo>
                <a:lnTo>
                  <a:pt x="23901" y="1016"/>
                </a:lnTo>
                <a:lnTo>
                  <a:pt x="20180" y="0"/>
                </a:lnTo>
                <a:lnTo>
                  <a:pt x="17525" y="0"/>
                </a:lnTo>
                <a:lnTo>
                  <a:pt x="10096" y="1016"/>
                </a:lnTo>
                <a:lnTo>
                  <a:pt x="4775" y="4953"/>
                </a:lnTo>
                <a:lnTo>
                  <a:pt x="1066" y="10033"/>
                </a:lnTo>
                <a:lnTo>
                  <a:pt x="0" y="16510"/>
                </a:lnTo>
                <a:lnTo>
                  <a:pt x="0" y="19558"/>
                </a:lnTo>
                <a:lnTo>
                  <a:pt x="1066" y="22987"/>
                </a:lnTo>
                <a:lnTo>
                  <a:pt x="4775" y="28575"/>
                </a:lnTo>
                <a:lnTo>
                  <a:pt x="10096" y="31496"/>
                </a:lnTo>
                <a:lnTo>
                  <a:pt x="13804" y="32512"/>
                </a:lnTo>
                <a:lnTo>
                  <a:pt x="17525" y="33528"/>
                </a:lnTo>
                <a:lnTo>
                  <a:pt x="20180" y="32512"/>
                </a:lnTo>
                <a:lnTo>
                  <a:pt x="23901" y="31496"/>
                </a:lnTo>
                <a:lnTo>
                  <a:pt x="29743" y="28575"/>
                </a:lnTo>
                <a:lnTo>
                  <a:pt x="32931" y="22987"/>
                </a:lnTo>
                <a:lnTo>
                  <a:pt x="34518" y="19558"/>
                </a:lnTo>
                <a:lnTo>
                  <a:pt x="35051" y="165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57784" y="3864864"/>
            <a:ext cx="35051" cy="35052"/>
          </a:xfrm>
          <a:custGeom>
            <a:avLst/>
            <a:gdLst/>
            <a:ahLst/>
            <a:cxnLst/>
            <a:rect l="l" t="t" r="r" b="b"/>
            <a:pathLst>
              <a:path w="35051" h="35052">
                <a:moveTo>
                  <a:pt x="35051" y="17525"/>
                </a:moveTo>
                <a:lnTo>
                  <a:pt x="34518" y="13843"/>
                </a:lnTo>
                <a:lnTo>
                  <a:pt x="32931" y="10668"/>
                </a:lnTo>
                <a:lnTo>
                  <a:pt x="29743" y="5334"/>
                </a:lnTo>
                <a:lnTo>
                  <a:pt x="23901" y="1016"/>
                </a:lnTo>
                <a:lnTo>
                  <a:pt x="20180" y="0"/>
                </a:lnTo>
                <a:lnTo>
                  <a:pt x="17525" y="0"/>
                </a:lnTo>
                <a:lnTo>
                  <a:pt x="10096" y="1016"/>
                </a:lnTo>
                <a:lnTo>
                  <a:pt x="4775" y="5334"/>
                </a:lnTo>
                <a:lnTo>
                  <a:pt x="1066" y="10668"/>
                </a:lnTo>
                <a:lnTo>
                  <a:pt x="0" y="17525"/>
                </a:lnTo>
                <a:lnTo>
                  <a:pt x="0" y="20700"/>
                </a:lnTo>
                <a:lnTo>
                  <a:pt x="1066" y="23875"/>
                </a:lnTo>
                <a:lnTo>
                  <a:pt x="4775" y="29718"/>
                </a:lnTo>
                <a:lnTo>
                  <a:pt x="10096" y="33400"/>
                </a:lnTo>
                <a:lnTo>
                  <a:pt x="13804" y="34543"/>
                </a:lnTo>
                <a:lnTo>
                  <a:pt x="17525" y="35052"/>
                </a:lnTo>
                <a:lnTo>
                  <a:pt x="20180" y="34543"/>
                </a:lnTo>
                <a:lnTo>
                  <a:pt x="23901" y="33400"/>
                </a:lnTo>
                <a:lnTo>
                  <a:pt x="29743" y="29718"/>
                </a:lnTo>
                <a:lnTo>
                  <a:pt x="32931" y="23875"/>
                </a:lnTo>
                <a:lnTo>
                  <a:pt x="34518" y="20700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57784" y="38191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18" y="14096"/>
                </a:lnTo>
                <a:lnTo>
                  <a:pt x="32931" y="10413"/>
                </a:lnTo>
                <a:lnTo>
                  <a:pt x="29743" y="5206"/>
                </a:lnTo>
                <a:lnTo>
                  <a:pt x="23901" y="1523"/>
                </a:lnTo>
                <a:lnTo>
                  <a:pt x="20180" y="0"/>
                </a:lnTo>
                <a:lnTo>
                  <a:pt x="17525" y="0"/>
                </a:lnTo>
                <a:lnTo>
                  <a:pt x="10096" y="1523"/>
                </a:lnTo>
                <a:lnTo>
                  <a:pt x="4775" y="5206"/>
                </a:lnTo>
                <a:lnTo>
                  <a:pt x="1066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66" y="24002"/>
                </a:lnTo>
                <a:lnTo>
                  <a:pt x="4775" y="29844"/>
                </a:lnTo>
                <a:lnTo>
                  <a:pt x="10096" y="33019"/>
                </a:lnTo>
                <a:lnTo>
                  <a:pt x="13804" y="34543"/>
                </a:lnTo>
                <a:lnTo>
                  <a:pt x="17525" y="35051"/>
                </a:lnTo>
                <a:lnTo>
                  <a:pt x="20180" y="34543"/>
                </a:lnTo>
                <a:lnTo>
                  <a:pt x="23901" y="33019"/>
                </a:lnTo>
                <a:lnTo>
                  <a:pt x="29743" y="29844"/>
                </a:lnTo>
                <a:lnTo>
                  <a:pt x="32931" y="24002"/>
                </a:lnTo>
                <a:lnTo>
                  <a:pt x="34518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57784" y="3771900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18" y="14350"/>
                </a:lnTo>
                <a:lnTo>
                  <a:pt x="32931" y="10668"/>
                </a:lnTo>
                <a:lnTo>
                  <a:pt x="29743" y="5333"/>
                </a:lnTo>
                <a:lnTo>
                  <a:pt x="23901" y="1016"/>
                </a:lnTo>
                <a:lnTo>
                  <a:pt x="20180" y="0"/>
                </a:lnTo>
                <a:lnTo>
                  <a:pt x="17525" y="0"/>
                </a:lnTo>
                <a:lnTo>
                  <a:pt x="10096" y="1016"/>
                </a:lnTo>
                <a:lnTo>
                  <a:pt x="4775" y="5333"/>
                </a:lnTo>
                <a:lnTo>
                  <a:pt x="1066" y="10668"/>
                </a:lnTo>
                <a:lnTo>
                  <a:pt x="0" y="17525"/>
                </a:lnTo>
                <a:lnTo>
                  <a:pt x="0" y="20700"/>
                </a:lnTo>
                <a:lnTo>
                  <a:pt x="1066" y="23875"/>
                </a:lnTo>
                <a:lnTo>
                  <a:pt x="4775" y="29718"/>
                </a:lnTo>
                <a:lnTo>
                  <a:pt x="10096" y="33400"/>
                </a:lnTo>
                <a:lnTo>
                  <a:pt x="13804" y="34543"/>
                </a:lnTo>
                <a:lnTo>
                  <a:pt x="17525" y="35051"/>
                </a:lnTo>
                <a:lnTo>
                  <a:pt x="20180" y="34543"/>
                </a:lnTo>
                <a:lnTo>
                  <a:pt x="23901" y="33400"/>
                </a:lnTo>
                <a:lnTo>
                  <a:pt x="29743" y="29718"/>
                </a:lnTo>
                <a:lnTo>
                  <a:pt x="32931" y="23875"/>
                </a:lnTo>
                <a:lnTo>
                  <a:pt x="34518" y="20700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57784" y="3726179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6"/>
                </a:moveTo>
                <a:lnTo>
                  <a:pt x="34518" y="13843"/>
                </a:lnTo>
                <a:lnTo>
                  <a:pt x="32931" y="10668"/>
                </a:lnTo>
                <a:lnTo>
                  <a:pt x="29743" y="5334"/>
                </a:lnTo>
                <a:lnTo>
                  <a:pt x="23901" y="1016"/>
                </a:lnTo>
                <a:lnTo>
                  <a:pt x="20180" y="0"/>
                </a:lnTo>
                <a:lnTo>
                  <a:pt x="17525" y="0"/>
                </a:lnTo>
                <a:lnTo>
                  <a:pt x="10096" y="1016"/>
                </a:lnTo>
                <a:lnTo>
                  <a:pt x="4775" y="5334"/>
                </a:lnTo>
                <a:lnTo>
                  <a:pt x="1066" y="10668"/>
                </a:lnTo>
                <a:lnTo>
                  <a:pt x="0" y="17526"/>
                </a:lnTo>
                <a:lnTo>
                  <a:pt x="0" y="20193"/>
                </a:lnTo>
                <a:lnTo>
                  <a:pt x="1066" y="23876"/>
                </a:lnTo>
                <a:lnTo>
                  <a:pt x="4775" y="29718"/>
                </a:lnTo>
                <a:lnTo>
                  <a:pt x="10096" y="33401"/>
                </a:lnTo>
                <a:lnTo>
                  <a:pt x="13804" y="34544"/>
                </a:lnTo>
                <a:lnTo>
                  <a:pt x="17525" y="35052"/>
                </a:lnTo>
                <a:lnTo>
                  <a:pt x="20180" y="34544"/>
                </a:lnTo>
                <a:lnTo>
                  <a:pt x="23901" y="33401"/>
                </a:lnTo>
                <a:lnTo>
                  <a:pt x="29743" y="29718"/>
                </a:lnTo>
                <a:lnTo>
                  <a:pt x="32931" y="23876"/>
                </a:lnTo>
                <a:lnTo>
                  <a:pt x="34518" y="20193"/>
                </a:lnTo>
                <a:lnTo>
                  <a:pt x="35051" y="175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57784" y="3677412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542"/>
                </a:moveTo>
                <a:lnTo>
                  <a:pt x="34518" y="14731"/>
                </a:lnTo>
                <a:lnTo>
                  <a:pt x="32931" y="10921"/>
                </a:lnTo>
                <a:lnTo>
                  <a:pt x="29743" y="5461"/>
                </a:lnTo>
                <a:lnTo>
                  <a:pt x="23901" y="1650"/>
                </a:lnTo>
                <a:lnTo>
                  <a:pt x="20180" y="0"/>
                </a:lnTo>
                <a:lnTo>
                  <a:pt x="17525" y="0"/>
                </a:lnTo>
                <a:lnTo>
                  <a:pt x="10096" y="1650"/>
                </a:lnTo>
                <a:lnTo>
                  <a:pt x="4775" y="5461"/>
                </a:lnTo>
                <a:lnTo>
                  <a:pt x="1066" y="10921"/>
                </a:lnTo>
                <a:lnTo>
                  <a:pt x="0" y="18542"/>
                </a:lnTo>
                <a:lnTo>
                  <a:pt x="0" y="21336"/>
                </a:lnTo>
                <a:lnTo>
                  <a:pt x="1066" y="25145"/>
                </a:lnTo>
                <a:lnTo>
                  <a:pt x="4775" y="31114"/>
                </a:lnTo>
                <a:lnTo>
                  <a:pt x="10096" y="34417"/>
                </a:lnTo>
                <a:lnTo>
                  <a:pt x="13804" y="36068"/>
                </a:lnTo>
                <a:lnTo>
                  <a:pt x="17525" y="36575"/>
                </a:lnTo>
                <a:lnTo>
                  <a:pt x="20180" y="36068"/>
                </a:lnTo>
                <a:lnTo>
                  <a:pt x="23901" y="34417"/>
                </a:lnTo>
                <a:lnTo>
                  <a:pt x="29743" y="31114"/>
                </a:lnTo>
                <a:lnTo>
                  <a:pt x="32931" y="25145"/>
                </a:lnTo>
                <a:lnTo>
                  <a:pt x="34518" y="21336"/>
                </a:lnTo>
                <a:lnTo>
                  <a:pt x="3505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57784" y="3631692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18" y="14350"/>
                </a:lnTo>
                <a:lnTo>
                  <a:pt x="32931" y="10667"/>
                </a:lnTo>
                <a:lnTo>
                  <a:pt x="29743" y="5333"/>
                </a:lnTo>
                <a:lnTo>
                  <a:pt x="23901" y="1015"/>
                </a:lnTo>
                <a:lnTo>
                  <a:pt x="20180" y="0"/>
                </a:lnTo>
                <a:lnTo>
                  <a:pt x="17525" y="0"/>
                </a:lnTo>
                <a:lnTo>
                  <a:pt x="10096" y="1015"/>
                </a:lnTo>
                <a:lnTo>
                  <a:pt x="4775" y="5333"/>
                </a:lnTo>
                <a:lnTo>
                  <a:pt x="1066" y="10667"/>
                </a:lnTo>
                <a:lnTo>
                  <a:pt x="0" y="17525"/>
                </a:lnTo>
                <a:lnTo>
                  <a:pt x="0" y="20700"/>
                </a:lnTo>
                <a:lnTo>
                  <a:pt x="1066" y="23875"/>
                </a:lnTo>
                <a:lnTo>
                  <a:pt x="4775" y="29717"/>
                </a:lnTo>
                <a:lnTo>
                  <a:pt x="10096" y="33400"/>
                </a:lnTo>
                <a:lnTo>
                  <a:pt x="13804" y="34543"/>
                </a:lnTo>
                <a:lnTo>
                  <a:pt x="17525" y="35051"/>
                </a:lnTo>
                <a:lnTo>
                  <a:pt x="20180" y="34543"/>
                </a:lnTo>
                <a:lnTo>
                  <a:pt x="23901" y="33400"/>
                </a:lnTo>
                <a:lnTo>
                  <a:pt x="29743" y="29717"/>
                </a:lnTo>
                <a:lnTo>
                  <a:pt x="32931" y="23875"/>
                </a:lnTo>
                <a:lnTo>
                  <a:pt x="34518" y="20700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57784" y="3585972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18" y="13842"/>
                </a:lnTo>
                <a:lnTo>
                  <a:pt x="32931" y="10667"/>
                </a:lnTo>
                <a:lnTo>
                  <a:pt x="29743" y="5333"/>
                </a:lnTo>
                <a:lnTo>
                  <a:pt x="23901" y="1015"/>
                </a:lnTo>
                <a:lnTo>
                  <a:pt x="20180" y="0"/>
                </a:lnTo>
                <a:lnTo>
                  <a:pt x="17525" y="0"/>
                </a:lnTo>
                <a:lnTo>
                  <a:pt x="10096" y="1015"/>
                </a:lnTo>
                <a:lnTo>
                  <a:pt x="4775" y="5333"/>
                </a:lnTo>
                <a:lnTo>
                  <a:pt x="1066" y="10667"/>
                </a:lnTo>
                <a:lnTo>
                  <a:pt x="0" y="17525"/>
                </a:lnTo>
                <a:lnTo>
                  <a:pt x="0" y="20192"/>
                </a:lnTo>
                <a:lnTo>
                  <a:pt x="1066" y="23875"/>
                </a:lnTo>
                <a:lnTo>
                  <a:pt x="4775" y="29717"/>
                </a:lnTo>
                <a:lnTo>
                  <a:pt x="10096" y="33400"/>
                </a:lnTo>
                <a:lnTo>
                  <a:pt x="13804" y="34543"/>
                </a:lnTo>
                <a:lnTo>
                  <a:pt x="17525" y="35051"/>
                </a:lnTo>
                <a:lnTo>
                  <a:pt x="20180" y="34543"/>
                </a:lnTo>
                <a:lnTo>
                  <a:pt x="23901" y="33400"/>
                </a:lnTo>
                <a:lnTo>
                  <a:pt x="29743" y="29717"/>
                </a:lnTo>
                <a:lnTo>
                  <a:pt x="32931" y="23875"/>
                </a:lnTo>
                <a:lnTo>
                  <a:pt x="34518" y="20192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57784" y="3538728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272"/>
                </a:moveTo>
                <a:lnTo>
                  <a:pt x="34518" y="14097"/>
                </a:lnTo>
                <a:lnTo>
                  <a:pt x="32931" y="10413"/>
                </a:lnTo>
                <a:lnTo>
                  <a:pt x="29743" y="5207"/>
                </a:lnTo>
                <a:lnTo>
                  <a:pt x="23901" y="1524"/>
                </a:lnTo>
                <a:lnTo>
                  <a:pt x="20180" y="0"/>
                </a:lnTo>
                <a:lnTo>
                  <a:pt x="17525" y="0"/>
                </a:lnTo>
                <a:lnTo>
                  <a:pt x="10096" y="1524"/>
                </a:lnTo>
                <a:lnTo>
                  <a:pt x="4775" y="5207"/>
                </a:lnTo>
                <a:lnTo>
                  <a:pt x="1066" y="10413"/>
                </a:lnTo>
                <a:lnTo>
                  <a:pt x="0" y="17272"/>
                </a:lnTo>
                <a:lnTo>
                  <a:pt x="0" y="20447"/>
                </a:lnTo>
                <a:lnTo>
                  <a:pt x="1066" y="24002"/>
                </a:lnTo>
                <a:lnTo>
                  <a:pt x="4775" y="29845"/>
                </a:lnTo>
                <a:lnTo>
                  <a:pt x="10096" y="33020"/>
                </a:lnTo>
                <a:lnTo>
                  <a:pt x="13804" y="34036"/>
                </a:lnTo>
                <a:lnTo>
                  <a:pt x="17525" y="35051"/>
                </a:lnTo>
                <a:lnTo>
                  <a:pt x="20180" y="34036"/>
                </a:lnTo>
                <a:lnTo>
                  <a:pt x="23901" y="33020"/>
                </a:lnTo>
                <a:lnTo>
                  <a:pt x="29743" y="29845"/>
                </a:lnTo>
                <a:lnTo>
                  <a:pt x="32931" y="24002"/>
                </a:lnTo>
                <a:lnTo>
                  <a:pt x="34518" y="20447"/>
                </a:lnTo>
                <a:lnTo>
                  <a:pt x="35051" y="17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57784" y="3493008"/>
            <a:ext cx="35051" cy="33527"/>
          </a:xfrm>
          <a:custGeom>
            <a:avLst/>
            <a:gdLst/>
            <a:ahLst/>
            <a:cxnLst/>
            <a:rect l="l" t="t" r="r" b="b"/>
            <a:pathLst>
              <a:path w="35051" h="33527">
                <a:moveTo>
                  <a:pt x="35051" y="16763"/>
                </a:moveTo>
                <a:lnTo>
                  <a:pt x="34518" y="13207"/>
                </a:lnTo>
                <a:lnTo>
                  <a:pt x="32931" y="10159"/>
                </a:lnTo>
                <a:lnTo>
                  <a:pt x="29743" y="5079"/>
                </a:lnTo>
                <a:lnTo>
                  <a:pt x="23901" y="1015"/>
                </a:lnTo>
                <a:lnTo>
                  <a:pt x="20180" y="0"/>
                </a:lnTo>
                <a:lnTo>
                  <a:pt x="17525" y="0"/>
                </a:lnTo>
                <a:lnTo>
                  <a:pt x="10096" y="1015"/>
                </a:lnTo>
                <a:lnTo>
                  <a:pt x="4775" y="5079"/>
                </a:lnTo>
                <a:lnTo>
                  <a:pt x="1066" y="10159"/>
                </a:lnTo>
                <a:lnTo>
                  <a:pt x="0" y="16763"/>
                </a:lnTo>
                <a:lnTo>
                  <a:pt x="0" y="19812"/>
                </a:lnTo>
                <a:lnTo>
                  <a:pt x="1066" y="22859"/>
                </a:lnTo>
                <a:lnTo>
                  <a:pt x="4775" y="28447"/>
                </a:lnTo>
                <a:lnTo>
                  <a:pt x="10096" y="32003"/>
                </a:lnTo>
                <a:lnTo>
                  <a:pt x="13804" y="33019"/>
                </a:lnTo>
                <a:lnTo>
                  <a:pt x="17525" y="33527"/>
                </a:lnTo>
                <a:lnTo>
                  <a:pt x="20180" y="33019"/>
                </a:lnTo>
                <a:lnTo>
                  <a:pt x="23901" y="32003"/>
                </a:lnTo>
                <a:lnTo>
                  <a:pt x="29743" y="28447"/>
                </a:lnTo>
                <a:lnTo>
                  <a:pt x="32931" y="22859"/>
                </a:lnTo>
                <a:lnTo>
                  <a:pt x="34518" y="19812"/>
                </a:lnTo>
                <a:lnTo>
                  <a:pt x="35051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57784" y="3444240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18" y="13843"/>
                </a:lnTo>
                <a:lnTo>
                  <a:pt x="32931" y="10033"/>
                </a:lnTo>
                <a:lnTo>
                  <a:pt x="29743" y="5334"/>
                </a:lnTo>
                <a:lnTo>
                  <a:pt x="23901" y="1015"/>
                </a:lnTo>
                <a:lnTo>
                  <a:pt x="20180" y="0"/>
                </a:lnTo>
                <a:lnTo>
                  <a:pt x="17525" y="0"/>
                </a:lnTo>
                <a:lnTo>
                  <a:pt x="10096" y="1015"/>
                </a:lnTo>
                <a:lnTo>
                  <a:pt x="4775" y="5334"/>
                </a:lnTo>
                <a:lnTo>
                  <a:pt x="1066" y="10033"/>
                </a:lnTo>
                <a:lnTo>
                  <a:pt x="0" y="17525"/>
                </a:lnTo>
                <a:lnTo>
                  <a:pt x="0" y="20193"/>
                </a:lnTo>
                <a:lnTo>
                  <a:pt x="1066" y="23875"/>
                </a:lnTo>
                <a:lnTo>
                  <a:pt x="4775" y="29718"/>
                </a:lnTo>
                <a:lnTo>
                  <a:pt x="10096" y="33400"/>
                </a:lnTo>
                <a:lnTo>
                  <a:pt x="13804" y="34544"/>
                </a:lnTo>
                <a:lnTo>
                  <a:pt x="17525" y="35051"/>
                </a:lnTo>
                <a:lnTo>
                  <a:pt x="20180" y="34544"/>
                </a:lnTo>
                <a:lnTo>
                  <a:pt x="23901" y="33400"/>
                </a:lnTo>
                <a:lnTo>
                  <a:pt x="29743" y="29718"/>
                </a:lnTo>
                <a:lnTo>
                  <a:pt x="32931" y="23875"/>
                </a:lnTo>
                <a:lnTo>
                  <a:pt x="34518" y="20193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57784" y="3398520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18" y="14350"/>
                </a:lnTo>
                <a:lnTo>
                  <a:pt x="32931" y="10667"/>
                </a:lnTo>
                <a:lnTo>
                  <a:pt x="29743" y="5333"/>
                </a:lnTo>
                <a:lnTo>
                  <a:pt x="23901" y="1015"/>
                </a:lnTo>
                <a:lnTo>
                  <a:pt x="20180" y="0"/>
                </a:lnTo>
                <a:lnTo>
                  <a:pt x="17525" y="0"/>
                </a:lnTo>
                <a:lnTo>
                  <a:pt x="10096" y="1015"/>
                </a:lnTo>
                <a:lnTo>
                  <a:pt x="4775" y="5333"/>
                </a:lnTo>
                <a:lnTo>
                  <a:pt x="1066" y="10667"/>
                </a:lnTo>
                <a:lnTo>
                  <a:pt x="0" y="17525"/>
                </a:lnTo>
                <a:lnTo>
                  <a:pt x="0" y="20700"/>
                </a:lnTo>
                <a:lnTo>
                  <a:pt x="1066" y="23875"/>
                </a:lnTo>
                <a:lnTo>
                  <a:pt x="4775" y="30225"/>
                </a:lnTo>
                <a:lnTo>
                  <a:pt x="10096" y="33400"/>
                </a:lnTo>
                <a:lnTo>
                  <a:pt x="13804" y="34543"/>
                </a:lnTo>
                <a:lnTo>
                  <a:pt x="17525" y="35051"/>
                </a:lnTo>
                <a:lnTo>
                  <a:pt x="20180" y="34543"/>
                </a:lnTo>
                <a:lnTo>
                  <a:pt x="23901" y="33400"/>
                </a:lnTo>
                <a:lnTo>
                  <a:pt x="29743" y="30225"/>
                </a:lnTo>
                <a:lnTo>
                  <a:pt x="32931" y="23875"/>
                </a:lnTo>
                <a:lnTo>
                  <a:pt x="34518" y="20700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57784" y="3351276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18" y="13843"/>
                </a:lnTo>
                <a:lnTo>
                  <a:pt x="32931" y="10668"/>
                </a:lnTo>
                <a:lnTo>
                  <a:pt x="29743" y="5334"/>
                </a:lnTo>
                <a:lnTo>
                  <a:pt x="23901" y="1015"/>
                </a:lnTo>
                <a:lnTo>
                  <a:pt x="20180" y="0"/>
                </a:lnTo>
                <a:lnTo>
                  <a:pt x="17525" y="0"/>
                </a:lnTo>
                <a:lnTo>
                  <a:pt x="10096" y="1015"/>
                </a:lnTo>
                <a:lnTo>
                  <a:pt x="4775" y="5334"/>
                </a:lnTo>
                <a:lnTo>
                  <a:pt x="1066" y="10668"/>
                </a:lnTo>
                <a:lnTo>
                  <a:pt x="0" y="17525"/>
                </a:lnTo>
                <a:lnTo>
                  <a:pt x="0" y="20193"/>
                </a:lnTo>
                <a:lnTo>
                  <a:pt x="1066" y="23875"/>
                </a:lnTo>
                <a:lnTo>
                  <a:pt x="4775" y="29718"/>
                </a:lnTo>
                <a:lnTo>
                  <a:pt x="10096" y="33400"/>
                </a:lnTo>
                <a:lnTo>
                  <a:pt x="13804" y="34544"/>
                </a:lnTo>
                <a:lnTo>
                  <a:pt x="17525" y="35051"/>
                </a:lnTo>
                <a:lnTo>
                  <a:pt x="20180" y="34544"/>
                </a:lnTo>
                <a:lnTo>
                  <a:pt x="23901" y="33400"/>
                </a:lnTo>
                <a:lnTo>
                  <a:pt x="29743" y="29718"/>
                </a:lnTo>
                <a:lnTo>
                  <a:pt x="32931" y="23875"/>
                </a:lnTo>
                <a:lnTo>
                  <a:pt x="34518" y="20193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57784" y="3305555"/>
            <a:ext cx="35051" cy="35052"/>
          </a:xfrm>
          <a:custGeom>
            <a:avLst/>
            <a:gdLst/>
            <a:ahLst/>
            <a:cxnLst/>
            <a:rect l="l" t="t" r="r" b="b"/>
            <a:pathLst>
              <a:path w="35051" h="35052">
                <a:moveTo>
                  <a:pt x="35051" y="17780"/>
                </a:moveTo>
                <a:lnTo>
                  <a:pt x="34518" y="14097"/>
                </a:lnTo>
                <a:lnTo>
                  <a:pt x="32931" y="10414"/>
                </a:lnTo>
                <a:lnTo>
                  <a:pt x="29743" y="5207"/>
                </a:lnTo>
                <a:lnTo>
                  <a:pt x="23901" y="1524"/>
                </a:lnTo>
                <a:lnTo>
                  <a:pt x="20180" y="0"/>
                </a:lnTo>
                <a:lnTo>
                  <a:pt x="17525" y="0"/>
                </a:lnTo>
                <a:lnTo>
                  <a:pt x="10096" y="1524"/>
                </a:lnTo>
                <a:lnTo>
                  <a:pt x="4775" y="5207"/>
                </a:lnTo>
                <a:lnTo>
                  <a:pt x="1066" y="10414"/>
                </a:lnTo>
                <a:lnTo>
                  <a:pt x="0" y="17780"/>
                </a:lnTo>
                <a:lnTo>
                  <a:pt x="0" y="20447"/>
                </a:lnTo>
                <a:lnTo>
                  <a:pt x="1066" y="24003"/>
                </a:lnTo>
                <a:lnTo>
                  <a:pt x="4775" y="29845"/>
                </a:lnTo>
                <a:lnTo>
                  <a:pt x="10096" y="33020"/>
                </a:lnTo>
                <a:lnTo>
                  <a:pt x="13804" y="34544"/>
                </a:lnTo>
                <a:lnTo>
                  <a:pt x="17525" y="35052"/>
                </a:lnTo>
                <a:lnTo>
                  <a:pt x="20180" y="34544"/>
                </a:lnTo>
                <a:lnTo>
                  <a:pt x="23901" y="33020"/>
                </a:lnTo>
                <a:lnTo>
                  <a:pt x="29743" y="29845"/>
                </a:lnTo>
                <a:lnTo>
                  <a:pt x="32931" y="24003"/>
                </a:lnTo>
                <a:lnTo>
                  <a:pt x="34518" y="20447"/>
                </a:lnTo>
                <a:lnTo>
                  <a:pt x="35051" y="17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57784" y="3256788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18" y="14350"/>
                </a:lnTo>
                <a:lnTo>
                  <a:pt x="32931" y="10667"/>
                </a:lnTo>
                <a:lnTo>
                  <a:pt x="29743" y="5334"/>
                </a:lnTo>
                <a:lnTo>
                  <a:pt x="23901" y="1015"/>
                </a:lnTo>
                <a:lnTo>
                  <a:pt x="20180" y="0"/>
                </a:lnTo>
                <a:lnTo>
                  <a:pt x="17525" y="0"/>
                </a:lnTo>
                <a:lnTo>
                  <a:pt x="10096" y="1015"/>
                </a:lnTo>
                <a:lnTo>
                  <a:pt x="4775" y="5334"/>
                </a:lnTo>
                <a:lnTo>
                  <a:pt x="1066" y="10667"/>
                </a:lnTo>
                <a:lnTo>
                  <a:pt x="0" y="17525"/>
                </a:lnTo>
                <a:lnTo>
                  <a:pt x="0" y="20700"/>
                </a:lnTo>
                <a:lnTo>
                  <a:pt x="1066" y="23875"/>
                </a:lnTo>
                <a:lnTo>
                  <a:pt x="4775" y="29717"/>
                </a:lnTo>
                <a:lnTo>
                  <a:pt x="10096" y="33400"/>
                </a:lnTo>
                <a:lnTo>
                  <a:pt x="13804" y="34544"/>
                </a:lnTo>
                <a:lnTo>
                  <a:pt x="17525" y="35051"/>
                </a:lnTo>
                <a:lnTo>
                  <a:pt x="20180" y="34544"/>
                </a:lnTo>
                <a:lnTo>
                  <a:pt x="23901" y="33400"/>
                </a:lnTo>
                <a:lnTo>
                  <a:pt x="29743" y="29717"/>
                </a:lnTo>
                <a:lnTo>
                  <a:pt x="32931" y="23875"/>
                </a:lnTo>
                <a:lnTo>
                  <a:pt x="34518" y="20700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57784" y="3211067"/>
            <a:ext cx="35051" cy="35052"/>
          </a:xfrm>
          <a:custGeom>
            <a:avLst/>
            <a:gdLst/>
            <a:ahLst/>
            <a:cxnLst/>
            <a:rect l="l" t="t" r="r" b="b"/>
            <a:pathLst>
              <a:path w="35051" h="35052">
                <a:moveTo>
                  <a:pt x="35051" y="17526"/>
                </a:moveTo>
                <a:lnTo>
                  <a:pt x="34518" y="13843"/>
                </a:lnTo>
                <a:lnTo>
                  <a:pt x="32931" y="10668"/>
                </a:lnTo>
                <a:lnTo>
                  <a:pt x="29743" y="5334"/>
                </a:lnTo>
                <a:lnTo>
                  <a:pt x="23901" y="1016"/>
                </a:lnTo>
                <a:lnTo>
                  <a:pt x="20180" y="0"/>
                </a:lnTo>
                <a:lnTo>
                  <a:pt x="17525" y="0"/>
                </a:lnTo>
                <a:lnTo>
                  <a:pt x="10096" y="1016"/>
                </a:lnTo>
                <a:lnTo>
                  <a:pt x="4775" y="5334"/>
                </a:lnTo>
                <a:lnTo>
                  <a:pt x="1066" y="10668"/>
                </a:lnTo>
                <a:lnTo>
                  <a:pt x="0" y="17526"/>
                </a:lnTo>
                <a:lnTo>
                  <a:pt x="0" y="20193"/>
                </a:lnTo>
                <a:lnTo>
                  <a:pt x="1066" y="23876"/>
                </a:lnTo>
                <a:lnTo>
                  <a:pt x="4775" y="29718"/>
                </a:lnTo>
                <a:lnTo>
                  <a:pt x="10096" y="33401"/>
                </a:lnTo>
                <a:lnTo>
                  <a:pt x="13804" y="34544"/>
                </a:lnTo>
                <a:lnTo>
                  <a:pt x="17525" y="35052"/>
                </a:lnTo>
                <a:lnTo>
                  <a:pt x="20180" y="34544"/>
                </a:lnTo>
                <a:lnTo>
                  <a:pt x="23901" y="33401"/>
                </a:lnTo>
                <a:lnTo>
                  <a:pt x="29743" y="29718"/>
                </a:lnTo>
                <a:lnTo>
                  <a:pt x="32931" y="23876"/>
                </a:lnTo>
                <a:lnTo>
                  <a:pt x="34518" y="20193"/>
                </a:lnTo>
                <a:lnTo>
                  <a:pt x="35051" y="175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57784" y="3163824"/>
            <a:ext cx="35051" cy="36575"/>
          </a:xfrm>
          <a:custGeom>
            <a:avLst/>
            <a:gdLst/>
            <a:ahLst/>
            <a:cxnLst/>
            <a:rect l="l" t="t" r="r" b="b"/>
            <a:pathLst>
              <a:path w="35051" h="36575">
                <a:moveTo>
                  <a:pt x="35051" y="18034"/>
                </a:moveTo>
                <a:lnTo>
                  <a:pt x="34518" y="14731"/>
                </a:lnTo>
                <a:lnTo>
                  <a:pt x="32931" y="10922"/>
                </a:lnTo>
                <a:lnTo>
                  <a:pt x="29743" y="5461"/>
                </a:lnTo>
                <a:lnTo>
                  <a:pt x="23901" y="1650"/>
                </a:lnTo>
                <a:lnTo>
                  <a:pt x="20180" y="0"/>
                </a:lnTo>
                <a:lnTo>
                  <a:pt x="17525" y="0"/>
                </a:lnTo>
                <a:lnTo>
                  <a:pt x="10096" y="1650"/>
                </a:lnTo>
                <a:lnTo>
                  <a:pt x="4775" y="5461"/>
                </a:lnTo>
                <a:lnTo>
                  <a:pt x="1066" y="10922"/>
                </a:lnTo>
                <a:lnTo>
                  <a:pt x="0" y="18034"/>
                </a:lnTo>
                <a:lnTo>
                  <a:pt x="0" y="21336"/>
                </a:lnTo>
                <a:lnTo>
                  <a:pt x="1066" y="25146"/>
                </a:lnTo>
                <a:lnTo>
                  <a:pt x="4775" y="31114"/>
                </a:lnTo>
                <a:lnTo>
                  <a:pt x="10096" y="34416"/>
                </a:lnTo>
                <a:lnTo>
                  <a:pt x="13804" y="36067"/>
                </a:lnTo>
                <a:lnTo>
                  <a:pt x="17525" y="36575"/>
                </a:lnTo>
                <a:lnTo>
                  <a:pt x="20180" y="36067"/>
                </a:lnTo>
                <a:lnTo>
                  <a:pt x="23901" y="34416"/>
                </a:lnTo>
                <a:lnTo>
                  <a:pt x="29743" y="31114"/>
                </a:lnTo>
                <a:lnTo>
                  <a:pt x="32931" y="25146"/>
                </a:lnTo>
                <a:lnTo>
                  <a:pt x="34518" y="21336"/>
                </a:lnTo>
                <a:lnTo>
                  <a:pt x="35051" y="180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57784" y="311810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18" y="14350"/>
                </a:lnTo>
                <a:lnTo>
                  <a:pt x="32931" y="10668"/>
                </a:lnTo>
                <a:lnTo>
                  <a:pt x="29743" y="5334"/>
                </a:lnTo>
                <a:lnTo>
                  <a:pt x="23901" y="1016"/>
                </a:lnTo>
                <a:lnTo>
                  <a:pt x="20180" y="0"/>
                </a:lnTo>
                <a:lnTo>
                  <a:pt x="17525" y="0"/>
                </a:lnTo>
                <a:lnTo>
                  <a:pt x="10096" y="1016"/>
                </a:lnTo>
                <a:lnTo>
                  <a:pt x="4775" y="5334"/>
                </a:lnTo>
                <a:lnTo>
                  <a:pt x="1066" y="10668"/>
                </a:lnTo>
                <a:lnTo>
                  <a:pt x="0" y="17525"/>
                </a:lnTo>
                <a:lnTo>
                  <a:pt x="0" y="20700"/>
                </a:lnTo>
                <a:lnTo>
                  <a:pt x="1066" y="23875"/>
                </a:lnTo>
                <a:lnTo>
                  <a:pt x="4775" y="29718"/>
                </a:lnTo>
                <a:lnTo>
                  <a:pt x="10096" y="33400"/>
                </a:lnTo>
                <a:lnTo>
                  <a:pt x="13804" y="34544"/>
                </a:lnTo>
                <a:lnTo>
                  <a:pt x="17525" y="35051"/>
                </a:lnTo>
                <a:lnTo>
                  <a:pt x="20180" y="34544"/>
                </a:lnTo>
                <a:lnTo>
                  <a:pt x="23901" y="33400"/>
                </a:lnTo>
                <a:lnTo>
                  <a:pt x="29743" y="29718"/>
                </a:lnTo>
                <a:lnTo>
                  <a:pt x="32931" y="23875"/>
                </a:lnTo>
                <a:lnTo>
                  <a:pt x="34518" y="20700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57784" y="3070860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18" y="13842"/>
                </a:lnTo>
                <a:lnTo>
                  <a:pt x="32931" y="10667"/>
                </a:lnTo>
                <a:lnTo>
                  <a:pt x="29743" y="5334"/>
                </a:lnTo>
                <a:lnTo>
                  <a:pt x="23901" y="1015"/>
                </a:lnTo>
                <a:lnTo>
                  <a:pt x="20180" y="0"/>
                </a:lnTo>
                <a:lnTo>
                  <a:pt x="17525" y="0"/>
                </a:lnTo>
                <a:lnTo>
                  <a:pt x="10096" y="1015"/>
                </a:lnTo>
                <a:lnTo>
                  <a:pt x="4775" y="5334"/>
                </a:lnTo>
                <a:lnTo>
                  <a:pt x="1066" y="10667"/>
                </a:lnTo>
                <a:lnTo>
                  <a:pt x="0" y="17525"/>
                </a:lnTo>
                <a:lnTo>
                  <a:pt x="0" y="20192"/>
                </a:lnTo>
                <a:lnTo>
                  <a:pt x="1066" y="23875"/>
                </a:lnTo>
                <a:lnTo>
                  <a:pt x="4775" y="29717"/>
                </a:lnTo>
                <a:lnTo>
                  <a:pt x="10096" y="33400"/>
                </a:lnTo>
                <a:lnTo>
                  <a:pt x="13804" y="34543"/>
                </a:lnTo>
                <a:lnTo>
                  <a:pt x="17525" y="35051"/>
                </a:lnTo>
                <a:lnTo>
                  <a:pt x="20180" y="34543"/>
                </a:lnTo>
                <a:lnTo>
                  <a:pt x="23901" y="33400"/>
                </a:lnTo>
                <a:lnTo>
                  <a:pt x="29743" y="29717"/>
                </a:lnTo>
                <a:lnTo>
                  <a:pt x="32931" y="23875"/>
                </a:lnTo>
                <a:lnTo>
                  <a:pt x="34518" y="20192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57784" y="3023616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272"/>
                </a:moveTo>
                <a:lnTo>
                  <a:pt x="34518" y="14097"/>
                </a:lnTo>
                <a:lnTo>
                  <a:pt x="32931" y="10413"/>
                </a:lnTo>
                <a:lnTo>
                  <a:pt x="29743" y="5207"/>
                </a:lnTo>
                <a:lnTo>
                  <a:pt x="23901" y="1016"/>
                </a:lnTo>
                <a:lnTo>
                  <a:pt x="20180" y="0"/>
                </a:lnTo>
                <a:lnTo>
                  <a:pt x="17525" y="0"/>
                </a:lnTo>
                <a:lnTo>
                  <a:pt x="10096" y="1016"/>
                </a:lnTo>
                <a:lnTo>
                  <a:pt x="4775" y="5207"/>
                </a:lnTo>
                <a:lnTo>
                  <a:pt x="1066" y="10413"/>
                </a:lnTo>
                <a:lnTo>
                  <a:pt x="0" y="17272"/>
                </a:lnTo>
                <a:lnTo>
                  <a:pt x="0" y="20447"/>
                </a:lnTo>
                <a:lnTo>
                  <a:pt x="1066" y="24003"/>
                </a:lnTo>
                <a:lnTo>
                  <a:pt x="4775" y="29845"/>
                </a:lnTo>
                <a:lnTo>
                  <a:pt x="10096" y="33020"/>
                </a:lnTo>
                <a:lnTo>
                  <a:pt x="13804" y="34036"/>
                </a:lnTo>
                <a:lnTo>
                  <a:pt x="17525" y="35051"/>
                </a:lnTo>
                <a:lnTo>
                  <a:pt x="20180" y="34036"/>
                </a:lnTo>
                <a:lnTo>
                  <a:pt x="23901" y="33020"/>
                </a:lnTo>
                <a:lnTo>
                  <a:pt x="29743" y="29845"/>
                </a:lnTo>
                <a:lnTo>
                  <a:pt x="32931" y="24003"/>
                </a:lnTo>
                <a:lnTo>
                  <a:pt x="34518" y="20447"/>
                </a:lnTo>
                <a:lnTo>
                  <a:pt x="35051" y="17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57784" y="2977896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18" y="13842"/>
                </a:lnTo>
                <a:lnTo>
                  <a:pt x="32931" y="10667"/>
                </a:lnTo>
                <a:lnTo>
                  <a:pt x="29743" y="5333"/>
                </a:lnTo>
                <a:lnTo>
                  <a:pt x="23901" y="1015"/>
                </a:lnTo>
                <a:lnTo>
                  <a:pt x="20180" y="0"/>
                </a:lnTo>
                <a:lnTo>
                  <a:pt x="17525" y="0"/>
                </a:lnTo>
                <a:lnTo>
                  <a:pt x="10096" y="1015"/>
                </a:lnTo>
                <a:lnTo>
                  <a:pt x="4775" y="5333"/>
                </a:lnTo>
                <a:lnTo>
                  <a:pt x="1066" y="10667"/>
                </a:lnTo>
                <a:lnTo>
                  <a:pt x="0" y="17525"/>
                </a:lnTo>
                <a:lnTo>
                  <a:pt x="0" y="20700"/>
                </a:lnTo>
                <a:lnTo>
                  <a:pt x="1066" y="23875"/>
                </a:lnTo>
                <a:lnTo>
                  <a:pt x="4775" y="29717"/>
                </a:lnTo>
                <a:lnTo>
                  <a:pt x="10096" y="33400"/>
                </a:lnTo>
                <a:lnTo>
                  <a:pt x="13804" y="34543"/>
                </a:lnTo>
                <a:lnTo>
                  <a:pt x="17525" y="35051"/>
                </a:lnTo>
                <a:lnTo>
                  <a:pt x="20180" y="34543"/>
                </a:lnTo>
                <a:lnTo>
                  <a:pt x="23901" y="33400"/>
                </a:lnTo>
                <a:lnTo>
                  <a:pt x="29743" y="29717"/>
                </a:lnTo>
                <a:lnTo>
                  <a:pt x="32931" y="23875"/>
                </a:lnTo>
                <a:lnTo>
                  <a:pt x="34518" y="20700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57784" y="2930652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18" y="13843"/>
                </a:lnTo>
                <a:lnTo>
                  <a:pt x="32931" y="10033"/>
                </a:lnTo>
                <a:lnTo>
                  <a:pt x="29743" y="4825"/>
                </a:lnTo>
                <a:lnTo>
                  <a:pt x="23901" y="1015"/>
                </a:lnTo>
                <a:lnTo>
                  <a:pt x="20180" y="0"/>
                </a:lnTo>
                <a:lnTo>
                  <a:pt x="17525" y="0"/>
                </a:lnTo>
                <a:lnTo>
                  <a:pt x="10096" y="1015"/>
                </a:lnTo>
                <a:lnTo>
                  <a:pt x="4775" y="4825"/>
                </a:lnTo>
                <a:lnTo>
                  <a:pt x="1066" y="10033"/>
                </a:lnTo>
                <a:lnTo>
                  <a:pt x="0" y="17525"/>
                </a:lnTo>
                <a:lnTo>
                  <a:pt x="0" y="20193"/>
                </a:lnTo>
                <a:lnTo>
                  <a:pt x="1066" y="23875"/>
                </a:lnTo>
                <a:lnTo>
                  <a:pt x="4775" y="29718"/>
                </a:lnTo>
                <a:lnTo>
                  <a:pt x="10096" y="32893"/>
                </a:lnTo>
                <a:lnTo>
                  <a:pt x="13804" y="34544"/>
                </a:lnTo>
                <a:lnTo>
                  <a:pt x="17525" y="35051"/>
                </a:lnTo>
                <a:lnTo>
                  <a:pt x="20180" y="34544"/>
                </a:lnTo>
                <a:lnTo>
                  <a:pt x="23901" y="32893"/>
                </a:lnTo>
                <a:lnTo>
                  <a:pt x="29743" y="29718"/>
                </a:lnTo>
                <a:lnTo>
                  <a:pt x="32931" y="23875"/>
                </a:lnTo>
                <a:lnTo>
                  <a:pt x="34518" y="20193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57784" y="2884932"/>
            <a:ext cx="35051" cy="33527"/>
          </a:xfrm>
          <a:custGeom>
            <a:avLst/>
            <a:gdLst/>
            <a:ahLst/>
            <a:cxnLst/>
            <a:rect l="l" t="t" r="r" b="b"/>
            <a:pathLst>
              <a:path w="35051" h="33527">
                <a:moveTo>
                  <a:pt x="35051" y="16763"/>
                </a:moveTo>
                <a:lnTo>
                  <a:pt x="34518" y="13715"/>
                </a:lnTo>
                <a:lnTo>
                  <a:pt x="32931" y="10159"/>
                </a:lnTo>
                <a:lnTo>
                  <a:pt x="29743" y="5079"/>
                </a:lnTo>
                <a:lnTo>
                  <a:pt x="23901" y="1015"/>
                </a:lnTo>
                <a:lnTo>
                  <a:pt x="20180" y="0"/>
                </a:lnTo>
                <a:lnTo>
                  <a:pt x="17525" y="0"/>
                </a:lnTo>
                <a:lnTo>
                  <a:pt x="10096" y="1015"/>
                </a:lnTo>
                <a:lnTo>
                  <a:pt x="4775" y="5079"/>
                </a:lnTo>
                <a:lnTo>
                  <a:pt x="1066" y="10159"/>
                </a:lnTo>
                <a:lnTo>
                  <a:pt x="0" y="16763"/>
                </a:lnTo>
                <a:lnTo>
                  <a:pt x="0" y="19812"/>
                </a:lnTo>
                <a:lnTo>
                  <a:pt x="1066" y="22859"/>
                </a:lnTo>
                <a:lnTo>
                  <a:pt x="4775" y="28447"/>
                </a:lnTo>
                <a:lnTo>
                  <a:pt x="10096" y="32003"/>
                </a:lnTo>
                <a:lnTo>
                  <a:pt x="13804" y="33019"/>
                </a:lnTo>
                <a:lnTo>
                  <a:pt x="17525" y="33527"/>
                </a:lnTo>
                <a:lnTo>
                  <a:pt x="20180" y="33019"/>
                </a:lnTo>
                <a:lnTo>
                  <a:pt x="23901" y="32003"/>
                </a:lnTo>
                <a:lnTo>
                  <a:pt x="29743" y="28447"/>
                </a:lnTo>
                <a:lnTo>
                  <a:pt x="32931" y="22859"/>
                </a:lnTo>
                <a:lnTo>
                  <a:pt x="34518" y="19812"/>
                </a:lnTo>
                <a:lnTo>
                  <a:pt x="35051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63880" y="2839212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18" y="14350"/>
                </a:lnTo>
                <a:lnTo>
                  <a:pt x="33464" y="10667"/>
                </a:lnTo>
                <a:lnTo>
                  <a:pt x="29743" y="5334"/>
                </a:lnTo>
                <a:lnTo>
                  <a:pt x="23901" y="1015"/>
                </a:lnTo>
                <a:lnTo>
                  <a:pt x="20180" y="0"/>
                </a:lnTo>
                <a:lnTo>
                  <a:pt x="17526" y="0"/>
                </a:lnTo>
                <a:lnTo>
                  <a:pt x="10617" y="1015"/>
                </a:lnTo>
                <a:lnTo>
                  <a:pt x="5308" y="5334"/>
                </a:lnTo>
                <a:lnTo>
                  <a:pt x="1066" y="10667"/>
                </a:lnTo>
                <a:lnTo>
                  <a:pt x="0" y="17525"/>
                </a:lnTo>
                <a:lnTo>
                  <a:pt x="0" y="20700"/>
                </a:lnTo>
                <a:lnTo>
                  <a:pt x="1066" y="23875"/>
                </a:lnTo>
                <a:lnTo>
                  <a:pt x="5308" y="30225"/>
                </a:lnTo>
                <a:lnTo>
                  <a:pt x="10617" y="33400"/>
                </a:lnTo>
                <a:lnTo>
                  <a:pt x="13804" y="34543"/>
                </a:lnTo>
                <a:lnTo>
                  <a:pt x="17526" y="35051"/>
                </a:lnTo>
                <a:lnTo>
                  <a:pt x="20180" y="34543"/>
                </a:lnTo>
                <a:lnTo>
                  <a:pt x="23901" y="33400"/>
                </a:lnTo>
                <a:lnTo>
                  <a:pt x="29743" y="30225"/>
                </a:lnTo>
                <a:lnTo>
                  <a:pt x="33464" y="23875"/>
                </a:lnTo>
                <a:lnTo>
                  <a:pt x="34518" y="20700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92836" y="2804160"/>
            <a:ext cx="33528" cy="35051"/>
          </a:xfrm>
          <a:custGeom>
            <a:avLst/>
            <a:gdLst/>
            <a:ahLst/>
            <a:cxnLst/>
            <a:rect l="l" t="t" r="r" b="b"/>
            <a:pathLst>
              <a:path w="33528" h="35051">
                <a:moveTo>
                  <a:pt x="33528" y="17525"/>
                </a:moveTo>
                <a:lnTo>
                  <a:pt x="33020" y="13842"/>
                </a:lnTo>
                <a:lnTo>
                  <a:pt x="32004" y="10667"/>
                </a:lnTo>
                <a:lnTo>
                  <a:pt x="28448" y="5334"/>
                </a:lnTo>
                <a:lnTo>
                  <a:pt x="22859" y="1015"/>
                </a:lnTo>
                <a:lnTo>
                  <a:pt x="19304" y="0"/>
                </a:lnTo>
                <a:lnTo>
                  <a:pt x="16764" y="0"/>
                </a:lnTo>
                <a:lnTo>
                  <a:pt x="10159" y="1015"/>
                </a:lnTo>
                <a:lnTo>
                  <a:pt x="5079" y="5334"/>
                </a:lnTo>
                <a:lnTo>
                  <a:pt x="1015" y="10667"/>
                </a:lnTo>
                <a:lnTo>
                  <a:pt x="0" y="17525"/>
                </a:lnTo>
                <a:lnTo>
                  <a:pt x="0" y="20700"/>
                </a:lnTo>
                <a:lnTo>
                  <a:pt x="1015" y="23875"/>
                </a:lnTo>
                <a:lnTo>
                  <a:pt x="5079" y="29717"/>
                </a:lnTo>
                <a:lnTo>
                  <a:pt x="10159" y="33400"/>
                </a:lnTo>
                <a:lnTo>
                  <a:pt x="13207" y="34543"/>
                </a:lnTo>
                <a:lnTo>
                  <a:pt x="16764" y="35051"/>
                </a:lnTo>
                <a:lnTo>
                  <a:pt x="19304" y="34543"/>
                </a:lnTo>
                <a:lnTo>
                  <a:pt x="22859" y="33400"/>
                </a:lnTo>
                <a:lnTo>
                  <a:pt x="28448" y="29717"/>
                </a:lnTo>
                <a:lnTo>
                  <a:pt x="32004" y="23875"/>
                </a:lnTo>
                <a:lnTo>
                  <a:pt x="33020" y="20700"/>
                </a:lnTo>
                <a:lnTo>
                  <a:pt x="33528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37032" y="2790444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525"/>
                </a:moveTo>
                <a:lnTo>
                  <a:pt x="34518" y="13842"/>
                </a:lnTo>
                <a:lnTo>
                  <a:pt x="33464" y="10032"/>
                </a:lnTo>
                <a:lnTo>
                  <a:pt x="29743" y="4825"/>
                </a:lnTo>
                <a:lnTo>
                  <a:pt x="23901" y="1015"/>
                </a:lnTo>
                <a:lnTo>
                  <a:pt x="20180" y="0"/>
                </a:lnTo>
                <a:lnTo>
                  <a:pt x="17526" y="0"/>
                </a:lnTo>
                <a:lnTo>
                  <a:pt x="10617" y="1015"/>
                </a:lnTo>
                <a:lnTo>
                  <a:pt x="5308" y="4825"/>
                </a:lnTo>
                <a:lnTo>
                  <a:pt x="1066" y="10032"/>
                </a:lnTo>
                <a:lnTo>
                  <a:pt x="0" y="17525"/>
                </a:lnTo>
                <a:lnTo>
                  <a:pt x="0" y="20192"/>
                </a:lnTo>
                <a:lnTo>
                  <a:pt x="1066" y="23875"/>
                </a:lnTo>
                <a:lnTo>
                  <a:pt x="5308" y="29717"/>
                </a:lnTo>
                <a:lnTo>
                  <a:pt x="10617" y="32892"/>
                </a:lnTo>
                <a:lnTo>
                  <a:pt x="13804" y="34543"/>
                </a:lnTo>
                <a:lnTo>
                  <a:pt x="17526" y="35051"/>
                </a:lnTo>
                <a:lnTo>
                  <a:pt x="20180" y="34543"/>
                </a:lnTo>
                <a:lnTo>
                  <a:pt x="23901" y="32892"/>
                </a:lnTo>
                <a:lnTo>
                  <a:pt x="29743" y="29717"/>
                </a:lnTo>
                <a:lnTo>
                  <a:pt x="33464" y="23875"/>
                </a:lnTo>
                <a:lnTo>
                  <a:pt x="34518" y="20192"/>
                </a:lnTo>
                <a:lnTo>
                  <a:pt x="35052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84276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1041" y="24002"/>
                </a:moveTo>
                <a:lnTo>
                  <a:pt x="5232" y="29844"/>
                </a:lnTo>
                <a:lnTo>
                  <a:pt x="10464" y="33019"/>
                </a:lnTo>
                <a:lnTo>
                  <a:pt x="14122" y="34543"/>
                </a:lnTo>
                <a:lnTo>
                  <a:pt x="17259" y="35051"/>
                </a:lnTo>
                <a:lnTo>
                  <a:pt x="20408" y="34543"/>
                </a:lnTo>
                <a:lnTo>
                  <a:pt x="24066" y="33019"/>
                </a:lnTo>
                <a:lnTo>
                  <a:pt x="29819" y="29844"/>
                </a:lnTo>
                <a:lnTo>
                  <a:pt x="32956" y="24002"/>
                </a:lnTo>
                <a:lnTo>
                  <a:pt x="34010" y="20446"/>
                </a:lnTo>
                <a:lnTo>
                  <a:pt x="35051" y="17779"/>
                </a:lnTo>
                <a:lnTo>
                  <a:pt x="34010" y="14096"/>
                </a:lnTo>
                <a:lnTo>
                  <a:pt x="32956" y="10413"/>
                </a:lnTo>
                <a:lnTo>
                  <a:pt x="29819" y="5206"/>
                </a:lnTo>
                <a:lnTo>
                  <a:pt x="24066" y="1523"/>
                </a:lnTo>
                <a:lnTo>
                  <a:pt x="20408" y="0"/>
                </a:lnTo>
                <a:lnTo>
                  <a:pt x="17259" y="0"/>
                </a:lnTo>
                <a:lnTo>
                  <a:pt x="10464" y="1523"/>
                </a:lnTo>
                <a:lnTo>
                  <a:pt x="5232" y="5206"/>
                </a:lnTo>
                <a:lnTo>
                  <a:pt x="1041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41" y="24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31520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18" y="14096"/>
                </a:lnTo>
                <a:lnTo>
                  <a:pt x="33464" y="10413"/>
                </a:lnTo>
                <a:lnTo>
                  <a:pt x="29743" y="5206"/>
                </a:lnTo>
                <a:lnTo>
                  <a:pt x="23901" y="1523"/>
                </a:lnTo>
                <a:lnTo>
                  <a:pt x="20180" y="0"/>
                </a:lnTo>
                <a:lnTo>
                  <a:pt x="17525" y="0"/>
                </a:lnTo>
                <a:lnTo>
                  <a:pt x="10096" y="1523"/>
                </a:lnTo>
                <a:lnTo>
                  <a:pt x="5308" y="5206"/>
                </a:lnTo>
                <a:lnTo>
                  <a:pt x="1066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66" y="24002"/>
                </a:lnTo>
                <a:lnTo>
                  <a:pt x="5308" y="29844"/>
                </a:lnTo>
                <a:lnTo>
                  <a:pt x="10096" y="33019"/>
                </a:lnTo>
                <a:lnTo>
                  <a:pt x="13804" y="34543"/>
                </a:lnTo>
                <a:lnTo>
                  <a:pt x="17525" y="35051"/>
                </a:lnTo>
                <a:lnTo>
                  <a:pt x="20180" y="34543"/>
                </a:lnTo>
                <a:lnTo>
                  <a:pt x="23901" y="33019"/>
                </a:lnTo>
                <a:lnTo>
                  <a:pt x="29743" y="29844"/>
                </a:lnTo>
                <a:lnTo>
                  <a:pt x="33464" y="24002"/>
                </a:lnTo>
                <a:lnTo>
                  <a:pt x="34518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777240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18" y="14096"/>
                </a:lnTo>
                <a:lnTo>
                  <a:pt x="33464" y="10413"/>
                </a:lnTo>
                <a:lnTo>
                  <a:pt x="29743" y="5206"/>
                </a:lnTo>
                <a:lnTo>
                  <a:pt x="23901" y="1523"/>
                </a:lnTo>
                <a:lnTo>
                  <a:pt x="20713" y="0"/>
                </a:lnTo>
                <a:lnTo>
                  <a:pt x="17525" y="0"/>
                </a:lnTo>
                <a:lnTo>
                  <a:pt x="10617" y="1523"/>
                </a:lnTo>
                <a:lnTo>
                  <a:pt x="5308" y="5206"/>
                </a:lnTo>
                <a:lnTo>
                  <a:pt x="1066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66" y="24002"/>
                </a:lnTo>
                <a:lnTo>
                  <a:pt x="5308" y="29844"/>
                </a:lnTo>
                <a:lnTo>
                  <a:pt x="10617" y="33019"/>
                </a:lnTo>
                <a:lnTo>
                  <a:pt x="13804" y="34543"/>
                </a:lnTo>
                <a:lnTo>
                  <a:pt x="17525" y="35051"/>
                </a:lnTo>
                <a:lnTo>
                  <a:pt x="20713" y="34543"/>
                </a:lnTo>
                <a:lnTo>
                  <a:pt x="23901" y="33019"/>
                </a:lnTo>
                <a:lnTo>
                  <a:pt x="29743" y="29844"/>
                </a:lnTo>
                <a:lnTo>
                  <a:pt x="33464" y="24002"/>
                </a:lnTo>
                <a:lnTo>
                  <a:pt x="34518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24484" y="2790444"/>
            <a:ext cx="36575" cy="35051"/>
          </a:xfrm>
          <a:custGeom>
            <a:avLst/>
            <a:gdLst/>
            <a:ahLst/>
            <a:cxnLst/>
            <a:rect l="l" t="t" r="r" b="b"/>
            <a:pathLst>
              <a:path w="36575" h="35051">
                <a:moveTo>
                  <a:pt x="1092" y="24002"/>
                </a:moveTo>
                <a:lnTo>
                  <a:pt x="5460" y="29844"/>
                </a:lnTo>
                <a:lnTo>
                  <a:pt x="10921" y="33019"/>
                </a:lnTo>
                <a:lnTo>
                  <a:pt x="14744" y="34543"/>
                </a:lnTo>
                <a:lnTo>
                  <a:pt x="18021" y="35051"/>
                </a:lnTo>
                <a:lnTo>
                  <a:pt x="21285" y="34543"/>
                </a:lnTo>
                <a:lnTo>
                  <a:pt x="25107" y="33019"/>
                </a:lnTo>
                <a:lnTo>
                  <a:pt x="31115" y="29844"/>
                </a:lnTo>
                <a:lnTo>
                  <a:pt x="34391" y="24002"/>
                </a:lnTo>
                <a:lnTo>
                  <a:pt x="35483" y="20446"/>
                </a:lnTo>
                <a:lnTo>
                  <a:pt x="36575" y="17779"/>
                </a:lnTo>
                <a:lnTo>
                  <a:pt x="35483" y="14096"/>
                </a:lnTo>
                <a:lnTo>
                  <a:pt x="34391" y="10413"/>
                </a:lnTo>
                <a:lnTo>
                  <a:pt x="31115" y="5206"/>
                </a:lnTo>
                <a:lnTo>
                  <a:pt x="25107" y="1523"/>
                </a:lnTo>
                <a:lnTo>
                  <a:pt x="21285" y="0"/>
                </a:lnTo>
                <a:lnTo>
                  <a:pt x="18021" y="0"/>
                </a:lnTo>
                <a:lnTo>
                  <a:pt x="10921" y="1523"/>
                </a:lnTo>
                <a:lnTo>
                  <a:pt x="5460" y="5206"/>
                </a:lnTo>
                <a:lnTo>
                  <a:pt x="1092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92" y="24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71728" y="2790444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779"/>
                </a:moveTo>
                <a:lnTo>
                  <a:pt x="34518" y="14096"/>
                </a:lnTo>
                <a:lnTo>
                  <a:pt x="33464" y="10413"/>
                </a:lnTo>
                <a:lnTo>
                  <a:pt x="29743" y="5206"/>
                </a:lnTo>
                <a:lnTo>
                  <a:pt x="23901" y="1523"/>
                </a:lnTo>
                <a:lnTo>
                  <a:pt x="20180" y="0"/>
                </a:lnTo>
                <a:lnTo>
                  <a:pt x="17525" y="0"/>
                </a:lnTo>
                <a:lnTo>
                  <a:pt x="10096" y="1523"/>
                </a:lnTo>
                <a:lnTo>
                  <a:pt x="5308" y="5206"/>
                </a:lnTo>
                <a:lnTo>
                  <a:pt x="1066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66" y="24002"/>
                </a:lnTo>
                <a:lnTo>
                  <a:pt x="5308" y="29844"/>
                </a:lnTo>
                <a:lnTo>
                  <a:pt x="10096" y="33019"/>
                </a:lnTo>
                <a:lnTo>
                  <a:pt x="13804" y="34543"/>
                </a:lnTo>
                <a:lnTo>
                  <a:pt x="17525" y="35051"/>
                </a:lnTo>
                <a:lnTo>
                  <a:pt x="20180" y="34543"/>
                </a:lnTo>
                <a:lnTo>
                  <a:pt x="23901" y="33019"/>
                </a:lnTo>
                <a:lnTo>
                  <a:pt x="29743" y="29844"/>
                </a:lnTo>
                <a:lnTo>
                  <a:pt x="33464" y="24002"/>
                </a:lnTo>
                <a:lnTo>
                  <a:pt x="34518" y="20446"/>
                </a:lnTo>
                <a:lnTo>
                  <a:pt x="35052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917447" y="2790444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779"/>
                </a:moveTo>
                <a:lnTo>
                  <a:pt x="34518" y="14096"/>
                </a:lnTo>
                <a:lnTo>
                  <a:pt x="33464" y="10413"/>
                </a:lnTo>
                <a:lnTo>
                  <a:pt x="29743" y="5206"/>
                </a:lnTo>
                <a:lnTo>
                  <a:pt x="23901" y="1523"/>
                </a:lnTo>
                <a:lnTo>
                  <a:pt x="20713" y="0"/>
                </a:lnTo>
                <a:lnTo>
                  <a:pt x="17526" y="0"/>
                </a:lnTo>
                <a:lnTo>
                  <a:pt x="10617" y="1523"/>
                </a:lnTo>
                <a:lnTo>
                  <a:pt x="5308" y="5206"/>
                </a:lnTo>
                <a:lnTo>
                  <a:pt x="1066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66" y="24002"/>
                </a:lnTo>
                <a:lnTo>
                  <a:pt x="5308" y="29844"/>
                </a:lnTo>
                <a:lnTo>
                  <a:pt x="10617" y="33019"/>
                </a:lnTo>
                <a:lnTo>
                  <a:pt x="13804" y="34543"/>
                </a:lnTo>
                <a:lnTo>
                  <a:pt x="17526" y="35051"/>
                </a:lnTo>
                <a:lnTo>
                  <a:pt x="20713" y="34543"/>
                </a:lnTo>
                <a:lnTo>
                  <a:pt x="23901" y="33019"/>
                </a:lnTo>
                <a:lnTo>
                  <a:pt x="29743" y="29844"/>
                </a:lnTo>
                <a:lnTo>
                  <a:pt x="33464" y="24002"/>
                </a:lnTo>
                <a:lnTo>
                  <a:pt x="34518" y="20446"/>
                </a:lnTo>
                <a:lnTo>
                  <a:pt x="35052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964691" y="2790444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1574" y="24002"/>
                </a:moveTo>
                <a:lnTo>
                  <a:pt x="5232" y="29844"/>
                </a:lnTo>
                <a:lnTo>
                  <a:pt x="10464" y="33019"/>
                </a:lnTo>
                <a:lnTo>
                  <a:pt x="14122" y="34543"/>
                </a:lnTo>
                <a:lnTo>
                  <a:pt x="17259" y="35051"/>
                </a:lnTo>
                <a:lnTo>
                  <a:pt x="20408" y="34543"/>
                </a:lnTo>
                <a:lnTo>
                  <a:pt x="24066" y="33019"/>
                </a:lnTo>
                <a:lnTo>
                  <a:pt x="29819" y="29844"/>
                </a:lnTo>
                <a:lnTo>
                  <a:pt x="32956" y="24002"/>
                </a:lnTo>
                <a:lnTo>
                  <a:pt x="34010" y="20446"/>
                </a:lnTo>
                <a:lnTo>
                  <a:pt x="35052" y="17779"/>
                </a:lnTo>
                <a:lnTo>
                  <a:pt x="34010" y="14096"/>
                </a:lnTo>
                <a:lnTo>
                  <a:pt x="32956" y="10413"/>
                </a:lnTo>
                <a:lnTo>
                  <a:pt x="29819" y="5206"/>
                </a:lnTo>
                <a:lnTo>
                  <a:pt x="24066" y="1523"/>
                </a:lnTo>
                <a:lnTo>
                  <a:pt x="20408" y="0"/>
                </a:lnTo>
                <a:lnTo>
                  <a:pt x="17259" y="0"/>
                </a:lnTo>
                <a:lnTo>
                  <a:pt x="10464" y="1523"/>
                </a:lnTo>
                <a:lnTo>
                  <a:pt x="5232" y="5206"/>
                </a:lnTo>
                <a:lnTo>
                  <a:pt x="1574" y="10413"/>
                </a:lnTo>
                <a:lnTo>
                  <a:pt x="0" y="17779"/>
                </a:lnTo>
                <a:lnTo>
                  <a:pt x="0" y="20446"/>
                </a:lnTo>
                <a:lnTo>
                  <a:pt x="1574" y="24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011936" y="2790444"/>
            <a:ext cx="33527" cy="35051"/>
          </a:xfrm>
          <a:custGeom>
            <a:avLst/>
            <a:gdLst/>
            <a:ahLst/>
            <a:cxnLst/>
            <a:rect l="l" t="t" r="r" b="b"/>
            <a:pathLst>
              <a:path w="33527" h="35051">
                <a:moveTo>
                  <a:pt x="33527" y="17779"/>
                </a:moveTo>
                <a:lnTo>
                  <a:pt x="33019" y="14096"/>
                </a:lnTo>
                <a:lnTo>
                  <a:pt x="32003" y="10413"/>
                </a:lnTo>
                <a:lnTo>
                  <a:pt x="28447" y="5206"/>
                </a:lnTo>
                <a:lnTo>
                  <a:pt x="22859" y="1523"/>
                </a:lnTo>
                <a:lnTo>
                  <a:pt x="19303" y="0"/>
                </a:lnTo>
                <a:lnTo>
                  <a:pt x="16763" y="0"/>
                </a:lnTo>
                <a:lnTo>
                  <a:pt x="10159" y="1523"/>
                </a:lnTo>
                <a:lnTo>
                  <a:pt x="5079" y="5206"/>
                </a:lnTo>
                <a:lnTo>
                  <a:pt x="1015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5" y="24002"/>
                </a:lnTo>
                <a:lnTo>
                  <a:pt x="5079" y="29844"/>
                </a:lnTo>
                <a:lnTo>
                  <a:pt x="10159" y="33019"/>
                </a:lnTo>
                <a:lnTo>
                  <a:pt x="13207" y="34543"/>
                </a:lnTo>
                <a:lnTo>
                  <a:pt x="16763" y="35051"/>
                </a:lnTo>
                <a:lnTo>
                  <a:pt x="19303" y="34543"/>
                </a:lnTo>
                <a:lnTo>
                  <a:pt x="22859" y="33019"/>
                </a:lnTo>
                <a:lnTo>
                  <a:pt x="28447" y="29844"/>
                </a:lnTo>
                <a:lnTo>
                  <a:pt x="32003" y="24002"/>
                </a:lnTo>
                <a:lnTo>
                  <a:pt x="33019" y="20446"/>
                </a:lnTo>
                <a:lnTo>
                  <a:pt x="33527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059180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18" y="14096"/>
                </a:lnTo>
                <a:lnTo>
                  <a:pt x="33464" y="10413"/>
                </a:lnTo>
                <a:lnTo>
                  <a:pt x="29743" y="5206"/>
                </a:lnTo>
                <a:lnTo>
                  <a:pt x="23901" y="1523"/>
                </a:lnTo>
                <a:lnTo>
                  <a:pt x="20713" y="0"/>
                </a:lnTo>
                <a:lnTo>
                  <a:pt x="17525" y="0"/>
                </a:lnTo>
                <a:lnTo>
                  <a:pt x="10617" y="1523"/>
                </a:lnTo>
                <a:lnTo>
                  <a:pt x="5308" y="5206"/>
                </a:lnTo>
                <a:lnTo>
                  <a:pt x="1066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66" y="24002"/>
                </a:lnTo>
                <a:lnTo>
                  <a:pt x="5308" y="29844"/>
                </a:lnTo>
                <a:lnTo>
                  <a:pt x="10617" y="33019"/>
                </a:lnTo>
                <a:lnTo>
                  <a:pt x="13804" y="34543"/>
                </a:lnTo>
                <a:lnTo>
                  <a:pt x="17525" y="35051"/>
                </a:lnTo>
                <a:lnTo>
                  <a:pt x="20713" y="34543"/>
                </a:lnTo>
                <a:lnTo>
                  <a:pt x="23901" y="33019"/>
                </a:lnTo>
                <a:lnTo>
                  <a:pt x="29743" y="29844"/>
                </a:lnTo>
                <a:lnTo>
                  <a:pt x="33464" y="24002"/>
                </a:lnTo>
                <a:lnTo>
                  <a:pt x="34518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104900" y="2790444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1574" y="24002"/>
                </a:moveTo>
                <a:lnTo>
                  <a:pt x="5232" y="29844"/>
                </a:lnTo>
                <a:lnTo>
                  <a:pt x="10464" y="33019"/>
                </a:lnTo>
                <a:lnTo>
                  <a:pt x="14122" y="34543"/>
                </a:lnTo>
                <a:lnTo>
                  <a:pt x="17259" y="35051"/>
                </a:lnTo>
                <a:lnTo>
                  <a:pt x="20408" y="34543"/>
                </a:lnTo>
                <a:lnTo>
                  <a:pt x="24066" y="33019"/>
                </a:lnTo>
                <a:lnTo>
                  <a:pt x="29819" y="29844"/>
                </a:lnTo>
                <a:lnTo>
                  <a:pt x="32956" y="24002"/>
                </a:lnTo>
                <a:lnTo>
                  <a:pt x="34010" y="20446"/>
                </a:lnTo>
                <a:lnTo>
                  <a:pt x="35052" y="17779"/>
                </a:lnTo>
                <a:lnTo>
                  <a:pt x="34010" y="14096"/>
                </a:lnTo>
                <a:lnTo>
                  <a:pt x="32956" y="10413"/>
                </a:lnTo>
                <a:lnTo>
                  <a:pt x="29819" y="5206"/>
                </a:lnTo>
                <a:lnTo>
                  <a:pt x="24066" y="1523"/>
                </a:lnTo>
                <a:lnTo>
                  <a:pt x="20408" y="0"/>
                </a:lnTo>
                <a:lnTo>
                  <a:pt x="17259" y="0"/>
                </a:lnTo>
                <a:lnTo>
                  <a:pt x="10464" y="1523"/>
                </a:lnTo>
                <a:lnTo>
                  <a:pt x="5232" y="5206"/>
                </a:lnTo>
                <a:lnTo>
                  <a:pt x="1574" y="10413"/>
                </a:lnTo>
                <a:lnTo>
                  <a:pt x="0" y="17779"/>
                </a:lnTo>
                <a:lnTo>
                  <a:pt x="0" y="20446"/>
                </a:lnTo>
                <a:lnTo>
                  <a:pt x="1574" y="24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258824" y="3416808"/>
            <a:ext cx="22859" cy="22859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11937" y="22351"/>
                </a:moveTo>
                <a:lnTo>
                  <a:pt x="15112" y="21336"/>
                </a:lnTo>
                <a:lnTo>
                  <a:pt x="19176" y="19303"/>
                </a:lnTo>
                <a:lnTo>
                  <a:pt x="21843" y="15239"/>
                </a:lnTo>
                <a:lnTo>
                  <a:pt x="22859" y="11683"/>
                </a:lnTo>
                <a:lnTo>
                  <a:pt x="21843" y="7112"/>
                </a:lnTo>
                <a:lnTo>
                  <a:pt x="19176" y="3555"/>
                </a:lnTo>
                <a:lnTo>
                  <a:pt x="15112" y="1015"/>
                </a:lnTo>
                <a:lnTo>
                  <a:pt x="11429" y="0"/>
                </a:lnTo>
                <a:lnTo>
                  <a:pt x="6756" y="1015"/>
                </a:lnTo>
                <a:lnTo>
                  <a:pt x="3111" y="3555"/>
                </a:lnTo>
                <a:lnTo>
                  <a:pt x="520" y="7112"/>
                </a:lnTo>
                <a:lnTo>
                  <a:pt x="0" y="11683"/>
                </a:lnTo>
                <a:lnTo>
                  <a:pt x="520" y="15239"/>
                </a:lnTo>
                <a:lnTo>
                  <a:pt x="3111" y="19303"/>
                </a:lnTo>
                <a:lnTo>
                  <a:pt x="6756" y="21336"/>
                </a:lnTo>
                <a:lnTo>
                  <a:pt x="11429" y="22859"/>
                </a:lnTo>
                <a:lnTo>
                  <a:pt x="11937" y="2235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271016" y="3384804"/>
            <a:ext cx="24384" cy="22860"/>
          </a:xfrm>
          <a:custGeom>
            <a:avLst/>
            <a:gdLst/>
            <a:ahLst/>
            <a:cxnLst/>
            <a:rect l="l" t="t" r="r" b="b"/>
            <a:pathLst>
              <a:path w="24384" h="22860">
                <a:moveTo>
                  <a:pt x="18287" y="20828"/>
                </a:moveTo>
                <a:lnTo>
                  <a:pt x="21081" y="19176"/>
                </a:lnTo>
                <a:lnTo>
                  <a:pt x="23240" y="15621"/>
                </a:lnTo>
                <a:lnTo>
                  <a:pt x="23875" y="12954"/>
                </a:lnTo>
                <a:lnTo>
                  <a:pt x="24384" y="11430"/>
                </a:lnTo>
                <a:lnTo>
                  <a:pt x="23240" y="6731"/>
                </a:lnTo>
                <a:lnTo>
                  <a:pt x="21081" y="3175"/>
                </a:lnTo>
                <a:lnTo>
                  <a:pt x="16637" y="508"/>
                </a:lnTo>
                <a:lnTo>
                  <a:pt x="12192" y="0"/>
                </a:lnTo>
                <a:lnTo>
                  <a:pt x="7239" y="508"/>
                </a:lnTo>
                <a:lnTo>
                  <a:pt x="3937" y="3175"/>
                </a:lnTo>
                <a:lnTo>
                  <a:pt x="508" y="6731"/>
                </a:lnTo>
                <a:lnTo>
                  <a:pt x="0" y="11430"/>
                </a:lnTo>
                <a:lnTo>
                  <a:pt x="508" y="15621"/>
                </a:lnTo>
                <a:lnTo>
                  <a:pt x="3937" y="19176"/>
                </a:lnTo>
                <a:lnTo>
                  <a:pt x="7239" y="21844"/>
                </a:lnTo>
                <a:lnTo>
                  <a:pt x="12192" y="22860"/>
                </a:lnTo>
                <a:lnTo>
                  <a:pt x="14350" y="22351"/>
                </a:lnTo>
                <a:lnTo>
                  <a:pt x="18287" y="2082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286256" y="3352800"/>
            <a:ext cx="22859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11937" y="22351"/>
                </a:moveTo>
                <a:lnTo>
                  <a:pt x="15112" y="21844"/>
                </a:lnTo>
                <a:lnTo>
                  <a:pt x="19177" y="19685"/>
                </a:lnTo>
                <a:lnTo>
                  <a:pt x="21843" y="15621"/>
                </a:lnTo>
                <a:lnTo>
                  <a:pt x="22859" y="11429"/>
                </a:lnTo>
                <a:lnTo>
                  <a:pt x="21843" y="6730"/>
                </a:lnTo>
                <a:lnTo>
                  <a:pt x="19177" y="3683"/>
                </a:lnTo>
                <a:lnTo>
                  <a:pt x="15112" y="508"/>
                </a:lnTo>
                <a:lnTo>
                  <a:pt x="11430" y="0"/>
                </a:lnTo>
                <a:lnTo>
                  <a:pt x="6731" y="508"/>
                </a:lnTo>
                <a:lnTo>
                  <a:pt x="3175" y="3683"/>
                </a:lnTo>
                <a:lnTo>
                  <a:pt x="507" y="6730"/>
                </a:lnTo>
                <a:lnTo>
                  <a:pt x="0" y="11429"/>
                </a:lnTo>
                <a:lnTo>
                  <a:pt x="507" y="15621"/>
                </a:lnTo>
                <a:lnTo>
                  <a:pt x="3175" y="19685"/>
                </a:lnTo>
                <a:lnTo>
                  <a:pt x="6731" y="21844"/>
                </a:lnTo>
                <a:lnTo>
                  <a:pt x="11430" y="22860"/>
                </a:lnTo>
                <a:lnTo>
                  <a:pt x="11937" y="2235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299972" y="3320796"/>
            <a:ext cx="24384" cy="24383"/>
          </a:xfrm>
          <a:custGeom>
            <a:avLst/>
            <a:gdLst/>
            <a:ahLst/>
            <a:cxnLst/>
            <a:rect l="l" t="t" r="r" b="b"/>
            <a:pathLst>
              <a:path w="24384" h="24383">
                <a:moveTo>
                  <a:pt x="24384" y="12445"/>
                </a:moveTo>
                <a:lnTo>
                  <a:pt x="23240" y="7619"/>
                </a:lnTo>
                <a:lnTo>
                  <a:pt x="21081" y="3809"/>
                </a:lnTo>
                <a:lnTo>
                  <a:pt x="16637" y="1142"/>
                </a:lnTo>
                <a:lnTo>
                  <a:pt x="12191" y="0"/>
                </a:lnTo>
                <a:lnTo>
                  <a:pt x="7239" y="1142"/>
                </a:lnTo>
                <a:lnTo>
                  <a:pt x="3937" y="3809"/>
                </a:lnTo>
                <a:lnTo>
                  <a:pt x="508" y="7619"/>
                </a:lnTo>
                <a:lnTo>
                  <a:pt x="0" y="12445"/>
                </a:lnTo>
                <a:lnTo>
                  <a:pt x="508" y="16255"/>
                </a:lnTo>
                <a:lnTo>
                  <a:pt x="3937" y="20574"/>
                </a:lnTo>
                <a:lnTo>
                  <a:pt x="7239" y="22732"/>
                </a:lnTo>
                <a:lnTo>
                  <a:pt x="12191" y="24383"/>
                </a:lnTo>
                <a:lnTo>
                  <a:pt x="14350" y="23875"/>
                </a:lnTo>
                <a:lnTo>
                  <a:pt x="18287" y="21716"/>
                </a:lnTo>
                <a:lnTo>
                  <a:pt x="21081" y="20574"/>
                </a:lnTo>
                <a:lnTo>
                  <a:pt x="23240" y="16255"/>
                </a:lnTo>
                <a:lnTo>
                  <a:pt x="24384" y="1244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315212" y="3290316"/>
            <a:ext cx="22859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11937" y="22351"/>
                </a:moveTo>
                <a:lnTo>
                  <a:pt x="15112" y="21844"/>
                </a:lnTo>
                <a:lnTo>
                  <a:pt x="19176" y="19176"/>
                </a:lnTo>
                <a:lnTo>
                  <a:pt x="21843" y="15621"/>
                </a:lnTo>
                <a:lnTo>
                  <a:pt x="22351" y="12954"/>
                </a:lnTo>
                <a:lnTo>
                  <a:pt x="22859" y="11430"/>
                </a:lnTo>
                <a:lnTo>
                  <a:pt x="21843" y="6731"/>
                </a:lnTo>
                <a:lnTo>
                  <a:pt x="19176" y="3175"/>
                </a:lnTo>
                <a:lnTo>
                  <a:pt x="15112" y="508"/>
                </a:lnTo>
                <a:lnTo>
                  <a:pt x="11429" y="0"/>
                </a:lnTo>
                <a:lnTo>
                  <a:pt x="6731" y="508"/>
                </a:lnTo>
                <a:lnTo>
                  <a:pt x="3175" y="3175"/>
                </a:lnTo>
                <a:lnTo>
                  <a:pt x="507" y="6731"/>
                </a:lnTo>
                <a:lnTo>
                  <a:pt x="0" y="11430"/>
                </a:lnTo>
                <a:lnTo>
                  <a:pt x="507" y="15621"/>
                </a:lnTo>
                <a:lnTo>
                  <a:pt x="3175" y="19176"/>
                </a:lnTo>
                <a:lnTo>
                  <a:pt x="6731" y="21844"/>
                </a:lnTo>
                <a:lnTo>
                  <a:pt x="11429" y="22860"/>
                </a:lnTo>
                <a:lnTo>
                  <a:pt x="11937" y="2235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328928" y="3258312"/>
            <a:ext cx="21335" cy="22860"/>
          </a:xfrm>
          <a:custGeom>
            <a:avLst/>
            <a:gdLst/>
            <a:ahLst/>
            <a:cxnLst/>
            <a:rect l="l" t="t" r="r" b="b"/>
            <a:pathLst>
              <a:path w="21335" h="22860">
                <a:moveTo>
                  <a:pt x="21335" y="11429"/>
                </a:moveTo>
                <a:lnTo>
                  <a:pt x="20319" y="6730"/>
                </a:lnTo>
                <a:lnTo>
                  <a:pt x="18415" y="3683"/>
                </a:lnTo>
                <a:lnTo>
                  <a:pt x="14605" y="508"/>
                </a:lnTo>
                <a:lnTo>
                  <a:pt x="10668" y="0"/>
                </a:lnTo>
                <a:lnTo>
                  <a:pt x="6350" y="508"/>
                </a:lnTo>
                <a:lnTo>
                  <a:pt x="3428" y="3683"/>
                </a:lnTo>
                <a:lnTo>
                  <a:pt x="508" y="6730"/>
                </a:lnTo>
                <a:lnTo>
                  <a:pt x="0" y="11429"/>
                </a:lnTo>
                <a:lnTo>
                  <a:pt x="508" y="15621"/>
                </a:lnTo>
                <a:lnTo>
                  <a:pt x="3428" y="19685"/>
                </a:lnTo>
                <a:lnTo>
                  <a:pt x="6350" y="21843"/>
                </a:lnTo>
                <a:lnTo>
                  <a:pt x="10668" y="22860"/>
                </a:lnTo>
                <a:lnTo>
                  <a:pt x="11175" y="22351"/>
                </a:lnTo>
                <a:lnTo>
                  <a:pt x="14605" y="21843"/>
                </a:lnTo>
                <a:lnTo>
                  <a:pt x="18415" y="19685"/>
                </a:lnTo>
                <a:lnTo>
                  <a:pt x="20319" y="15621"/>
                </a:lnTo>
                <a:lnTo>
                  <a:pt x="21335" y="1142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342644" y="3227832"/>
            <a:ext cx="22859" cy="22859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59" y="11429"/>
                </a:moveTo>
                <a:lnTo>
                  <a:pt x="21843" y="6730"/>
                </a:lnTo>
                <a:lnTo>
                  <a:pt x="19177" y="3175"/>
                </a:lnTo>
                <a:lnTo>
                  <a:pt x="15112" y="507"/>
                </a:lnTo>
                <a:lnTo>
                  <a:pt x="11430" y="0"/>
                </a:lnTo>
                <a:lnTo>
                  <a:pt x="6731" y="507"/>
                </a:lnTo>
                <a:lnTo>
                  <a:pt x="3175" y="3175"/>
                </a:lnTo>
                <a:lnTo>
                  <a:pt x="508" y="6730"/>
                </a:lnTo>
                <a:lnTo>
                  <a:pt x="0" y="11429"/>
                </a:lnTo>
                <a:lnTo>
                  <a:pt x="508" y="15112"/>
                </a:lnTo>
                <a:lnTo>
                  <a:pt x="3175" y="19176"/>
                </a:lnTo>
                <a:lnTo>
                  <a:pt x="6731" y="21843"/>
                </a:lnTo>
                <a:lnTo>
                  <a:pt x="11430" y="22859"/>
                </a:lnTo>
                <a:lnTo>
                  <a:pt x="11937" y="22351"/>
                </a:lnTo>
                <a:lnTo>
                  <a:pt x="15112" y="21843"/>
                </a:lnTo>
                <a:lnTo>
                  <a:pt x="19177" y="19176"/>
                </a:lnTo>
                <a:lnTo>
                  <a:pt x="21843" y="15112"/>
                </a:lnTo>
                <a:lnTo>
                  <a:pt x="22859" y="1142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356360" y="3195828"/>
            <a:ext cx="22859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11937" y="22351"/>
                </a:moveTo>
                <a:lnTo>
                  <a:pt x="15621" y="21844"/>
                </a:lnTo>
                <a:lnTo>
                  <a:pt x="19684" y="19176"/>
                </a:lnTo>
                <a:lnTo>
                  <a:pt x="21843" y="15621"/>
                </a:lnTo>
                <a:lnTo>
                  <a:pt x="22352" y="12954"/>
                </a:lnTo>
                <a:lnTo>
                  <a:pt x="22859" y="11430"/>
                </a:lnTo>
                <a:lnTo>
                  <a:pt x="21843" y="6731"/>
                </a:lnTo>
                <a:lnTo>
                  <a:pt x="19684" y="3683"/>
                </a:lnTo>
                <a:lnTo>
                  <a:pt x="15621" y="508"/>
                </a:lnTo>
                <a:lnTo>
                  <a:pt x="11430" y="0"/>
                </a:lnTo>
                <a:lnTo>
                  <a:pt x="6731" y="508"/>
                </a:lnTo>
                <a:lnTo>
                  <a:pt x="3683" y="3683"/>
                </a:lnTo>
                <a:lnTo>
                  <a:pt x="508" y="6731"/>
                </a:lnTo>
                <a:lnTo>
                  <a:pt x="0" y="11430"/>
                </a:lnTo>
                <a:lnTo>
                  <a:pt x="508" y="15621"/>
                </a:lnTo>
                <a:lnTo>
                  <a:pt x="3683" y="19176"/>
                </a:lnTo>
                <a:lnTo>
                  <a:pt x="6731" y="21844"/>
                </a:lnTo>
                <a:lnTo>
                  <a:pt x="11430" y="22860"/>
                </a:lnTo>
                <a:lnTo>
                  <a:pt x="11937" y="2235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370076" y="3163824"/>
            <a:ext cx="24384" cy="24384"/>
          </a:xfrm>
          <a:custGeom>
            <a:avLst/>
            <a:gdLst/>
            <a:ahLst/>
            <a:cxnLst/>
            <a:rect l="l" t="t" r="r" b="b"/>
            <a:pathLst>
              <a:path w="24384" h="24384">
                <a:moveTo>
                  <a:pt x="12700" y="23875"/>
                </a:moveTo>
                <a:lnTo>
                  <a:pt x="16129" y="23240"/>
                </a:lnTo>
                <a:lnTo>
                  <a:pt x="20446" y="21081"/>
                </a:lnTo>
                <a:lnTo>
                  <a:pt x="21590" y="18287"/>
                </a:lnTo>
                <a:lnTo>
                  <a:pt x="23240" y="16637"/>
                </a:lnTo>
                <a:lnTo>
                  <a:pt x="24384" y="12191"/>
                </a:lnTo>
                <a:lnTo>
                  <a:pt x="23240" y="7747"/>
                </a:lnTo>
                <a:lnTo>
                  <a:pt x="20446" y="3937"/>
                </a:lnTo>
                <a:lnTo>
                  <a:pt x="16129" y="508"/>
                </a:lnTo>
                <a:lnTo>
                  <a:pt x="12192" y="0"/>
                </a:lnTo>
                <a:lnTo>
                  <a:pt x="7239" y="508"/>
                </a:lnTo>
                <a:lnTo>
                  <a:pt x="3302" y="3937"/>
                </a:lnTo>
                <a:lnTo>
                  <a:pt x="508" y="7747"/>
                </a:lnTo>
                <a:lnTo>
                  <a:pt x="0" y="12191"/>
                </a:lnTo>
                <a:lnTo>
                  <a:pt x="508" y="16637"/>
                </a:lnTo>
                <a:lnTo>
                  <a:pt x="3302" y="21081"/>
                </a:lnTo>
                <a:lnTo>
                  <a:pt x="7239" y="23240"/>
                </a:lnTo>
                <a:lnTo>
                  <a:pt x="12192" y="24384"/>
                </a:lnTo>
                <a:lnTo>
                  <a:pt x="12700" y="2387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383792" y="3131820"/>
            <a:ext cx="24384" cy="24383"/>
          </a:xfrm>
          <a:custGeom>
            <a:avLst/>
            <a:gdLst/>
            <a:ahLst/>
            <a:cxnLst/>
            <a:rect l="l" t="t" r="r" b="b"/>
            <a:pathLst>
              <a:path w="24384" h="24383">
                <a:moveTo>
                  <a:pt x="24384" y="12191"/>
                </a:moveTo>
                <a:lnTo>
                  <a:pt x="23241" y="7238"/>
                </a:lnTo>
                <a:lnTo>
                  <a:pt x="21082" y="3301"/>
                </a:lnTo>
                <a:lnTo>
                  <a:pt x="16637" y="507"/>
                </a:lnTo>
                <a:lnTo>
                  <a:pt x="12192" y="0"/>
                </a:lnTo>
                <a:lnTo>
                  <a:pt x="7239" y="507"/>
                </a:lnTo>
                <a:lnTo>
                  <a:pt x="3937" y="3301"/>
                </a:lnTo>
                <a:lnTo>
                  <a:pt x="508" y="7238"/>
                </a:lnTo>
                <a:lnTo>
                  <a:pt x="0" y="12191"/>
                </a:lnTo>
                <a:lnTo>
                  <a:pt x="508" y="16128"/>
                </a:lnTo>
                <a:lnTo>
                  <a:pt x="3937" y="20446"/>
                </a:lnTo>
                <a:lnTo>
                  <a:pt x="7239" y="23240"/>
                </a:lnTo>
                <a:lnTo>
                  <a:pt x="12192" y="24383"/>
                </a:lnTo>
                <a:lnTo>
                  <a:pt x="14351" y="23875"/>
                </a:lnTo>
                <a:lnTo>
                  <a:pt x="18288" y="21589"/>
                </a:lnTo>
                <a:lnTo>
                  <a:pt x="21082" y="20446"/>
                </a:lnTo>
                <a:lnTo>
                  <a:pt x="23241" y="16128"/>
                </a:lnTo>
                <a:lnTo>
                  <a:pt x="24384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400556" y="3099816"/>
            <a:ext cx="21335" cy="24384"/>
          </a:xfrm>
          <a:custGeom>
            <a:avLst/>
            <a:gdLst/>
            <a:ahLst/>
            <a:cxnLst/>
            <a:rect l="l" t="t" r="r" b="b"/>
            <a:pathLst>
              <a:path w="21335" h="24384">
                <a:moveTo>
                  <a:pt x="0" y="12192"/>
                </a:moveTo>
                <a:lnTo>
                  <a:pt x="507" y="16637"/>
                </a:lnTo>
                <a:lnTo>
                  <a:pt x="2921" y="21082"/>
                </a:lnTo>
                <a:lnTo>
                  <a:pt x="6350" y="23241"/>
                </a:lnTo>
                <a:lnTo>
                  <a:pt x="10668" y="24384"/>
                </a:lnTo>
                <a:lnTo>
                  <a:pt x="12065" y="23875"/>
                </a:lnTo>
                <a:lnTo>
                  <a:pt x="14605" y="23241"/>
                </a:lnTo>
                <a:lnTo>
                  <a:pt x="17906" y="21082"/>
                </a:lnTo>
                <a:lnTo>
                  <a:pt x="19431" y="18287"/>
                </a:lnTo>
                <a:lnTo>
                  <a:pt x="20319" y="16637"/>
                </a:lnTo>
                <a:lnTo>
                  <a:pt x="20828" y="13843"/>
                </a:lnTo>
                <a:lnTo>
                  <a:pt x="21335" y="12192"/>
                </a:lnTo>
                <a:lnTo>
                  <a:pt x="20319" y="7238"/>
                </a:lnTo>
                <a:lnTo>
                  <a:pt x="17906" y="3937"/>
                </a:lnTo>
                <a:lnTo>
                  <a:pt x="14605" y="508"/>
                </a:lnTo>
                <a:lnTo>
                  <a:pt x="10668" y="0"/>
                </a:lnTo>
                <a:lnTo>
                  <a:pt x="6350" y="508"/>
                </a:lnTo>
                <a:lnTo>
                  <a:pt x="2921" y="3937"/>
                </a:lnTo>
                <a:lnTo>
                  <a:pt x="507" y="7238"/>
                </a:lnTo>
                <a:lnTo>
                  <a:pt x="0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412748" y="3067812"/>
            <a:ext cx="24384" cy="24384"/>
          </a:xfrm>
          <a:custGeom>
            <a:avLst/>
            <a:gdLst/>
            <a:ahLst/>
            <a:cxnLst/>
            <a:rect l="l" t="t" r="r" b="b"/>
            <a:pathLst>
              <a:path w="24384" h="24384">
                <a:moveTo>
                  <a:pt x="17907" y="22225"/>
                </a:moveTo>
                <a:lnTo>
                  <a:pt x="20574" y="21082"/>
                </a:lnTo>
                <a:lnTo>
                  <a:pt x="21717" y="18287"/>
                </a:lnTo>
                <a:lnTo>
                  <a:pt x="22733" y="16637"/>
                </a:lnTo>
                <a:lnTo>
                  <a:pt x="24384" y="12191"/>
                </a:lnTo>
                <a:lnTo>
                  <a:pt x="22733" y="7747"/>
                </a:lnTo>
                <a:lnTo>
                  <a:pt x="20574" y="3937"/>
                </a:lnTo>
                <a:lnTo>
                  <a:pt x="16256" y="508"/>
                </a:lnTo>
                <a:lnTo>
                  <a:pt x="11938" y="0"/>
                </a:lnTo>
                <a:lnTo>
                  <a:pt x="7620" y="508"/>
                </a:lnTo>
                <a:lnTo>
                  <a:pt x="3810" y="3937"/>
                </a:lnTo>
                <a:lnTo>
                  <a:pt x="508" y="7747"/>
                </a:lnTo>
                <a:lnTo>
                  <a:pt x="0" y="12191"/>
                </a:lnTo>
                <a:lnTo>
                  <a:pt x="508" y="16637"/>
                </a:lnTo>
                <a:lnTo>
                  <a:pt x="3810" y="21082"/>
                </a:lnTo>
                <a:lnTo>
                  <a:pt x="7620" y="23240"/>
                </a:lnTo>
                <a:lnTo>
                  <a:pt x="11938" y="24384"/>
                </a:lnTo>
                <a:lnTo>
                  <a:pt x="14096" y="23875"/>
                </a:lnTo>
                <a:lnTo>
                  <a:pt x="17907" y="2222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426464" y="3038855"/>
            <a:ext cx="24384" cy="21336"/>
          </a:xfrm>
          <a:custGeom>
            <a:avLst/>
            <a:gdLst/>
            <a:ahLst/>
            <a:cxnLst/>
            <a:rect l="l" t="t" r="r" b="b"/>
            <a:pathLst>
              <a:path w="24384" h="21336">
                <a:moveTo>
                  <a:pt x="24384" y="10668"/>
                </a:moveTo>
                <a:lnTo>
                  <a:pt x="23241" y="6350"/>
                </a:lnTo>
                <a:lnTo>
                  <a:pt x="20447" y="2921"/>
                </a:lnTo>
                <a:lnTo>
                  <a:pt x="16637" y="508"/>
                </a:lnTo>
                <a:lnTo>
                  <a:pt x="12192" y="0"/>
                </a:lnTo>
                <a:lnTo>
                  <a:pt x="7239" y="508"/>
                </a:lnTo>
                <a:lnTo>
                  <a:pt x="3302" y="2921"/>
                </a:lnTo>
                <a:lnTo>
                  <a:pt x="508" y="6350"/>
                </a:lnTo>
                <a:lnTo>
                  <a:pt x="0" y="10668"/>
                </a:lnTo>
                <a:lnTo>
                  <a:pt x="508" y="14097"/>
                </a:lnTo>
                <a:lnTo>
                  <a:pt x="3302" y="17907"/>
                </a:lnTo>
                <a:lnTo>
                  <a:pt x="7239" y="20320"/>
                </a:lnTo>
                <a:lnTo>
                  <a:pt x="12192" y="21336"/>
                </a:lnTo>
                <a:lnTo>
                  <a:pt x="13843" y="20828"/>
                </a:lnTo>
                <a:lnTo>
                  <a:pt x="16637" y="20320"/>
                </a:lnTo>
                <a:lnTo>
                  <a:pt x="20447" y="17907"/>
                </a:lnTo>
                <a:lnTo>
                  <a:pt x="23241" y="14097"/>
                </a:lnTo>
                <a:lnTo>
                  <a:pt x="24384" y="1066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443228" y="3006852"/>
            <a:ext cx="24384" cy="21336"/>
          </a:xfrm>
          <a:custGeom>
            <a:avLst/>
            <a:gdLst/>
            <a:ahLst/>
            <a:cxnLst/>
            <a:rect l="l" t="t" r="r" b="b"/>
            <a:pathLst>
              <a:path w="24384" h="21336">
                <a:moveTo>
                  <a:pt x="12700" y="20827"/>
                </a:moveTo>
                <a:lnTo>
                  <a:pt x="16128" y="20320"/>
                </a:lnTo>
                <a:lnTo>
                  <a:pt x="20446" y="18414"/>
                </a:lnTo>
                <a:lnTo>
                  <a:pt x="23240" y="14605"/>
                </a:lnTo>
                <a:lnTo>
                  <a:pt x="23875" y="12064"/>
                </a:lnTo>
                <a:lnTo>
                  <a:pt x="24384" y="10668"/>
                </a:lnTo>
                <a:lnTo>
                  <a:pt x="23240" y="6350"/>
                </a:lnTo>
                <a:lnTo>
                  <a:pt x="20446" y="3428"/>
                </a:lnTo>
                <a:lnTo>
                  <a:pt x="16128" y="508"/>
                </a:lnTo>
                <a:lnTo>
                  <a:pt x="12191" y="0"/>
                </a:lnTo>
                <a:lnTo>
                  <a:pt x="7238" y="508"/>
                </a:lnTo>
                <a:lnTo>
                  <a:pt x="3302" y="3428"/>
                </a:lnTo>
                <a:lnTo>
                  <a:pt x="508" y="6350"/>
                </a:lnTo>
                <a:lnTo>
                  <a:pt x="0" y="10668"/>
                </a:lnTo>
                <a:lnTo>
                  <a:pt x="508" y="14605"/>
                </a:lnTo>
                <a:lnTo>
                  <a:pt x="3302" y="18414"/>
                </a:lnTo>
                <a:lnTo>
                  <a:pt x="7238" y="20320"/>
                </a:lnTo>
                <a:lnTo>
                  <a:pt x="12191" y="21336"/>
                </a:lnTo>
                <a:lnTo>
                  <a:pt x="12700" y="2082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456944" y="2974848"/>
            <a:ext cx="22859" cy="24384"/>
          </a:xfrm>
          <a:custGeom>
            <a:avLst/>
            <a:gdLst/>
            <a:ahLst/>
            <a:cxnLst/>
            <a:rect l="l" t="t" r="r" b="b"/>
            <a:pathLst>
              <a:path w="22859" h="24384">
                <a:moveTo>
                  <a:pt x="22859" y="11937"/>
                </a:moveTo>
                <a:lnTo>
                  <a:pt x="21843" y="7619"/>
                </a:lnTo>
                <a:lnTo>
                  <a:pt x="19684" y="3810"/>
                </a:lnTo>
                <a:lnTo>
                  <a:pt x="15621" y="507"/>
                </a:lnTo>
                <a:lnTo>
                  <a:pt x="11430" y="0"/>
                </a:lnTo>
                <a:lnTo>
                  <a:pt x="6731" y="507"/>
                </a:lnTo>
                <a:lnTo>
                  <a:pt x="3683" y="3810"/>
                </a:lnTo>
                <a:lnTo>
                  <a:pt x="508" y="7619"/>
                </a:lnTo>
                <a:lnTo>
                  <a:pt x="0" y="11937"/>
                </a:lnTo>
                <a:lnTo>
                  <a:pt x="508" y="16255"/>
                </a:lnTo>
                <a:lnTo>
                  <a:pt x="3683" y="20574"/>
                </a:lnTo>
                <a:lnTo>
                  <a:pt x="6731" y="22732"/>
                </a:lnTo>
                <a:lnTo>
                  <a:pt x="11430" y="24384"/>
                </a:lnTo>
                <a:lnTo>
                  <a:pt x="12953" y="23240"/>
                </a:lnTo>
                <a:lnTo>
                  <a:pt x="15621" y="22732"/>
                </a:lnTo>
                <a:lnTo>
                  <a:pt x="17144" y="21716"/>
                </a:lnTo>
                <a:lnTo>
                  <a:pt x="19684" y="20574"/>
                </a:lnTo>
                <a:lnTo>
                  <a:pt x="21843" y="16255"/>
                </a:lnTo>
                <a:lnTo>
                  <a:pt x="22859" y="119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472184" y="2942844"/>
            <a:ext cx="22859" cy="24383"/>
          </a:xfrm>
          <a:custGeom>
            <a:avLst/>
            <a:gdLst/>
            <a:ahLst/>
            <a:cxnLst/>
            <a:rect l="l" t="t" r="r" b="b"/>
            <a:pathLst>
              <a:path w="22859" h="24383">
                <a:moveTo>
                  <a:pt x="12953" y="23875"/>
                </a:moveTo>
                <a:lnTo>
                  <a:pt x="15621" y="23240"/>
                </a:lnTo>
                <a:lnTo>
                  <a:pt x="19177" y="20446"/>
                </a:lnTo>
                <a:lnTo>
                  <a:pt x="21843" y="16636"/>
                </a:lnTo>
                <a:lnTo>
                  <a:pt x="22352" y="13842"/>
                </a:lnTo>
                <a:lnTo>
                  <a:pt x="22859" y="12191"/>
                </a:lnTo>
                <a:lnTo>
                  <a:pt x="21843" y="7238"/>
                </a:lnTo>
                <a:lnTo>
                  <a:pt x="19177" y="3301"/>
                </a:lnTo>
                <a:lnTo>
                  <a:pt x="15621" y="507"/>
                </a:lnTo>
                <a:lnTo>
                  <a:pt x="11429" y="0"/>
                </a:lnTo>
                <a:lnTo>
                  <a:pt x="6731" y="507"/>
                </a:lnTo>
                <a:lnTo>
                  <a:pt x="3175" y="3301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6"/>
                </a:lnTo>
                <a:lnTo>
                  <a:pt x="3175" y="20446"/>
                </a:lnTo>
                <a:lnTo>
                  <a:pt x="6731" y="23240"/>
                </a:lnTo>
                <a:lnTo>
                  <a:pt x="11429" y="24383"/>
                </a:lnTo>
                <a:lnTo>
                  <a:pt x="12953" y="2387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485900" y="2910840"/>
            <a:ext cx="24384" cy="24384"/>
          </a:xfrm>
          <a:custGeom>
            <a:avLst/>
            <a:gdLst/>
            <a:ahLst/>
            <a:cxnLst/>
            <a:rect l="l" t="t" r="r" b="b"/>
            <a:pathLst>
              <a:path w="24384" h="24384">
                <a:moveTo>
                  <a:pt x="23240" y="7238"/>
                </a:moveTo>
                <a:lnTo>
                  <a:pt x="21081" y="3937"/>
                </a:lnTo>
                <a:lnTo>
                  <a:pt x="16637" y="508"/>
                </a:lnTo>
                <a:lnTo>
                  <a:pt x="12191" y="0"/>
                </a:lnTo>
                <a:lnTo>
                  <a:pt x="7746" y="508"/>
                </a:lnTo>
                <a:lnTo>
                  <a:pt x="3937" y="3937"/>
                </a:lnTo>
                <a:lnTo>
                  <a:pt x="508" y="7238"/>
                </a:lnTo>
                <a:lnTo>
                  <a:pt x="0" y="12192"/>
                </a:lnTo>
                <a:lnTo>
                  <a:pt x="508" y="16637"/>
                </a:lnTo>
                <a:lnTo>
                  <a:pt x="3937" y="21082"/>
                </a:lnTo>
                <a:lnTo>
                  <a:pt x="7746" y="23240"/>
                </a:lnTo>
                <a:lnTo>
                  <a:pt x="12191" y="24384"/>
                </a:lnTo>
                <a:lnTo>
                  <a:pt x="14350" y="23875"/>
                </a:lnTo>
                <a:lnTo>
                  <a:pt x="18287" y="22225"/>
                </a:lnTo>
                <a:lnTo>
                  <a:pt x="21081" y="21082"/>
                </a:lnTo>
                <a:lnTo>
                  <a:pt x="22225" y="18287"/>
                </a:lnTo>
                <a:lnTo>
                  <a:pt x="23240" y="16637"/>
                </a:lnTo>
                <a:lnTo>
                  <a:pt x="23875" y="13843"/>
                </a:lnTo>
                <a:lnTo>
                  <a:pt x="24384" y="12192"/>
                </a:lnTo>
                <a:lnTo>
                  <a:pt x="23240" y="723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499616" y="2878836"/>
            <a:ext cx="24384" cy="24384"/>
          </a:xfrm>
          <a:custGeom>
            <a:avLst/>
            <a:gdLst/>
            <a:ahLst/>
            <a:cxnLst/>
            <a:rect l="l" t="t" r="r" b="b"/>
            <a:pathLst>
              <a:path w="24384" h="24384">
                <a:moveTo>
                  <a:pt x="24384" y="12446"/>
                </a:moveTo>
                <a:lnTo>
                  <a:pt x="23240" y="7619"/>
                </a:lnTo>
                <a:lnTo>
                  <a:pt x="20446" y="3810"/>
                </a:lnTo>
                <a:lnTo>
                  <a:pt x="16637" y="1142"/>
                </a:lnTo>
                <a:lnTo>
                  <a:pt x="12192" y="0"/>
                </a:lnTo>
                <a:lnTo>
                  <a:pt x="7239" y="1142"/>
                </a:lnTo>
                <a:lnTo>
                  <a:pt x="3302" y="3810"/>
                </a:lnTo>
                <a:lnTo>
                  <a:pt x="508" y="7619"/>
                </a:lnTo>
                <a:lnTo>
                  <a:pt x="0" y="12446"/>
                </a:lnTo>
                <a:lnTo>
                  <a:pt x="508" y="16255"/>
                </a:lnTo>
                <a:lnTo>
                  <a:pt x="3302" y="20574"/>
                </a:lnTo>
                <a:lnTo>
                  <a:pt x="7239" y="22733"/>
                </a:lnTo>
                <a:lnTo>
                  <a:pt x="12192" y="24384"/>
                </a:lnTo>
                <a:lnTo>
                  <a:pt x="13843" y="23875"/>
                </a:lnTo>
                <a:lnTo>
                  <a:pt x="16637" y="22733"/>
                </a:lnTo>
                <a:lnTo>
                  <a:pt x="20446" y="20574"/>
                </a:lnTo>
                <a:lnTo>
                  <a:pt x="23240" y="16255"/>
                </a:lnTo>
                <a:lnTo>
                  <a:pt x="24384" y="1244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514856" y="2848355"/>
            <a:ext cx="22859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59" y="11430"/>
                </a:moveTo>
                <a:lnTo>
                  <a:pt x="21335" y="6731"/>
                </a:lnTo>
                <a:lnTo>
                  <a:pt x="19303" y="3175"/>
                </a:lnTo>
                <a:lnTo>
                  <a:pt x="15240" y="508"/>
                </a:lnTo>
                <a:lnTo>
                  <a:pt x="11684" y="0"/>
                </a:lnTo>
                <a:lnTo>
                  <a:pt x="7112" y="508"/>
                </a:lnTo>
                <a:lnTo>
                  <a:pt x="3556" y="3175"/>
                </a:lnTo>
                <a:lnTo>
                  <a:pt x="1015" y="6731"/>
                </a:lnTo>
                <a:lnTo>
                  <a:pt x="0" y="11430"/>
                </a:lnTo>
                <a:lnTo>
                  <a:pt x="1015" y="15113"/>
                </a:lnTo>
                <a:lnTo>
                  <a:pt x="3556" y="19177"/>
                </a:lnTo>
                <a:lnTo>
                  <a:pt x="7112" y="21844"/>
                </a:lnTo>
                <a:lnTo>
                  <a:pt x="11684" y="22860"/>
                </a:lnTo>
                <a:lnTo>
                  <a:pt x="12191" y="22352"/>
                </a:lnTo>
                <a:lnTo>
                  <a:pt x="15240" y="21844"/>
                </a:lnTo>
                <a:lnTo>
                  <a:pt x="19303" y="19177"/>
                </a:lnTo>
                <a:lnTo>
                  <a:pt x="21335" y="15113"/>
                </a:lnTo>
                <a:lnTo>
                  <a:pt x="22859" y="1143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528572" y="2816352"/>
            <a:ext cx="24384" cy="22860"/>
          </a:xfrm>
          <a:custGeom>
            <a:avLst/>
            <a:gdLst/>
            <a:ahLst/>
            <a:cxnLst/>
            <a:rect l="l" t="t" r="r" b="b"/>
            <a:pathLst>
              <a:path w="24384" h="22860">
                <a:moveTo>
                  <a:pt x="0" y="11430"/>
                </a:moveTo>
                <a:lnTo>
                  <a:pt x="508" y="15621"/>
                </a:lnTo>
                <a:lnTo>
                  <a:pt x="3937" y="19685"/>
                </a:lnTo>
                <a:lnTo>
                  <a:pt x="7239" y="21844"/>
                </a:lnTo>
                <a:lnTo>
                  <a:pt x="12191" y="22860"/>
                </a:lnTo>
                <a:lnTo>
                  <a:pt x="13843" y="22351"/>
                </a:lnTo>
                <a:lnTo>
                  <a:pt x="16637" y="21844"/>
                </a:lnTo>
                <a:lnTo>
                  <a:pt x="18287" y="20827"/>
                </a:lnTo>
                <a:lnTo>
                  <a:pt x="21081" y="19685"/>
                </a:lnTo>
                <a:lnTo>
                  <a:pt x="23240" y="15621"/>
                </a:lnTo>
                <a:lnTo>
                  <a:pt x="23875" y="12953"/>
                </a:lnTo>
                <a:lnTo>
                  <a:pt x="24384" y="11430"/>
                </a:lnTo>
                <a:lnTo>
                  <a:pt x="23240" y="6731"/>
                </a:lnTo>
                <a:lnTo>
                  <a:pt x="21081" y="3683"/>
                </a:lnTo>
                <a:lnTo>
                  <a:pt x="16637" y="508"/>
                </a:lnTo>
                <a:lnTo>
                  <a:pt x="12191" y="0"/>
                </a:lnTo>
                <a:lnTo>
                  <a:pt x="7239" y="508"/>
                </a:lnTo>
                <a:lnTo>
                  <a:pt x="3937" y="3683"/>
                </a:lnTo>
                <a:lnTo>
                  <a:pt x="508" y="6731"/>
                </a:lnTo>
                <a:lnTo>
                  <a:pt x="0" y="1143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545336" y="2784348"/>
            <a:ext cx="22859" cy="24384"/>
          </a:xfrm>
          <a:custGeom>
            <a:avLst/>
            <a:gdLst/>
            <a:ahLst/>
            <a:cxnLst/>
            <a:rect l="l" t="t" r="r" b="b"/>
            <a:pathLst>
              <a:path w="22859" h="24384">
                <a:moveTo>
                  <a:pt x="22859" y="11937"/>
                </a:moveTo>
                <a:lnTo>
                  <a:pt x="21843" y="7619"/>
                </a:lnTo>
                <a:lnTo>
                  <a:pt x="19176" y="3810"/>
                </a:lnTo>
                <a:lnTo>
                  <a:pt x="15620" y="507"/>
                </a:lnTo>
                <a:lnTo>
                  <a:pt x="11429" y="0"/>
                </a:lnTo>
                <a:lnTo>
                  <a:pt x="6730" y="507"/>
                </a:lnTo>
                <a:lnTo>
                  <a:pt x="3175" y="3810"/>
                </a:lnTo>
                <a:lnTo>
                  <a:pt x="507" y="7619"/>
                </a:lnTo>
                <a:lnTo>
                  <a:pt x="0" y="11937"/>
                </a:lnTo>
                <a:lnTo>
                  <a:pt x="507" y="16255"/>
                </a:lnTo>
                <a:lnTo>
                  <a:pt x="3175" y="20574"/>
                </a:lnTo>
                <a:lnTo>
                  <a:pt x="6730" y="22732"/>
                </a:lnTo>
                <a:lnTo>
                  <a:pt x="11429" y="24384"/>
                </a:lnTo>
                <a:lnTo>
                  <a:pt x="12953" y="23240"/>
                </a:lnTo>
                <a:lnTo>
                  <a:pt x="15620" y="22732"/>
                </a:lnTo>
                <a:lnTo>
                  <a:pt x="19176" y="20574"/>
                </a:lnTo>
                <a:lnTo>
                  <a:pt x="21843" y="16255"/>
                </a:lnTo>
                <a:lnTo>
                  <a:pt x="22859" y="119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559052" y="2752344"/>
            <a:ext cx="22859" cy="24383"/>
          </a:xfrm>
          <a:custGeom>
            <a:avLst/>
            <a:gdLst/>
            <a:ahLst/>
            <a:cxnLst/>
            <a:rect l="l" t="t" r="r" b="b"/>
            <a:pathLst>
              <a:path w="22859" h="24383">
                <a:moveTo>
                  <a:pt x="17144" y="21589"/>
                </a:moveTo>
                <a:lnTo>
                  <a:pt x="19684" y="20446"/>
                </a:lnTo>
                <a:lnTo>
                  <a:pt x="21843" y="16636"/>
                </a:lnTo>
                <a:lnTo>
                  <a:pt x="22351" y="13842"/>
                </a:lnTo>
                <a:lnTo>
                  <a:pt x="22859" y="12191"/>
                </a:lnTo>
                <a:lnTo>
                  <a:pt x="21843" y="7238"/>
                </a:lnTo>
                <a:lnTo>
                  <a:pt x="19684" y="3301"/>
                </a:lnTo>
                <a:lnTo>
                  <a:pt x="15620" y="507"/>
                </a:lnTo>
                <a:lnTo>
                  <a:pt x="11429" y="0"/>
                </a:lnTo>
                <a:lnTo>
                  <a:pt x="6731" y="507"/>
                </a:lnTo>
                <a:lnTo>
                  <a:pt x="3682" y="3301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6"/>
                </a:lnTo>
                <a:lnTo>
                  <a:pt x="3682" y="20446"/>
                </a:lnTo>
                <a:lnTo>
                  <a:pt x="6731" y="23240"/>
                </a:lnTo>
                <a:lnTo>
                  <a:pt x="11429" y="24383"/>
                </a:lnTo>
                <a:lnTo>
                  <a:pt x="13461" y="23875"/>
                </a:lnTo>
                <a:lnTo>
                  <a:pt x="17144" y="2158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572768" y="2720340"/>
            <a:ext cx="22859" cy="24384"/>
          </a:xfrm>
          <a:custGeom>
            <a:avLst/>
            <a:gdLst/>
            <a:ahLst/>
            <a:cxnLst/>
            <a:rect l="l" t="t" r="r" b="b"/>
            <a:pathLst>
              <a:path w="22859" h="24384">
                <a:moveTo>
                  <a:pt x="0" y="12192"/>
                </a:moveTo>
                <a:lnTo>
                  <a:pt x="507" y="16637"/>
                </a:lnTo>
                <a:lnTo>
                  <a:pt x="3175" y="21082"/>
                </a:lnTo>
                <a:lnTo>
                  <a:pt x="6731" y="23240"/>
                </a:lnTo>
                <a:lnTo>
                  <a:pt x="11429" y="24384"/>
                </a:lnTo>
                <a:lnTo>
                  <a:pt x="12953" y="23875"/>
                </a:lnTo>
                <a:lnTo>
                  <a:pt x="15620" y="23240"/>
                </a:lnTo>
                <a:lnTo>
                  <a:pt x="19176" y="21082"/>
                </a:lnTo>
                <a:lnTo>
                  <a:pt x="20319" y="18287"/>
                </a:lnTo>
                <a:lnTo>
                  <a:pt x="21843" y="16637"/>
                </a:lnTo>
                <a:lnTo>
                  <a:pt x="22351" y="13843"/>
                </a:lnTo>
                <a:lnTo>
                  <a:pt x="22859" y="12192"/>
                </a:lnTo>
                <a:lnTo>
                  <a:pt x="21843" y="7238"/>
                </a:lnTo>
                <a:lnTo>
                  <a:pt x="19176" y="3937"/>
                </a:lnTo>
                <a:lnTo>
                  <a:pt x="15620" y="508"/>
                </a:lnTo>
                <a:lnTo>
                  <a:pt x="11429" y="0"/>
                </a:lnTo>
                <a:lnTo>
                  <a:pt x="6731" y="508"/>
                </a:lnTo>
                <a:lnTo>
                  <a:pt x="3175" y="3937"/>
                </a:lnTo>
                <a:lnTo>
                  <a:pt x="507" y="7238"/>
                </a:lnTo>
                <a:lnTo>
                  <a:pt x="0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586484" y="2688336"/>
            <a:ext cx="22859" cy="24384"/>
          </a:xfrm>
          <a:custGeom>
            <a:avLst/>
            <a:gdLst/>
            <a:ahLst/>
            <a:cxnLst/>
            <a:rect l="l" t="t" r="r" b="b"/>
            <a:pathLst>
              <a:path w="22859" h="24384">
                <a:moveTo>
                  <a:pt x="22859" y="12446"/>
                </a:moveTo>
                <a:lnTo>
                  <a:pt x="21843" y="7619"/>
                </a:lnTo>
                <a:lnTo>
                  <a:pt x="19684" y="3810"/>
                </a:lnTo>
                <a:lnTo>
                  <a:pt x="15621" y="1142"/>
                </a:lnTo>
                <a:lnTo>
                  <a:pt x="11429" y="0"/>
                </a:lnTo>
                <a:lnTo>
                  <a:pt x="6731" y="1142"/>
                </a:lnTo>
                <a:lnTo>
                  <a:pt x="3682" y="3810"/>
                </a:lnTo>
                <a:lnTo>
                  <a:pt x="507" y="7619"/>
                </a:lnTo>
                <a:lnTo>
                  <a:pt x="0" y="12446"/>
                </a:lnTo>
                <a:lnTo>
                  <a:pt x="507" y="16255"/>
                </a:lnTo>
                <a:lnTo>
                  <a:pt x="3682" y="20574"/>
                </a:lnTo>
                <a:lnTo>
                  <a:pt x="6731" y="22733"/>
                </a:lnTo>
                <a:lnTo>
                  <a:pt x="11429" y="24384"/>
                </a:lnTo>
                <a:lnTo>
                  <a:pt x="13462" y="23875"/>
                </a:lnTo>
                <a:lnTo>
                  <a:pt x="17144" y="21716"/>
                </a:lnTo>
                <a:lnTo>
                  <a:pt x="19684" y="20574"/>
                </a:lnTo>
                <a:lnTo>
                  <a:pt x="21843" y="16255"/>
                </a:lnTo>
                <a:lnTo>
                  <a:pt x="22859" y="1244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600200" y="2659379"/>
            <a:ext cx="24384" cy="21336"/>
          </a:xfrm>
          <a:custGeom>
            <a:avLst/>
            <a:gdLst/>
            <a:ahLst/>
            <a:cxnLst/>
            <a:rect l="l" t="t" r="r" b="b"/>
            <a:pathLst>
              <a:path w="24384" h="21336">
                <a:moveTo>
                  <a:pt x="24384" y="10668"/>
                </a:moveTo>
                <a:lnTo>
                  <a:pt x="23240" y="6350"/>
                </a:lnTo>
                <a:lnTo>
                  <a:pt x="20446" y="2921"/>
                </a:lnTo>
                <a:lnTo>
                  <a:pt x="16637" y="508"/>
                </a:lnTo>
                <a:lnTo>
                  <a:pt x="12191" y="0"/>
                </a:lnTo>
                <a:lnTo>
                  <a:pt x="7238" y="508"/>
                </a:lnTo>
                <a:lnTo>
                  <a:pt x="3302" y="2921"/>
                </a:lnTo>
                <a:lnTo>
                  <a:pt x="508" y="6350"/>
                </a:lnTo>
                <a:lnTo>
                  <a:pt x="0" y="10668"/>
                </a:lnTo>
                <a:lnTo>
                  <a:pt x="508" y="14605"/>
                </a:lnTo>
                <a:lnTo>
                  <a:pt x="3302" y="17907"/>
                </a:lnTo>
                <a:lnTo>
                  <a:pt x="7238" y="20320"/>
                </a:lnTo>
                <a:lnTo>
                  <a:pt x="12191" y="21336"/>
                </a:lnTo>
                <a:lnTo>
                  <a:pt x="13843" y="20828"/>
                </a:lnTo>
                <a:lnTo>
                  <a:pt x="16637" y="20320"/>
                </a:lnTo>
                <a:lnTo>
                  <a:pt x="20446" y="17907"/>
                </a:lnTo>
                <a:lnTo>
                  <a:pt x="23240" y="14605"/>
                </a:lnTo>
                <a:lnTo>
                  <a:pt x="24384" y="1066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613916" y="2627376"/>
            <a:ext cx="24384" cy="21336"/>
          </a:xfrm>
          <a:custGeom>
            <a:avLst/>
            <a:gdLst/>
            <a:ahLst/>
            <a:cxnLst/>
            <a:rect l="l" t="t" r="r" b="b"/>
            <a:pathLst>
              <a:path w="24384" h="21336">
                <a:moveTo>
                  <a:pt x="24384" y="10668"/>
                </a:moveTo>
                <a:lnTo>
                  <a:pt x="23240" y="6350"/>
                </a:lnTo>
                <a:lnTo>
                  <a:pt x="21082" y="3428"/>
                </a:lnTo>
                <a:lnTo>
                  <a:pt x="16636" y="508"/>
                </a:lnTo>
                <a:lnTo>
                  <a:pt x="12191" y="0"/>
                </a:lnTo>
                <a:lnTo>
                  <a:pt x="7239" y="508"/>
                </a:lnTo>
                <a:lnTo>
                  <a:pt x="3937" y="3428"/>
                </a:lnTo>
                <a:lnTo>
                  <a:pt x="508" y="6350"/>
                </a:lnTo>
                <a:lnTo>
                  <a:pt x="0" y="10668"/>
                </a:lnTo>
                <a:lnTo>
                  <a:pt x="508" y="14604"/>
                </a:lnTo>
                <a:lnTo>
                  <a:pt x="3937" y="18414"/>
                </a:lnTo>
                <a:lnTo>
                  <a:pt x="7239" y="20320"/>
                </a:lnTo>
                <a:lnTo>
                  <a:pt x="12191" y="21336"/>
                </a:lnTo>
                <a:lnTo>
                  <a:pt x="14351" y="20827"/>
                </a:lnTo>
                <a:lnTo>
                  <a:pt x="18288" y="19431"/>
                </a:lnTo>
                <a:lnTo>
                  <a:pt x="21082" y="18414"/>
                </a:lnTo>
                <a:lnTo>
                  <a:pt x="23240" y="14604"/>
                </a:lnTo>
                <a:lnTo>
                  <a:pt x="24384" y="1066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629156" y="2595372"/>
            <a:ext cx="22860" cy="24383"/>
          </a:xfrm>
          <a:custGeom>
            <a:avLst/>
            <a:gdLst/>
            <a:ahLst/>
            <a:cxnLst/>
            <a:rect l="l" t="t" r="r" b="b"/>
            <a:pathLst>
              <a:path w="22860" h="24383">
                <a:moveTo>
                  <a:pt x="22860" y="12445"/>
                </a:moveTo>
                <a:lnTo>
                  <a:pt x="21843" y="7619"/>
                </a:lnTo>
                <a:lnTo>
                  <a:pt x="19176" y="3810"/>
                </a:lnTo>
                <a:lnTo>
                  <a:pt x="15620" y="1142"/>
                </a:lnTo>
                <a:lnTo>
                  <a:pt x="11430" y="0"/>
                </a:lnTo>
                <a:lnTo>
                  <a:pt x="6731" y="1142"/>
                </a:lnTo>
                <a:lnTo>
                  <a:pt x="3175" y="3810"/>
                </a:lnTo>
                <a:lnTo>
                  <a:pt x="507" y="7619"/>
                </a:lnTo>
                <a:lnTo>
                  <a:pt x="0" y="12445"/>
                </a:lnTo>
                <a:lnTo>
                  <a:pt x="507" y="16255"/>
                </a:lnTo>
                <a:lnTo>
                  <a:pt x="3175" y="20574"/>
                </a:lnTo>
                <a:lnTo>
                  <a:pt x="6731" y="22732"/>
                </a:lnTo>
                <a:lnTo>
                  <a:pt x="11430" y="24383"/>
                </a:lnTo>
                <a:lnTo>
                  <a:pt x="12954" y="23875"/>
                </a:lnTo>
                <a:lnTo>
                  <a:pt x="15620" y="22732"/>
                </a:lnTo>
                <a:lnTo>
                  <a:pt x="19176" y="20574"/>
                </a:lnTo>
                <a:lnTo>
                  <a:pt x="21843" y="16255"/>
                </a:lnTo>
                <a:lnTo>
                  <a:pt x="22860" y="1244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642872" y="2563367"/>
            <a:ext cx="24383" cy="24384"/>
          </a:xfrm>
          <a:custGeom>
            <a:avLst/>
            <a:gdLst/>
            <a:ahLst/>
            <a:cxnLst/>
            <a:rect l="l" t="t" r="r" b="b"/>
            <a:pathLst>
              <a:path w="24383" h="24384">
                <a:moveTo>
                  <a:pt x="12953" y="23876"/>
                </a:moveTo>
                <a:lnTo>
                  <a:pt x="16255" y="23241"/>
                </a:lnTo>
                <a:lnTo>
                  <a:pt x="20573" y="20447"/>
                </a:lnTo>
                <a:lnTo>
                  <a:pt x="22732" y="16637"/>
                </a:lnTo>
                <a:lnTo>
                  <a:pt x="23240" y="13843"/>
                </a:lnTo>
                <a:lnTo>
                  <a:pt x="24383" y="12192"/>
                </a:lnTo>
                <a:lnTo>
                  <a:pt x="22732" y="7239"/>
                </a:lnTo>
                <a:lnTo>
                  <a:pt x="20573" y="3302"/>
                </a:lnTo>
                <a:lnTo>
                  <a:pt x="16255" y="508"/>
                </a:lnTo>
                <a:lnTo>
                  <a:pt x="11937" y="0"/>
                </a:lnTo>
                <a:lnTo>
                  <a:pt x="7619" y="508"/>
                </a:lnTo>
                <a:lnTo>
                  <a:pt x="3809" y="3302"/>
                </a:lnTo>
                <a:lnTo>
                  <a:pt x="1142" y="7239"/>
                </a:lnTo>
                <a:lnTo>
                  <a:pt x="0" y="12192"/>
                </a:lnTo>
                <a:lnTo>
                  <a:pt x="1142" y="16637"/>
                </a:lnTo>
                <a:lnTo>
                  <a:pt x="3809" y="20447"/>
                </a:lnTo>
                <a:lnTo>
                  <a:pt x="7619" y="23241"/>
                </a:lnTo>
                <a:lnTo>
                  <a:pt x="11937" y="24384"/>
                </a:lnTo>
                <a:lnTo>
                  <a:pt x="12953" y="2387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658112" y="25313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12954" y="22351"/>
                </a:moveTo>
                <a:lnTo>
                  <a:pt x="15620" y="21844"/>
                </a:lnTo>
                <a:lnTo>
                  <a:pt x="19176" y="19685"/>
                </a:lnTo>
                <a:lnTo>
                  <a:pt x="21843" y="15621"/>
                </a:lnTo>
                <a:lnTo>
                  <a:pt x="22351" y="12953"/>
                </a:lnTo>
                <a:lnTo>
                  <a:pt x="22860" y="11430"/>
                </a:lnTo>
                <a:lnTo>
                  <a:pt x="21843" y="6731"/>
                </a:lnTo>
                <a:lnTo>
                  <a:pt x="19176" y="3683"/>
                </a:lnTo>
                <a:lnTo>
                  <a:pt x="15620" y="508"/>
                </a:lnTo>
                <a:lnTo>
                  <a:pt x="11430" y="0"/>
                </a:lnTo>
                <a:lnTo>
                  <a:pt x="6731" y="508"/>
                </a:lnTo>
                <a:lnTo>
                  <a:pt x="3682" y="3683"/>
                </a:lnTo>
                <a:lnTo>
                  <a:pt x="507" y="6731"/>
                </a:lnTo>
                <a:lnTo>
                  <a:pt x="0" y="11430"/>
                </a:lnTo>
                <a:lnTo>
                  <a:pt x="507" y="15621"/>
                </a:lnTo>
                <a:lnTo>
                  <a:pt x="3682" y="19685"/>
                </a:lnTo>
                <a:lnTo>
                  <a:pt x="6731" y="21844"/>
                </a:lnTo>
                <a:lnTo>
                  <a:pt x="11430" y="22860"/>
                </a:lnTo>
                <a:lnTo>
                  <a:pt x="12954" y="2235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673352" y="2499360"/>
            <a:ext cx="24384" cy="24384"/>
          </a:xfrm>
          <a:custGeom>
            <a:avLst/>
            <a:gdLst/>
            <a:ahLst/>
            <a:cxnLst/>
            <a:rect l="l" t="t" r="r" b="b"/>
            <a:pathLst>
              <a:path w="24384" h="24384">
                <a:moveTo>
                  <a:pt x="12700" y="23875"/>
                </a:moveTo>
                <a:lnTo>
                  <a:pt x="16129" y="22732"/>
                </a:lnTo>
                <a:lnTo>
                  <a:pt x="20447" y="20574"/>
                </a:lnTo>
                <a:lnTo>
                  <a:pt x="23241" y="16255"/>
                </a:lnTo>
                <a:lnTo>
                  <a:pt x="24384" y="12445"/>
                </a:lnTo>
                <a:lnTo>
                  <a:pt x="23241" y="7619"/>
                </a:lnTo>
                <a:lnTo>
                  <a:pt x="20447" y="3810"/>
                </a:lnTo>
                <a:lnTo>
                  <a:pt x="16129" y="1142"/>
                </a:lnTo>
                <a:lnTo>
                  <a:pt x="12192" y="0"/>
                </a:lnTo>
                <a:lnTo>
                  <a:pt x="7239" y="1142"/>
                </a:lnTo>
                <a:lnTo>
                  <a:pt x="3302" y="3810"/>
                </a:lnTo>
                <a:lnTo>
                  <a:pt x="508" y="7619"/>
                </a:lnTo>
                <a:lnTo>
                  <a:pt x="0" y="12445"/>
                </a:lnTo>
                <a:lnTo>
                  <a:pt x="508" y="16255"/>
                </a:lnTo>
                <a:lnTo>
                  <a:pt x="3302" y="20574"/>
                </a:lnTo>
                <a:lnTo>
                  <a:pt x="7239" y="22732"/>
                </a:lnTo>
                <a:lnTo>
                  <a:pt x="12192" y="24384"/>
                </a:lnTo>
                <a:lnTo>
                  <a:pt x="12700" y="2387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205484" y="3590544"/>
            <a:ext cx="22859" cy="24383"/>
          </a:xfrm>
          <a:custGeom>
            <a:avLst/>
            <a:gdLst/>
            <a:ahLst/>
            <a:cxnLst/>
            <a:rect l="l" t="t" r="r" b="b"/>
            <a:pathLst>
              <a:path w="22859" h="24383">
                <a:moveTo>
                  <a:pt x="17144" y="21589"/>
                </a:moveTo>
                <a:lnTo>
                  <a:pt x="19748" y="20446"/>
                </a:lnTo>
                <a:lnTo>
                  <a:pt x="21818" y="16636"/>
                </a:lnTo>
                <a:lnTo>
                  <a:pt x="22339" y="13842"/>
                </a:lnTo>
                <a:lnTo>
                  <a:pt x="22859" y="12191"/>
                </a:lnTo>
                <a:lnTo>
                  <a:pt x="21818" y="7238"/>
                </a:lnTo>
                <a:lnTo>
                  <a:pt x="19748" y="3301"/>
                </a:lnTo>
                <a:lnTo>
                  <a:pt x="15582" y="507"/>
                </a:lnTo>
                <a:lnTo>
                  <a:pt x="11429" y="0"/>
                </a:lnTo>
                <a:lnTo>
                  <a:pt x="6756" y="507"/>
                </a:lnTo>
                <a:lnTo>
                  <a:pt x="3632" y="3301"/>
                </a:lnTo>
                <a:lnTo>
                  <a:pt x="520" y="7238"/>
                </a:lnTo>
                <a:lnTo>
                  <a:pt x="0" y="12191"/>
                </a:lnTo>
                <a:lnTo>
                  <a:pt x="520" y="16636"/>
                </a:lnTo>
                <a:lnTo>
                  <a:pt x="3632" y="20446"/>
                </a:lnTo>
                <a:lnTo>
                  <a:pt x="6756" y="23240"/>
                </a:lnTo>
                <a:lnTo>
                  <a:pt x="11429" y="24383"/>
                </a:lnTo>
                <a:lnTo>
                  <a:pt x="13512" y="23875"/>
                </a:lnTo>
                <a:lnTo>
                  <a:pt x="17144" y="2158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205484" y="3555491"/>
            <a:ext cx="22859" cy="24384"/>
          </a:xfrm>
          <a:custGeom>
            <a:avLst/>
            <a:gdLst/>
            <a:ahLst/>
            <a:cxnLst/>
            <a:rect l="l" t="t" r="r" b="b"/>
            <a:pathLst>
              <a:path w="22859" h="24384">
                <a:moveTo>
                  <a:pt x="22859" y="12446"/>
                </a:moveTo>
                <a:lnTo>
                  <a:pt x="21818" y="7620"/>
                </a:lnTo>
                <a:lnTo>
                  <a:pt x="19748" y="3810"/>
                </a:lnTo>
                <a:lnTo>
                  <a:pt x="15582" y="1143"/>
                </a:lnTo>
                <a:lnTo>
                  <a:pt x="11429" y="0"/>
                </a:lnTo>
                <a:lnTo>
                  <a:pt x="6756" y="1143"/>
                </a:lnTo>
                <a:lnTo>
                  <a:pt x="3632" y="3810"/>
                </a:lnTo>
                <a:lnTo>
                  <a:pt x="520" y="7620"/>
                </a:lnTo>
                <a:lnTo>
                  <a:pt x="0" y="12446"/>
                </a:lnTo>
                <a:lnTo>
                  <a:pt x="520" y="16256"/>
                </a:lnTo>
                <a:lnTo>
                  <a:pt x="3632" y="20574"/>
                </a:lnTo>
                <a:lnTo>
                  <a:pt x="6756" y="22733"/>
                </a:lnTo>
                <a:lnTo>
                  <a:pt x="11429" y="24384"/>
                </a:lnTo>
                <a:lnTo>
                  <a:pt x="13512" y="23875"/>
                </a:lnTo>
                <a:lnTo>
                  <a:pt x="17144" y="21717"/>
                </a:lnTo>
                <a:lnTo>
                  <a:pt x="19748" y="20574"/>
                </a:lnTo>
                <a:lnTo>
                  <a:pt x="21818" y="16256"/>
                </a:lnTo>
                <a:lnTo>
                  <a:pt x="22859" y="1244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205484" y="3520440"/>
            <a:ext cx="22859" cy="24384"/>
          </a:xfrm>
          <a:custGeom>
            <a:avLst/>
            <a:gdLst/>
            <a:ahLst/>
            <a:cxnLst/>
            <a:rect l="l" t="t" r="r" b="b"/>
            <a:pathLst>
              <a:path w="22859" h="24384">
                <a:moveTo>
                  <a:pt x="22859" y="12192"/>
                </a:moveTo>
                <a:lnTo>
                  <a:pt x="21818" y="7238"/>
                </a:lnTo>
                <a:lnTo>
                  <a:pt x="19748" y="3937"/>
                </a:lnTo>
                <a:lnTo>
                  <a:pt x="15582" y="508"/>
                </a:lnTo>
                <a:lnTo>
                  <a:pt x="11429" y="0"/>
                </a:lnTo>
                <a:lnTo>
                  <a:pt x="6756" y="508"/>
                </a:lnTo>
                <a:lnTo>
                  <a:pt x="3632" y="3937"/>
                </a:lnTo>
                <a:lnTo>
                  <a:pt x="520" y="7238"/>
                </a:lnTo>
                <a:lnTo>
                  <a:pt x="0" y="12192"/>
                </a:lnTo>
                <a:lnTo>
                  <a:pt x="520" y="16637"/>
                </a:lnTo>
                <a:lnTo>
                  <a:pt x="3632" y="21082"/>
                </a:lnTo>
                <a:lnTo>
                  <a:pt x="6756" y="23240"/>
                </a:lnTo>
                <a:lnTo>
                  <a:pt x="11429" y="24384"/>
                </a:lnTo>
                <a:lnTo>
                  <a:pt x="13512" y="23875"/>
                </a:lnTo>
                <a:lnTo>
                  <a:pt x="17144" y="22225"/>
                </a:lnTo>
                <a:lnTo>
                  <a:pt x="19748" y="21082"/>
                </a:lnTo>
                <a:lnTo>
                  <a:pt x="20777" y="18287"/>
                </a:lnTo>
                <a:lnTo>
                  <a:pt x="21818" y="16637"/>
                </a:lnTo>
                <a:lnTo>
                  <a:pt x="22859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205484" y="3485388"/>
            <a:ext cx="22859" cy="24384"/>
          </a:xfrm>
          <a:custGeom>
            <a:avLst/>
            <a:gdLst/>
            <a:ahLst/>
            <a:cxnLst/>
            <a:rect l="l" t="t" r="r" b="b"/>
            <a:pathLst>
              <a:path w="22859" h="24384">
                <a:moveTo>
                  <a:pt x="17144" y="22225"/>
                </a:moveTo>
                <a:lnTo>
                  <a:pt x="19748" y="20447"/>
                </a:lnTo>
                <a:lnTo>
                  <a:pt x="21818" y="16637"/>
                </a:lnTo>
                <a:lnTo>
                  <a:pt x="22339" y="13842"/>
                </a:lnTo>
                <a:lnTo>
                  <a:pt x="22859" y="12191"/>
                </a:lnTo>
                <a:lnTo>
                  <a:pt x="21818" y="7238"/>
                </a:lnTo>
                <a:lnTo>
                  <a:pt x="19748" y="3937"/>
                </a:lnTo>
                <a:lnTo>
                  <a:pt x="15582" y="508"/>
                </a:lnTo>
                <a:lnTo>
                  <a:pt x="11429" y="0"/>
                </a:lnTo>
                <a:lnTo>
                  <a:pt x="6756" y="508"/>
                </a:lnTo>
                <a:lnTo>
                  <a:pt x="3632" y="3937"/>
                </a:lnTo>
                <a:lnTo>
                  <a:pt x="520" y="7238"/>
                </a:lnTo>
                <a:lnTo>
                  <a:pt x="0" y="12191"/>
                </a:lnTo>
                <a:lnTo>
                  <a:pt x="520" y="16637"/>
                </a:lnTo>
                <a:lnTo>
                  <a:pt x="3632" y="20447"/>
                </a:lnTo>
                <a:lnTo>
                  <a:pt x="6756" y="23240"/>
                </a:lnTo>
                <a:lnTo>
                  <a:pt x="11429" y="24384"/>
                </a:lnTo>
                <a:lnTo>
                  <a:pt x="13512" y="23875"/>
                </a:lnTo>
                <a:lnTo>
                  <a:pt x="17144" y="2222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205484" y="3450336"/>
            <a:ext cx="22859" cy="24384"/>
          </a:xfrm>
          <a:custGeom>
            <a:avLst/>
            <a:gdLst/>
            <a:ahLst/>
            <a:cxnLst/>
            <a:rect l="l" t="t" r="r" b="b"/>
            <a:pathLst>
              <a:path w="22859" h="24384">
                <a:moveTo>
                  <a:pt x="22859" y="12191"/>
                </a:moveTo>
                <a:lnTo>
                  <a:pt x="21818" y="7238"/>
                </a:lnTo>
                <a:lnTo>
                  <a:pt x="19748" y="3301"/>
                </a:lnTo>
                <a:lnTo>
                  <a:pt x="15582" y="508"/>
                </a:lnTo>
                <a:lnTo>
                  <a:pt x="11429" y="0"/>
                </a:lnTo>
                <a:lnTo>
                  <a:pt x="6756" y="508"/>
                </a:lnTo>
                <a:lnTo>
                  <a:pt x="3632" y="3301"/>
                </a:lnTo>
                <a:lnTo>
                  <a:pt x="520" y="7238"/>
                </a:lnTo>
                <a:lnTo>
                  <a:pt x="0" y="12191"/>
                </a:lnTo>
                <a:lnTo>
                  <a:pt x="520" y="16128"/>
                </a:lnTo>
                <a:lnTo>
                  <a:pt x="3632" y="20447"/>
                </a:lnTo>
                <a:lnTo>
                  <a:pt x="6756" y="23240"/>
                </a:lnTo>
                <a:lnTo>
                  <a:pt x="11429" y="24384"/>
                </a:lnTo>
                <a:lnTo>
                  <a:pt x="13512" y="23875"/>
                </a:lnTo>
                <a:lnTo>
                  <a:pt x="17144" y="21589"/>
                </a:lnTo>
                <a:lnTo>
                  <a:pt x="19748" y="20447"/>
                </a:lnTo>
                <a:lnTo>
                  <a:pt x="21818" y="16128"/>
                </a:lnTo>
                <a:lnTo>
                  <a:pt x="22859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205484" y="3416808"/>
            <a:ext cx="22859" cy="22859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59" y="11175"/>
                </a:moveTo>
                <a:lnTo>
                  <a:pt x="21818" y="7112"/>
                </a:lnTo>
                <a:lnTo>
                  <a:pt x="19748" y="3555"/>
                </a:lnTo>
                <a:lnTo>
                  <a:pt x="15582" y="507"/>
                </a:lnTo>
                <a:lnTo>
                  <a:pt x="11429" y="0"/>
                </a:lnTo>
                <a:lnTo>
                  <a:pt x="6756" y="507"/>
                </a:lnTo>
                <a:lnTo>
                  <a:pt x="3632" y="3555"/>
                </a:lnTo>
                <a:lnTo>
                  <a:pt x="520" y="7112"/>
                </a:lnTo>
                <a:lnTo>
                  <a:pt x="0" y="11175"/>
                </a:lnTo>
                <a:lnTo>
                  <a:pt x="520" y="15239"/>
                </a:lnTo>
                <a:lnTo>
                  <a:pt x="3632" y="19303"/>
                </a:lnTo>
                <a:lnTo>
                  <a:pt x="6756" y="21336"/>
                </a:lnTo>
                <a:lnTo>
                  <a:pt x="11429" y="22859"/>
                </a:lnTo>
                <a:lnTo>
                  <a:pt x="13512" y="21843"/>
                </a:lnTo>
                <a:lnTo>
                  <a:pt x="17144" y="20319"/>
                </a:lnTo>
                <a:lnTo>
                  <a:pt x="19748" y="19303"/>
                </a:lnTo>
                <a:lnTo>
                  <a:pt x="21818" y="15239"/>
                </a:lnTo>
                <a:lnTo>
                  <a:pt x="22859" y="1117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205484" y="3381755"/>
            <a:ext cx="22859" cy="21336"/>
          </a:xfrm>
          <a:custGeom>
            <a:avLst/>
            <a:gdLst/>
            <a:ahLst/>
            <a:cxnLst/>
            <a:rect l="l" t="t" r="r" b="b"/>
            <a:pathLst>
              <a:path w="22859" h="21336">
                <a:moveTo>
                  <a:pt x="22859" y="10668"/>
                </a:moveTo>
                <a:lnTo>
                  <a:pt x="21818" y="6350"/>
                </a:lnTo>
                <a:lnTo>
                  <a:pt x="19748" y="3429"/>
                </a:lnTo>
                <a:lnTo>
                  <a:pt x="15582" y="508"/>
                </a:lnTo>
                <a:lnTo>
                  <a:pt x="11429" y="0"/>
                </a:lnTo>
                <a:lnTo>
                  <a:pt x="6756" y="508"/>
                </a:lnTo>
                <a:lnTo>
                  <a:pt x="3632" y="3429"/>
                </a:lnTo>
                <a:lnTo>
                  <a:pt x="520" y="6350"/>
                </a:lnTo>
                <a:lnTo>
                  <a:pt x="0" y="10668"/>
                </a:lnTo>
                <a:lnTo>
                  <a:pt x="520" y="14605"/>
                </a:lnTo>
                <a:lnTo>
                  <a:pt x="3632" y="18415"/>
                </a:lnTo>
                <a:lnTo>
                  <a:pt x="6756" y="20320"/>
                </a:lnTo>
                <a:lnTo>
                  <a:pt x="11429" y="21336"/>
                </a:lnTo>
                <a:lnTo>
                  <a:pt x="13512" y="20828"/>
                </a:lnTo>
                <a:lnTo>
                  <a:pt x="17144" y="19431"/>
                </a:lnTo>
                <a:lnTo>
                  <a:pt x="19748" y="18415"/>
                </a:lnTo>
                <a:lnTo>
                  <a:pt x="21818" y="14605"/>
                </a:lnTo>
                <a:lnTo>
                  <a:pt x="22859" y="1066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205484" y="3346704"/>
            <a:ext cx="22859" cy="21336"/>
          </a:xfrm>
          <a:custGeom>
            <a:avLst/>
            <a:gdLst/>
            <a:ahLst/>
            <a:cxnLst/>
            <a:rect l="l" t="t" r="r" b="b"/>
            <a:pathLst>
              <a:path w="22859" h="21336">
                <a:moveTo>
                  <a:pt x="22859" y="10668"/>
                </a:moveTo>
                <a:lnTo>
                  <a:pt x="21818" y="6350"/>
                </a:lnTo>
                <a:lnTo>
                  <a:pt x="19748" y="2921"/>
                </a:lnTo>
                <a:lnTo>
                  <a:pt x="15582" y="508"/>
                </a:lnTo>
                <a:lnTo>
                  <a:pt x="11429" y="0"/>
                </a:lnTo>
                <a:lnTo>
                  <a:pt x="6756" y="508"/>
                </a:lnTo>
                <a:lnTo>
                  <a:pt x="3632" y="2921"/>
                </a:lnTo>
                <a:lnTo>
                  <a:pt x="520" y="6350"/>
                </a:lnTo>
                <a:lnTo>
                  <a:pt x="0" y="10668"/>
                </a:lnTo>
                <a:lnTo>
                  <a:pt x="520" y="14605"/>
                </a:lnTo>
                <a:lnTo>
                  <a:pt x="3632" y="17907"/>
                </a:lnTo>
                <a:lnTo>
                  <a:pt x="6756" y="20320"/>
                </a:lnTo>
                <a:lnTo>
                  <a:pt x="11429" y="21336"/>
                </a:lnTo>
                <a:lnTo>
                  <a:pt x="13512" y="20828"/>
                </a:lnTo>
                <a:lnTo>
                  <a:pt x="17144" y="19431"/>
                </a:lnTo>
                <a:lnTo>
                  <a:pt x="19748" y="17907"/>
                </a:lnTo>
                <a:lnTo>
                  <a:pt x="21818" y="14605"/>
                </a:lnTo>
                <a:lnTo>
                  <a:pt x="22859" y="1066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205484" y="3311652"/>
            <a:ext cx="22859" cy="21336"/>
          </a:xfrm>
          <a:custGeom>
            <a:avLst/>
            <a:gdLst/>
            <a:ahLst/>
            <a:cxnLst/>
            <a:rect l="l" t="t" r="r" b="b"/>
            <a:pathLst>
              <a:path w="22859" h="21336">
                <a:moveTo>
                  <a:pt x="22859" y="10668"/>
                </a:moveTo>
                <a:lnTo>
                  <a:pt x="21818" y="6350"/>
                </a:lnTo>
                <a:lnTo>
                  <a:pt x="19748" y="2921"/>
                </a:lnTo>
                <a:lnTo>
                  <a:pt x="15582" y="508"/>
                </a:lnTo>
                <a:lnTo>
                  <a:pt x="11429" y="0"/>
                </a:lnTo>
                <a:lnTo>
                  <a:pt x="6756" y="508"/>
                </a:lnTo>
                <a:lnTo>
                  <a:pt x="3632" y="2921"/>
                </a:lnTo>
                <a:lnTo>
                  <a:pt x="520" y="6350"/>
                </a:lnTo>
                <a:lnTo>
                  <a:pt x="0" y="10668"/>
                </a:lnTo>
                <a:lnTo>
                  <a:pt x="520" y="14097"/>
                </a:lnTo>
                <a:lnTo>
                  <a:pt x="3632" y="17907"/>
                </a:lnTo>
                <a:lnTo>
                  <a:pt x="6756" y="19938"/>
                </a:lnTo>
                <a:lnTo>
                  <a:pt x="11429" y="21336"/>
                </a:lnTo>
                <a:lnTo>
                  <a:pt x="13512" y="20827"/>
                </a:lnTo>
                <a:lnTo>
                  <a:pt x="17144" y="18923"/>
                </a:lnTo>
                <a:lnTo>
                  <a:pt x="19748" y="17907"/>
                </a:lnTo>
                <a:lnTo>
                  <a:pt x="21818" y="14097"/>
                </a:lnTo>
                <a:lnTo>
                  <a:pt x="22859" y="1066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205484" y="3275076"/>
            <a:ext cx="22859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59" y="11429"/>
                </a:moveTo>
                <a:lnTo>
                  <a:pt x="21818" y="6731"/>
                </a:lnTo>
                <a:lnTo>
                  <a:pt x="19748" y="3683"/>
                </a:lnTo>
                <a:lnTo>
                  <a:pt x="15582" y="508"/>
                </a:lnTo>
                <a:lnTo>
                  <a:pt x="11429" y="0"/>
                </a:lnTo>
                <a:lnTo>
                  <a:pt x="6756" y="508"/>
                </a:lnTo>
                <a:lnTo>
                  <a:pt x="3632" y="3683"/>
                </a:lnTo>
                <a:lnTo>
                  <a:pt x="520" y="6731"/>
                </a:lnTo>
                <a:lnTo>
                  <a:pt x="0" y="11429"/>
                </a:lnTo>
                <a:lnTo>
                  <a:pt x="520" y="15621"/>
                </a:lnTo>
                <a:lnTo>
                  <a:pt x="3632" y="19685"/>
                </a:lnTo>
                <a:lnTo>
                  <a:pt x="6756" y="21844"/>
                </a:lnTo>
                <a:lnTo>
                  <a:pt x="11429" y="22860"/>
                </a:lnTo>
                <a:lnTo>
                  <a:pt x="13512" y="22351"/>
                </a:lnTo>
                <a:lnTo>
                  <a:pt x="17144" y="20827"/>
                </a:lnTo>
                <a:lnTo>
                  <a:pt x="19748" y="19685"/>
                </a:lnTo>
                <a:lnTo>
                  <a:pt x="21818" y="15621"/>
                </a:lnTo>
                <a:lnTo>
                  <a:pt x="22859" y="1142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205484" y="3240024"/>
            <a:ext cx="22859" cy="24384"/>
          </a:xfrm>
          <a:custGeom>
            <a:avLst/>
            <a:gdLst/>
            <a:ahLst/>
            <a:cxnLst/>
            <a:rect l="l" t="t" r="r" b="b"/>
            <a:pathLst>
              <a:path w="22859" h="24384">
                <a:moveTo>
                  <a:pt x="21818" y="7238"/>
                </a:moveTo>
                <a:lnTo>
                  <a:pt x="19748" y="3937"/>
                </a:lnTo>
                <a:lnTo>
                  <a:pt x="15582" y="508"/>
                </a:lnTo>
                <a:lnTo>
                  <a:pt x="11429" y="0"/>
                </a:lnTo>
                <a:lnTo>
                  <a:pt x="6756" y="508"/>
                </a:lnTo>
                <a:lnTo>
                  <a:pt x="3632" y="3937"/>
                </a:lnTo>
                <a:lnTo>
                  <a:pt x="520" y="7238"/>
                </a:lnTo>
                <a:lnTo>
                  <a:pt x="0" y="12191"/>
                </a:lnTo>
                <a:lnTo>
                  <a:pt x="520" y="16637"/>
                </a:lnTo>
                <a:lnTo>
                  <a:pt x="3632" y="21081"/>
                </a:lnTo>
                <a:lnTo>
                  <a:pt x="6756" y="23240"/>
                </a:lnTo>
                <a:lnTo>
                  <a:pt x="11429" y="24384"/>
                </a:lnTo>
                <a:lnTo>
                  <a:pt x="13512" y="23875"/>
                </a:lnTo>
                <a:lnTo>
                  <a:pt x="17144" y="22225"/>
                </a:lnTo>
                <a:lnTo>
                  <a:pt x="19748" y="21081"/>
                </a:lnTo>
                <a:lnTo>
                  <a:pt x="20777" y="18287"/>
                </a:lnTo>
                <a:lnTo>
                  <a:pt x="21818" y="16637"/>
                </a:lnTo>
                <a:lnTo>
                  <a:pt x="22339" y="13842"/>
                </a:lnTo>
                <a:lnTo>
                  <a:pt x="22859" y="12191"/>
                </a:lnTo>
                <a:lnTo>
                  <a:pt x="21818" y="723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205484" y="3204972"/>
            <a:ext cx="22859" cy="24383"/>
          </a:xfrm>
          <a:custGeom>
            <a:avLst/>
            <a:gdLst/>
            <a:ahLst/>
            <a:cxnLst/>
            <a:rect l="l" t="t" r="r" b="b"/>
            <a:pathLst>
              <a:path w="22859" h="24383">
                <a:moveTo>
                  <a:pt x="17144" y="21589"/>
                </a:moveTo>
                <a:lnTo>
                  <a:pt x="19748" y="20447"/>
                </a:lnTo>
                <a:lnTo>
                  <a:pt x="21818" y="16637"/>
                </a:lnTo>
                <a:lnTo>
                  <a:pt x="22339" y="13842"/>
                </a:lnTo>
                <a:lnTo>
                  <a:pt x="22859" y="12191"/>
                </a:lnTo>
                <a:lnTo>
                  <a:pt x="21818" y="7238"/>
                </a:lnTo>
                <a:lnTo>
                  <a:pt x="19748" y="3301"/>
                </a:lnTo>
                <a:lnTo>
                  <a:pt x="15582" y="507"/>
                </a:lnTo>
                <a:lnTo>
                  <a:pt x="11429" y="0"/>
                </a:lnTo>
                <a:lnTo>
                  <a:pt x="6756" y="507"/>
                </a:lnTo>
                <a:lnTo>
                  <a:pt x="3632" y="3301"/>
                </a:lnTo>
                <a:lnTo>
                  <a:pt x="520" y="7238"/>
                </a:lnTo>
                <a:lnTo>
                  <a:pt x="0" y="12191"/>
                </a:lnTo>
                <a:lnTo>
                  <a:pt x="520" y="16637"/>
                </a:lnTo>
                <a:lnTo>
                  <a:pt x="3632" y="20447"/>
                </a:lnTo>
                <a:lnTo>
                  <a:pt x="6756" y="23240"/>
                </a:lnTo>
                <a:lnTo>
                  <a:pt x="11429" y="24383"/>
                </a:lnTo>
                <a:lnTo>
                  <a:pt x="13512" y="23875"/>
                </a:lnTo>
                <a:lnTo>
                  <a:pt x="17144" y="2158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205484" y="3169920"/>
            <a:ext cx="22859" cy="24383"/>
          </a:xfrm>
          <a:custGeom>
            <a:avLst/>
            <a:gdLst/>
            <a:ahLst/>
            <a:cxnLst/>
            <a:rect l="l" t="t" r="r" b="b"/>
            <a:pathLst>
              <a:path w="22859" h="24383">
                <a:moveTo>
                  <a:pt x="22859" y="11937"/>
                </a:moveTo>
                <a:lnTo>
                  <a:pt x="21818" y="7619"/>
                </a:lnTo>
                <a:lnTo>
                  <a:pt x="19748" y="3809"/>
                </a:lnTo>
                <a:lnTo>
                  <a:pt x="15582" y="1142"/>
                </a:lnTo>
                <a:lnTo>
                  <a:pt x="11429" y="0"/>
                </a:lnTo>
                <a:lnTo>
                  <a:pt x="6756" y="1142"/>
                </a:lnTo>
                <a:lnTo>
                  <a:pt x="3632" y="3809"/>
                </a:lnTo>
                <a:lnTo>
                  <a:pt x="520" y="7619"/>
                </a:lnTo>
                <a:lnTo>
                  <a:pt x="0" y="11937"/>
                </a:lnTo>
                <a:lnTo>
                  <a:pt x="520" y="16255"/>
                </a:lnTo>
                <a:lnTo>
                  <a:pt x="3632" y="20574"/>
                </a:lnTo>
                <a:lnTo>
                  <a:pt x="6756" y="22732"/>
                </a:lnTo>
                <a:lnTo>
                  <a:pt x="11429" y="24383"/>
                </a:lnTo>
                <a:lnTo>
                  <a:pt x="13512" y="23240"/>
                </a:lnTo>
                <a:lnTo>
                  <a:pt x="17144" y="21716"/>
                </a:lnTo>
                <a:lnTo>
                  <a:pt x="19748" y="20574"/>
                </a:lnTo>
                <a:lnTo>
                  <a:pt x="21818" y="16255"/>
                </a:lnTo>
                <a:lnTo>
                  <a:pt x="22859" y="119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205484" y="3134867"/>
            <a:ext cx="22859" cy="24384"/>
          </a:xfrm>
          <a:custGeom>
            <a:avLst/>
            <a:gdLst/>
            <a:ahLst/>
            <a:cxnLst/>
            <a:rect l="l" t="t" r="r" b="b"/>
            <a:pathLst>
              <a:path w="22859" h="24384">
                <a:moveTo>
                  <a:pt x="22859" y="12192"/>
                </a:moveTo>
                <a:lnTo>
                  <a:pt x="21818" y="7239"/>
                </a:lnTo>
                <a:lnTo>
                  <a:pt x="19748" y="3937"/>
                </a:lnTo>
                <a:lnTo>
                  <a:pt x="15582" y="508"/>
                </a:lnTo>
                <a:lnTo>
                  <a:pt x="11429" y="0"/>
                </a:lnTo>
                <a:lnTo>
                  <a:pt x="6756" y="508"/>
                </a:lnTo>
                <a:lnTo>
                  <a:pt x="3632" y="3937"/>
                </a:lnTo>
                <a:lnTo>
                  <a:pt x="520" y="7239"/>
                </a:lnTo>
                <a:lnTo>
                  <a:pt x="0" y="12192"/>
                </a:lnTo>
                <a:lnTo>
                  <a:pt x="520" y="16637"/>
                </a:lnTo>
                <a:lnTo>
                  <a:pt x="3632" y="21082"/>
                </a:lnTo>
                <a:lnTo>
                  <a:pt x="6756" y="23241"/>
                </a:lnTo>
                <a:lnTo>
                  <a:pt x="11429" y="24384"/>
                </a:lnTo>
                <a:lnTo>
                  <a:pt x="13512" y="23876"/>
                </a:lnTo>
                <a:lnTo>
                  <a:pt x="17144" y="22225"/>
                </a:lnTo>
                <a:lnTo>
                  <a:pt x="19748" y="21082"/>
                </a:lnTo>
                <a:lnTo>
                  <a:pt x="20777" y="18287"/>
                </a:lnTo>
                <a:lnTo>
                  <a:pt x="21818" y="16637"/>
                </a:lnTo>
                <a:lnTo>
                  <a:pt x="22859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205484" y="3099816"/>
            <a:ext cx="22859" cy="24384"/>
          </a:xfrm>
          <a:custGeom>
            <a:avLst/>
            <a:gdLst/>
            <a:ahLst/>
            <a:cxnLst/>
            <a:rect l="l" t="t" r="r" b="b"/>
            <a:pathLst>
              <a:path w="22859" h="24384">
                <a:moveTo>
                  <a:pt x="17144" y="22225"/>
                </a:moveTo>
                <a:lnTo>
                  <a:pt x="19748" y="20447"/>
                </a:lnTo>
                <a:lnTo>
                  <a:pt x="21818" y="16637"/>
                </a:lnTo>
                <a:lnTo>
                  <a:pt x="22339" y="13843"/>
                </a:lnTo>
                <a:lnTo>
                  <a:pt x="22859" y="12192"/>
                </a:lnTo>
                <a:lnTo>
                  <a:pt x="21818" y="7238"/>
                </a:lnTo>
                <a:lnTo>
                  <a:pt x="19748" y="3301"/>
                </a:lnTo>
                <a:lnTo>
                  <a:pt x="15582" y="508"/>
                </a:lnTo>
                <a:lnTo>
                  <a:pt x="11429" y="0"/>
                </a:lnTo>
                <a:lnTo>
                  <a:pt x="6756" y="508"/>
                </a:lnTo>
                <a:lnTo>
                  <a:pt x="3632" y="3301"/>
                </a:lnTo>
                <a:lnTo>
                  <a:pt x="520" y="7238"/>
                </a:lnTo>
                <a:lnTo>
                  <a:pt x="0" y="12192"/>
                </a:lnTo>
                <a:lnTo>
                  <a:pt x="520" y="16637"/>
                </a:lnTo>
                <a:lnTo>
                  <a:pt x="3632" y="20447"/>
                </a:lnTo>
                <a:lnTo>
                  <a:pt x="6756" y="23241"/>
                </a:lnTo>
                <a:lnTo>
                  <a:pt x="11429" y="24384"/>
                </a:lnTo>
                <a:lnTo>
                  <a:pt x="13512" y="23875"/>
                </a:lnTo>
                <a:lnTo>
                  <a:pt x="17144" y="2222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205484" y="3064764"/>
            <a:ext cx="22859" cy="24384"/>
          </a:xfrm>
          <a:custGeom>
            <a:avLst/>
            <a:gdLst/>
            <a:ahLst/>
            <a:cxnLst/>
            <a:rect l="l" t="t" r="r" b="b"/>
            <a:pathLst>
              <a:path w="22859" h="24384">
                <a:moveTo>
                  <a:pt x="22859" y="12191"/>
                </a:moveTo>
                <a:lnTo>
                  <a:pt x="21818" y="7238"/>
                </a:lnTo>
                <a:lnTo>
                  <a:pt x="19748" y="3301"/>
                </a:lnTo>
                <a:lnTo>
                  <a:pt x="15582" y="508"/>
                </a:lnTo>
                <a:lnTo>
                  <a:pt x="11429" y="0"/>
                </a:lnTo>
                <a:lnTo>
                  <a:pt x="6756" y="508"/>
                </a:lnTo>
                <a:lnTo>
                  <a:pt x="3632" y="3301"/>
                </a:lnTo>
                <a:lnTo>
                  <a:pt x="520" y="7238"/>
                </a:lnTo>
                <a:lnTo>
                  <a:pt x="0" y="12191"/>
                </a:lnTo>
                <a:lnTo>
                  <a:pt x="520" y="16128"/>
                </a:lnTo>
                <a:lnTo>
                  <a:pt x="3632" y="20447"/>
                </a:lnTo>
                <a:lnTo>
                  <a:pt x="6756" y="23240"/>
                </a:lnTo>
                <a:lnTo>
                  <a:pt x="11429" y="24384"/>
                </a:lnTo>
                <a:lnTo>
                  <a:pt x="13512" y="23875"/>
                </a:lnTo>
                <a:lnTo>
                  <a:pt x="17144" y="21589"/>
                </a:lnTo>
                <a:lnTo>
                  <a:pt x="19748" y="20447"/>
                </a:lnTo>
                <a:lnTo>
                  <a:pt x="21818" y="16128"/>
                </a:lnTo>
                <a:lnTo>
                  <a:pt x="22859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205484" y="3029712"/>
            <a:ext cx="22859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59" y="11429"/>
                </a:moveTo>
                <a:lnTo>
                  <a:pt x="21818" y="7238"/>
                </a:lnTo>
                <a:lnTo>
                  <a:pt x="19748" y="3683"/>
                </a:lnTo>
                <a:lnTo>
                  <a:pt x="15582" y="508"/>
                </a:lnTo>
                <a:lnTo>
                  <a:pt x="11429" y="0"/>
                </a:lnTo>
                <a:lnTo>
                  <a:pt x="6756" y="508"/>
                </a:lnTo>
                <a:lnTo>
                  <a:pt x="3632" y="3683"/>
                </a:lnTo>
                <a:lnTo>
                  <a:pt x="520" y="7238"/>
                </a:lnTo>
                <a:lnTo>
                  <a:pt x="0" y="11429"/>
                </a:lnTo>
                <a:lnTo>
                  <a:pt x="520" y="15621"/>
                </a:lnTo>
                <a:lnTo>
                  <a:pt x="3632" y="19685"/>
                </a:lnTo>
                <a:lnTo>
                  <a:pt x="6756" y="21843"/>
                </a:lnTo>
                <a:lnTo>
                  <a:pt x="11429" y="22860"/>
                </a:lnTo>
                <a:lnTo>
                  <a:pt x="13512" y="22351"/>
                </a:lnTo>
                <a:lnTo>
                  <a:pt x="17144" y="20827"/>
                </a:lnTo>
                <a:lnTo>
                  <a:pt x="19748" y="19685"/>
                </a:lnTo>
                <a:lnTo>
                  <a:pt x="21818" y="15621"/>
                </a:lnTo>
                <a:lnTo>
                  <a:pt x="22859" y="1142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205484" y="2994660"/>
            <a:ext cx="22859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1818" y="6730"/>
                </a:moveTo>
                <a:lnTo>
                  <a:pt x="19748" y="3682"/>
                </a:lnTo>
                <a:lnTo>
                  <a:pt x="15582" y="507"/>
                </a:lnTo>
                <a:lnTo>
                  <a:pt x="11429" y="0"/>
                </a:lnTo>
                <a:lnTo>
                  <a:pt x="6756" y="507"/>
                </a:lnTo>
                <a:lnTo>
                  <a:pt x="3632" y="3682"/>
                </a:lnTo>
                <a:lnTo>
                  <a:pt x="520" y="6730"/>
                </a:lnTo>
                <a:lnTo>
                  <a:pt x="0" y="11429"/>
                </a:lnTo>
                <a:lnTo>
                  <a:pt x="520" y="15620"/>
                </a:lnTo>
                <a:lnTo>
                  <a:pt x="3632" y="19685"/>
                </a:lnTo>
                <a:lnTo>
                  <a:pt x="6756" y="21843"/>
                </a:lnTo>
                <a:lnTo>
                  <a:pt x="11429" y="22860"/>
                </a:lnTo>
                <a:lnTo>
                  <a:pt x="13512" y="22351"/>
                </a:lnTo>
                <a:lnTo>
                  <a:pt x="17144" y="20827"/>
                </a:lnTo>
                <a:lnTo>
                  <a:pt x="19748" y="19685"/>
                </a:lnTo>
                <a:lnTo>
                  <a:pt x="20777" y="17144"/>
                </a:lnTo>
                <a:lnTo>
                  <a:pt x="21818" y="15620"/>
                </a:lnTo>
                <a:lnTo>
                  <a:pt x="22339" y="12953"/>
                </a:lnTo>
                <a:lnTo>
                  <a:pt x="22859" y="11429"/>
                </a:lnTo>
                <a:lnTo>
                  <a:pt x="21818" y="673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205484" y="2961132"/>
            <a:ext cx="22859" cy="21335"/>
          </a:xfrm>
          <a:custGeom>
            <a:avLst/>
            <a:gdLst/>
            <a:ahLst/>
            <a:cxnLst/>
            <a:rect l="l" t="t" r="r" b="b"/>
            <a:pathLst>
              <a:path w="22859" h="21335">
                <a:moveTo>
                  <a:pt x="22859" y="10667"/>
                </a:moveTo>
                <a:lnTo>
                  <a:pt x="21818" y="6350"/>
                </a:lnTo>
                <a:lnTo>
                  <a:pt x="19748" y="2920"/>
                </a:lnTo>
                <a:lnTo>
                  <a:pt x="15582" y="507"/>
                </a:lnTo>
                <a:lnTo>
                  <a:pt x="11429" y="0"/>
                </a:lnTo>
                <a:lnTo>
                  <a:pt x="6756" y="507"/>
                </a:lnTo>
                <a:lnTo>
                  <a:pt x="3632" y="2920"/>
                </a:lnTo>
                <a:lnTo>
                  <a:pt x="520" y="6350"/>
                </a:lnTo>
                <a:lnTo>
                  <a:pt x="0" y="10667"/>
                </a:lnTo>
                <a:lnTo>
                  <a:pt x="520" y="14604"/>
                </a:lnTo>
                <a:lnTo>
                  <a:pt x="3632" y="17906"/>
                </a:lnTo>
                <a:lnTo>
                  <a:pt x="6756" y="20319"/>
                </a:lnTo>
                <a:lnTo>
                  <a:pt x="11429" y="21335"/>
                </a:lnTo>
                <a:lnTo>
                  <a:pt x="13512" y="20827"/>
                </a:lnTo>
                <a:lnTo>
                  <a:pt x="17144" y="19430"/>
                </a:lnTo>
                <a:lnTo>
                  <a:pt x="19748" y="17906"/>
                </a:lnTo>
                <a:lnTo>
                  <a:pt x="21818" y="14604"/>
                </a:lnTo>
                <a:lnTo>
                  <a:pt x="22859" y="106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205484" y="2924555"/>
            <a:ext cx="22859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59" y="11684"/>
                </a:moveTo>
                <a:lnTo>
                  <a:pt x="21818" y="7112"/>
                </a:lnTo>
                <a:lnTo>
                  <a:pt x="19748" y="3556"/>
                </a:lnTo>
                <a:lnTo>
                  <a:pt x="15582" y="1016"/>
                </a:lnTo>
                <a:lnTo>
                  <a:pt x="11429" y="0"/>
                </a:lnTo>
                <a:lnTo>
                  <a:pt x="6756" y="1016"/>
                </a:lnTo>
                <a:lnTo>
                  <a:pt x="3632" y="3556"/>
                </a:lnTo>
                <a:lnTo>
                  <a:pt x="520" y="7112"/>
                </a:lnTo>
                <a:lnTo>
                  <a:pt x="0" y="11684"/>
                </a:lnTo>
                <a:lnTo>
                  <a:pt x="520" y="15240"/>
                </a:lnTo>
                <a:lnTo>
                  <a:pt x="3632" y="19304"/>
                </a:lnTo>
                <a:lnTo>
                  <a:pt x="6756" y="21336"/>
                </a:lnTo>
                <a:lnTo>
                  <a:pt x="11429" y="22860"/>
                </a:lnTo>
                <a:lnTo>
                  <a:pt x="13512" y="22352"/>
                </a:lnTo>
                <a:lnTo>
                  <a:pt x="17144" y="20320"/>
                </a:lnTo>
                <a:lnTo>
                  <a:pt x="19748" y="19304"/>
                </a:lnTo>
                <a:lnTo>
                  <a:pt x="21818" y="15240"/>
                </a:lnTo>
                <a:lnTo>
                  <a:pt x="22859" y="1168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205484" y="2889504"/>
            <a:ext cx="22859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59" y="11430"/>
                </a:moveTo>
                <a:lnTo>
                  <a:pt x="21818" y="6731"/>
                </a:lnTo>
                <a:lnTo>
                  <a:pt x="19748" y="3683"/>
                </a:lnTo>
                <a:lnTo>
                  <a:pt x="15582" y="508"/>
                </a:lnTo>
                <a:lnTo>
                  <a:pt x="11429" y="0"/>
                </a:lnTo>
                <a:lnTo>
                  <a:pt x="6756" y="508"/>
                </a:lnTo>
                <a:lnTo>
                  <a:pt x="3632" y="3683"/>
                </a:lnTo>
                <a:lnTo>
                  <a:pt x="520" y="6731"/>
                </a:lnTo>
                <a:lnTo>
                  <a:pt x="0" y="11430"/>
                </a:lnTo>
                <a:lnTo>
                  <a:pt x="520" y="15621"/>
                </a:lnTo>
                <a:lnTo>
                  <a:pt x="3632" y="19685"/>
                </a:lnTo>
                <a:lnTo>
                  <a:pt x="6756" y="21844"/>
                </a:lnTo>
                <a:lnTo>
                  <a:pt x="11429" y="22860"/>
                </a:lnTo>
                <a:lnTo>
                  <a:pt x="13512" y="22351"/>
                </a:lnTo>
                <a:lnTo>
                  <a:pt x="17144" y="20828"/>
                </a:lnTo>
                <a:lnTo>
                  <a:pt x="19748" y="19685"/>
                </a:lnTo>
                <a:lnTo>
                  <a:pt x="21818" y="15621"/>
                </a:lnTo>
                <a:lnTo>
                  <a:pt x="22859" y="1143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205484" y="2854452"/>
            <a:ext cx="22859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17144" y="20827"/>
                </a:moveTo>
                <a:lnTo>
                  <a:pt x="19748" y="19176"/>
                </a:lnTo>
                <a:lnTo>
                  <a:pt x="21818" y="15621"/>
                </a:lnTo>
                <a:lnTo>
                  <a:pt x="22339" y="12953"/>
                </a:lnTo>
                <a:lnTo>
                  <a:pt x="22859" y="11430"/>
                </a:lnTo>
                <a:lnTo>
                  <a:pt x="21818" y="6731"/>
                </a:lnTo>
                <a:lnTo>
                  <a:pt x="19748" y="3683"/>
                </a:lnTo>
                <a:lnTo>
                  <a:pt x="15582" y="508"/>
                </a:lnTo>
                <a:lnTo>
                  <a:pt x="11429" y="0"/>
                </a:lnTo>
                <a:lnTo>
                  <a:pt x="6756" y="508"/>
                </a:lnTo>
                <a:lnTo>
                  <a:pt x="3632" y="3683"/>
                </a:lnTo>
                <a:lnTo>
                  <a:pt x="520" y="6731"/>
                </a:lnTo>
                <a:lnTo>
                  <a:pt x="0" y="11430"/>
                </a:lnTo>
                <a:lnTo>
                  <a:pt x="520" y="15621"/>
                </a:lnTo>
                <a:lnTo>
                  <a:pt x="3632" y="19176"/>
                </a:lnTo>
                <a:lnTo>
                  <a:pt x="6756" y="21844"/>
                </a:lnTo>
                <a:lnTo>
                  <a:pt x="11429" y="22860"/>
                </a:lnTo>
                <a:lnTo>
                  <a:pt x="13512" y="22351"/>
                </a:lnTo>
                <a:lnTo>
                  <a:pt x="17144" y="2082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205484" y="2819400"/>
            <a:ext cx="22859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59" y="11429"/>
                </a:moveTo>
                <a:lnTo>
                  <a:pt x="21818" y="6730"/>
                </a:lnTo>
                <a:lnTo>
                  <a:pt x="19748" y="3175"/>
                </a:lnTo>
                <a:lnTo>
                  <a:pt x="15582" y="508"/>
                </a:lnTo>
                <a:lnTo>
                  <a:pt x="11429" y="0"/>
                </a:lnTo>
                <a:lnTo>
                  <a:pt x="6756" y="508"/>
                </a:lnTo>
                <a:lnTo>
                  <a:pt x="3632" y="3175"/>
                </a:lnTo>
                <a:lnTo>
                  <a:pt x="520" y="6730"/>
                </a:lnTo>
                <a:lnTo>
                  <a:pt x="0" y="11429"/>
                </a:lnTo>
                <a:lnTo>
                  <a:pt x="520" y="15112"/>
                </a:lnTo>
                <a:lnTo>
                  <a:pt x="3632" y="19176"/>
                </a:lnTo>
                <a:lnTo>
                  <a:pt x="6756" y="21844"/>
                </a:lnTo>
                <a:lnTo>
                  <a:pt x="11429" y="22860"/>
                </a:lnTo>
                <a:lnTo>
                  <a:pt x="13512" y="22351"/>
                </a:lnTo>
                <a:lnTo>
                  <a:pt x="17144" y="20320"/>
                </a:lnTo>
                <a:lnTo>
                  <a:pt x="19748" y="19176"/>
                </a:lnTo>
                <a:lnTo>
                  <a:pt x="21818" y="15112"/>
                </a:lnTo>
                <a:lnTo>
                  <a:pt x="22859" y="1142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205484" y="2784348"/>
            <a:ext cx="22859" cy="24384"/>
          </a:xfrm>
          <a:custGeom>
            <a:avLst/>
            <a:gdLst/>
            <a:ahLst/>
            <a:cxnLst/>
            <a:rect l="l" t="t" r="r" b="b"/>
            <a:pathLst>
              <a:path w="22859" h="24384">
                <a:moveTo>
                  <a:pt x="22859" y="11937"/>
                </a:moveTo>
                <a:lnTo>
                  <a:pt x="21818" y="7619"/>
                </a:lnTo>
                <a:lnTo>
                  <a:pt x="19748" y="3810"/>
                </a:lnTo>
                <a:lnTo>
                  <a:pt x="15582" y="507"/>
                </a:lnTo>
                <a:lnTo>
                  <a:pt x="11429" y="0"/>
                </a:lnTo>
                <a:lnTo>
                  <a:pt x="6756" y="507"/>
                </a:lnTo>
                <a:lnTo>
                  <a:pt x="3632" y="3810"/>
                </a:lnTo>
                <a:lnTo>
                  <a:pt x="520" y="7619"/>
                </a:lnTo>
                <a:lnTo>
                  <a:pt x="0" y="11937"/>
                </a:lnTo>
                <a:lnTo>
                  <a:pt x="520" y="16255"/>
                </a:lnTo>
                <a:lnTo>
                  <a:pt x="3632" y="20574"/>
                </a:lnTo>
                <a:lnTo>
                  <a:pt x="6756" y="22732"/>
                </a:lnTo>
                <a:lnTo>
                  <a:pt x="11429" y="24384"/>
                </a:lnTo>
                <a:lnTo>
                  <a:pt x="13512" y="23240"/>
                </a:lnTo>
                <a:lnTo>
                  <a:pt x="17144" y="21716"/>
                </a:lnTo>
                <a:lnTo>
                  <a:pt x="19748" y="20574"/>
                </a:lnTo>
                <a:lnTo>
                  <a:pt x="21818" y="16255"/>
                </a:lnTo>
                <a:lnTo>
                  <a:pt x="22859" y="119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205484" y="2749296"/>
            <a:ext cx="22859" cy="24383"/>
          </a:xfrm>
          <a:custGeom>
            <a:avLst/>
            <a:gdLst/>
            <a:ahLst/>
            <a:cxnLst/>
            <a:rect l="l" t="t" r="r" b="b"/>
            <a:pathLst>
              <a:path w="22859" h="24383">
                <a:moveTo>
                  <a:pt x="22859" y="12191"/>
                </a:moveTo>
                <a:lnTo>
                  <a:pt x="21818" y="7238"/>
                </a:lnTo>
                <a:lnTo>
                  <a:pt x="19748" y="3937"/>
                </a:lnTo>
                <a:lnTo>
                  <a:pt x="15582" y="507"/>
                </a:lnTo>
                <a:lnTo>
                  <a:pt x="11429" y="0"/>
                </a:lnTo>
                <a:lnTo>
                  <a:pt x="6756" y="507"/>
                </a:lnTo>
                <a:lnTo>
                  <a:pt x="3632" y="3937"/>
                </a:lnTo>
                <a:lnTo>
                  <a:pt x="520" y="7238"/>
                </a:lnTo>
                <a:lnTo>
                  <a:pt x="0" y="12191"/>
                </a:lnTo>
                <a:lnTo>
                  <a:pt x="520" y="16637"/>
                </a:lnTo>
                <a:lnTo>
                  <a:pt x="3632" y="21081"/>
                </a:lnTo>
                <a:lnTo>
                  <a:pt x="6756" y="23240"/>
                </a:lnTo>
                <a:lnTo>
                  <a:pt x="11429" y="24383"/>
                </a:lnTo>
                <a:lnTo>
                  <a:pt x="13512" y="23875"/>
                </a:lnTo>
                <a:lnTo>
                  <a:pt x="17144" y="22225"/>
                </a:lnTo>
                <a:lnTo>
                  <a:pt x="19748" y="21081"/>
                </a:lnTo>
                <a:lnTo>
                  <a:pt x="20777" y="18287"/>
                </a:lnTo>
                <a:lnTo>
                  <a:pt x="21818" y="16637"/>
                </a:lnTo>
                <a:lnTo>
                  <a:pt x="22859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205484" y="2714244"/>
            <a:ext cx="22859" cy="24383"/>
          </a:xfrm>
          <a:custGeom>
            <a:avLst/>
            <a:gdLst/>
            <a:ahLst/>
            <a:cxnLst/>
            <a:rect l="l" t="t" r="r" b="b"/>
            <a:pathLst>
              <a:path w="22859" h="24383">
                <a:moveTo>
                  <a:pt x="17144" y="22225"/>
                </a:moveTo>
                <a:lnTo>
                  <a:pt x="19748" y="20446"/>
                </a:lnTo>
                <a:lnTo>
                  <a:pt x="21818" y="16636"/>
                </a:lnTo>
                <a:lnTo>
                  <a:pt x="22339" y="13842"/>
                </a:lnTo>
                <a:lnTo>
                  <a:pt x="22859" y="12191"/>
                </a:lnTo>
                <a:lnTo>
                  <a:pt x="21818" y="7238"/>
                </a:lnTo>
                <a:lnTo>
                  <a:pt x="19748" y="3301"/>
                </a:lnTo>
                <a:lnTo>
                  <a:pt x="15582" y="507"/>
                </a:lnTo>
                <a:lnTo>
                  <a:pt x="11429" y="0"/>
                </a:lnTo>
                <a:lnTo>
                  <a:pt x="6756" y="507"/>
                </a:lnTo>
                <a:lnTo>
                  <a:pt x="3632" y="3301"/>
                </a:lnTo>
                <a:lnTo>
                  <a:pt x="520" y="7238"/>
                </a:lnTo>
                <a:lnTo>
                  <a:pt x="0" y="12191"/>
                </a:lnTo>
                <a:lnTo>
                  <a:pt x="520" y="16636"/>
                </a:lnTo>
                <a:lnTo>
                  <a:pt x="3632" y="20446"/>
                </a:lnTo>
                <a:lnTo>
                  <a:pt x="6756" y="23240"/>
                </a:lnTo>
                <a:lnTo>
                  <a:pt x="11429" y="24383"/>
                </a:lnTo>
                <a:lnTo>
                  <a:pt x="13512" y="23875"/>
                </a:lnTo>
                <a:lnTo>
                  <a:pt x="17144" y="2222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205484" y="2679191"/>
            <a:ext cx="22859" cy="24384"/>
          </a:xfrm>
          <a:custGeom>
            <a:avLst/>
            <a:gdLst/>
            <a:ahLst/>
            <a:cxnLst/>
            <a:rect l="l" t="t" r="r" b="b"/>
            <a:pathLst>
              <a:path w="22859" h="24384">
                <a:moveTo>
                  <a:pt x="22859" y="12192"/>
                </a:moveTo>
                <a:lnTo>
                  <a:pt x="21818" y="7238"/>
                </a:lnTo>
                <a:lnTo>
                  <a:pt x="19748" y="3302"/>
                </a:lnTo>
                <a:lnTo>
                  <a:pt x="15582" y="508"/>
                </a:lnTo>
                <a:lnTo>
                  <a:pt x="11429" y="0"/>
                </a:lnTo>
                <a:lnTo>
                  <a:pt x="6756" y="508"/>
                </a:lnTo>
                <a:lnTo>
                  <a:pt x="3632" y="3302"/>
                </a:lnTo>
                <a:lnTo>
                  <a:pt x="520" y="7238"/>
                </a:lnTo>
                <a:lnTo>
                  <a:pt x="0" y="12192"/>
                </a:lnTo>
                <a:lnTo>
                  <a:pt x="520" y="16129"/>
                </a:lnTo>
                <a:lnTo>
                  <a:pt x="3632" y="20447"/>
                </a:lnTo>
                <a:lnTo>
                  <a:pt x="6756" y="23241"/>
                </a:lnTo>
                <a:lnTo>
                  <a:pt x="11429" y="24384"/>
                </a:lnTo>
                <a:lnTo>
                  <a:pt x="13512" y="23875"/>
                </a:lnTo>
                <a:lnTo>
                  <a:pt x="17144" y="21590"/>
                </a:lnTo>
                <a:lnTo>
                  <a:pt x="19748" y="20447"/>
                </a:lnTo>
                <a:lnTo>
                  <a:pt x="21818" y="16129"/>
                </a:lnTo>
                <a:lnTo>
                  <a:pt x="22859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205484" y="2644140"/>
            <a:ext cx="22859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59" y="11430"/>
                </a:moveTo>
                <a:lnTo>
                  <a:pt x="21818" y="7238"/>
                </a:lnTo>
                <a:lnTo>
                  <a:pt x="19748" y="3683"/>
                </a:lnTo>
                <a:lnTo>
                  <a:pt x="15582" y="508"/>
                </a:lnTo>
                <a:lnTo>
                  <a:pt x="11429" y="0"/>
                </a:lnTo>
                <a:lnTo>
                  <a:pt x="6756" y="508"/>
                </a:lnTo>
                <a:lnTo>
                  <a:pt x="3632" y="3683"/>
                </a:lnTo>
                <a:lnTo>
                  <a:pt x="520" y="7238"/>
                </a:lnTo>
                <a:lnTo>
                  <a:pt x="0" y="11430"/>
                </a:lnTo>
                <a:lnTo>
                  <a:pt x="520" y="15621"/>
                </a:lnTo>
                <a:lnTo>
                  <a:pt x="3632" y="19685"/>
                </a:lnTo>
                <a:lnTo>
                  <a:pt x="6756" y="21844"/>
                </a:lnTo>
                <a:lnTo>
                  <a:pt x="11429" y="22860"/>
                </a:lnTo>
                <a:lnTo>
                  <a:pt x="13512" y="22351"/>
                </a:lnTo>
                <a:lnTo>
                  <a:pt x="17144" y="20827"/>
                </a:lnTo>
                <a:lnTo>
                  <a:pt x="19748" y="19685"/>
                </a:lnTo>
                <a:lnTo>
                  <a:pt x="21818" y="15621"/>
                </a:lnTo>
                <a:lnTo>
                  <a:pt x="22859" y="1143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205484" y="2609088"/>
            <a:ext cx="22859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17144" y="20827"/>
                </a:moveTo>
                <a:lnTo>
                  <a:pt x="19748" y="19685"/>
                </a:lnTo>
                <a:lnTo>
                  <a:pt x="21818" y="15621"/>
                </a:lnTo>
                <a:lnTo>
                  <a:pt x="22339" y="12953"/>
                </a:lnTo>
                <a:lnTo>
                  <a:pt x="22859" y="11429"/>
                </a:lnTo>
                <a:lnTo>
                  <a:pt x="21818" y="6731"/>
                </a:lnTo>
                <a:lnTo>
                  <a:pt x="19748" y="3683"/>
                </a:lnTo>
                <a:lnTo>
                  <a:pt x="15582" y="508"/>
                </a:lnTo>
                <a:lnTo>
                  <a:pt x="11429" y="0"/>
                </a:lnTo>
                <a:lnTo>
                  <a:pt x="6756" y="508"/>
                </a:lnTo>
                <a:lnTo>
                  <a:pt x="3632" y="3683"/>
                </a:lnTo>
                <a:lnTo>
                  <a:pt x="520" y="6731"/>
                </a:lnTo>
                <a:lnTo>
                  <a:pt x="0" y="11429"/>
                </a:lnTo>
                <a:lnTo>
                  <a:pt x="520" y="15621"/>
                </a:lnTo>
                <a:lnTo>
                  <a:pt x="3632" y="19685"/>
                </a:lnTo>
                <a:lnTo>
                  <a:pt x="6756" y="21844"/>
                </a:lnTo>
                <a:lnTo>
                  <a:pt x="11429" y="22860"/>
                </a:lnTo>
                <a:lnTo>
                  <a:pt x="13512" y="22351"/>
                </a:lnTo>
                <a:lnTo>
                  <a:pt x="17144" y="2082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205484" y="2574036"/>
            <a:ext cx="22859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17144" y="20319"/>
                </a:moveTo>
                <a:lnTo>
                  <a:pt x="19748" y="19176"/>
                </a:lnTo>
                <a:lnTo>
                  <a:pt x="21818" y="15621"/>
                </a:lnTo>
                <a:lnTo>
                  <a:pt x="22339" y="12953"/>
                </a:lnTo>
                <a:lnTo>
                  <a:pt x="22859" y="11429"/>
                </a:lnTo>
                <a:lnTo>
                  <a:pt x="21818" y="6730"/>
                </a:lnTo>
                <a:lnTo>
                  <a:pt x="19748" y="3175"/>
                </a:lnTo>
                <a:lnTo>
                  <a:pt x="15582" y="508"/>
                </a:lnTo>
                <a:lnTo>
                  <a:pt x="11429" y="0"/>
                </a:lnTo>
                <a:lnTo>
                  <a:pt x="6756" y="508"/>
                </a:lnTo>
                <a:lnTo>
                  <a:pt x="3632" y="3175"/>
                </a:lnTo>
                <a:lnTo>
                  <a:pt x="520" y="6730"/>
                </a:lnTo>
                <a:lnTo>
                  <a:pt x="0" y="11429"/>
                </a:lnTo>
                <a:lnTo>
                  <a:pt x="520" y="15621"/>
                </a:lnTo>
                <a:lnTo>
                  <a:pt x="3632" y="19176"/>
                </a:lnTo>
                <a:lnTo>
                  <a:pt x="6756" y="21843"/>
                </a:lnTo>
                <a:lnTo>
                  <a:pt x="11429" y="22860"/>
                </a:lnTo>
                <a:lnTo>
                  <a:pt x="13512" y="22351"/>
                </a:lnTo>
                <a:lnTo>
                  <a:pt x="17144" y="2031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205484" y="2537460"/>
            <a:ext cx="22859" cy="24384"/>
          </a:xfrm>
          <a:custGeom>
            <a:avLst/>
            <a:gdLst/>
            <a:ahLst/>
            <a:cxnLst/>
            <a:rect l="l" t="t" r="r" b="b"/>
            <a:pathLst>
              <a:path w="22859" h="24384">
                <a:moveTo>
                  <a:pt x="22859" y="12445"/>
                </a:moveTo>
                <a:lnTo>
                  <a:pt x="21818" y="7619"/>
                </a:lnTo>
                <a:lnTo>
                  <a:pt x="19748" y="3810"/>
                </a:lnTo>
                <a:lnTo>
                  <a:pt x="15582" y="1142"/>
                </a:lnTo>
                <a:lnTo>
                  <a:pt x="11429" y="0"/>
                </a:lnTo>
                <a:lnTo>
                  <a:pt x="6756" y="1142"/>
                </a:lnTo>
                <a:lnTo>
                  <a:pt x="3632" y="3810"/>
                </a:lnTo>
                <a:lnTo>
                  <a:pt x="520" y="7619"/>
                </a:lnTo>
                <a:lnTo>
                  <a:pt x="0" y="12445"/>
                </a:lnTo>
                <a:lnTo>
                  <a:pt x="520" y="16255"/>
                </a:lnTo>
                <a:lnTo>
                  <a:pt x="3632" y="20574"/>
                </a:lnTo>
                <a:lnTo>
                  <a:pt x="6756" y="22732"/>
                </a:lnTo>
                <a:lnTo>
                  <a:pt x="11429" y="24384"/>
                </a:lnTo>
                <a:lnTo>
                  <a:pt x="13512" y="23875"/>
                </a:lnTo>
                <a:lnTo>
                  <a:pt x="17144" y="21716"/>
                </a:lnTo>
                <a:lnTo>
                  <a:pt x="19748" y="20574"/>
                </a:lnTo>
                <a:lnTo>
                  <a:pt x="21818" y="16255"/>
                </a:lnTo>
                <a:lnTo>
                  <a:pt x="22859" y="1244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205484" y="2503932"/>
            <a:ext cx="22859" cy="22859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59" y="11429"/>
                </a:moveTo>
                <a:lnTo>
                  <a:pt x="21818" y="6730"/>
                </a:lnTo>
                <a:lnTo>
                  <a:pt x="19748" y="3682"/>
                </a:lnTo>
                <a:lnTo>
                  <a:pt x="15582" y="507"/>
                </a:lnTo>
                <a:lnTo>
                  <a:pt x="11429" y="0"/>
                </a:lnTo>
                <a:lnTo>
                  <a:pt x="6756" y="507"/>
                </a:lnTo>
                <a:lnTo>
                  <a:pt x="3632" y="3682"/>
                </a:lnTo>
                <a:lnTo>
                  <a:pt x="520" y="6730"/>
                </a:lnTo>
                <a:lnTo>
                  <a:pt x="0" y="11429"/>
                </a:lnTo>
                <a:lnTo>
                  <a:pt x="520" y="15620"/>
                </a:lnTo>
                <a:lnTo>
                  <a:pt x="3632" y="19684"/>
                </a:lnTo>
                <a:lnTo>
                  <a:pt x="6756" y="21843"/>
                </a:lnTo>
                <a:lnTo>
                  <a:pt x="11429" y="22859"/>
                </a:lnTo>
                <a:lnTo>
                  <a:pt x="13512" y="22351"/>
                </a:lnTo>
                <a:lnTo>
                  <a:pt x="17144" y="20827"/>
                </a:lnTo>
                <a:lnTo>
                  <a:pt x="19748" y="19684"/>
                </a:lnTo>
                <a:lnTo>
                  <a:pt x="21818" y="15620"/>
                </a:lnTo>
                <a:lnTo>
                  <a:pt x="22859" y="1142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152144" y="2790444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779"/>
                </a:moveTo>
                <a:lnTo>
                  <a:pt x="34518" y="14096"/>
                </a:lnTo>
                <a:lnTo>
                  <a:pt x="33464" y="10413"/>
                </a:lnTo>
                <a:lnTo>
                  <a:pt x="29743" y="5206"/>
                </a:lnTo>
                <a:lnTo>
                  <a:pt x="23901" y="1523"/>
                </a:lnTo>
                <a:lnTo>
                  <a:pt x="20180" y="0"/>
                </a:lnTo>
                <a:lnTo>
                  <a:pt x="17525" y="0"/>
                </a:lnTo>
                <a:lnTo>
                  <a:pt x="10617" y="1523"/>
                </a:lnTo>
                <a:lnTo>
                  <a:pt x="5308" y="5206"/>
                </a:lnTo>
                <a:lnTo>
                  <a:pt x="1066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66" y="24002"/>
                </a:lnTo>
                <a:lnTo>
                  <a:pt x="5308" y="29844"/>
                </a:lnTo>
                <a:lnTo>
                  <a:pt x="10617" y="33019"/>
                </a:lnTo>
                <a:lnTo>
                  <a:pt x="13804" y="34543"/>
                </a:lnTo>
                <a:lnTo>
                  <a:pt x="17525" y="35051"/>
                </a:lnTo>
                <a:lnTo>
                  <a:pt x="20180" y="34543"/>
                </a:lnTo>
                <a:lnTo>
                  <a:pt x="23901" y="33019"/>
                </a:lnTo>
                <a:lnTo>
                  <a:pt x="29743" y="29844"/>
                </a:lnTo>
                <a:lnTo>
                  <a:pt x="33464" y="24002"/>
                </a:lnTo>
                <a:lnTo>
                  <a:pt x="34518" y="20446"/>
                </a:lnTo>
                <a:lnTo>
                  <a:pt x="35052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197864" y="2790444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779"/>
                </a:moveTo>
                <a:lnTo>
                  <a:pt x="34518" y="14096"/>
                </a:lnTo>
                <a:lnTo>
                  <a:pt x="33464" y="10413"/>
                </a:lnTo>
                <a:lnTo>
                  <a:pt x="29743" y="5206"/>
                </a:lnTo>
                <a:lnTo>
                  <a:pt x="23901" y="1523"/>
                </a:lnTo>
                <a:lnTo>
                  <a:pt x="20713" y="0"/>
                </a:lnTo>
                <a:lnTo>
                  <a:pt x="17526" y="0"/>
                </a:lnTo>
                <a:lnTo>
                  <a:pt x="10617" y="1523"/>
                </a:lnTo>
                <a:lnTo>
                  <a:pt x="5308" y="5206"/>
                </a:lnTo>
                <a:lnTo>
                  <a:pt x="1066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66" y="24002"/>
                </a:lnTo>
                <a:lnTo>
                  <a:pt x="5308" y="29844"/>
                </a:lnTo>
                <a:lnTo>
                  <a:pt x="10617" y="33019"/>
                </a:lnTo>
                <a:lnTo>
                  <a:pt x="13804" y="34543"/>
                </a:lnTo>
                <a:lnTo>
                  <a:pt x="17526" y="35051"/>
                </a:lnTo>
                <a:lnTo>
                  <a:pt x="20713" y="34543"/>
                </a:lnTo>
                <a:lnTo>
                  <a:pt x="23901" y="33019"/>
                </a:lnTo>
                <a:lnTo>
                  <a:pt x="29743" y="29844"/>
                </a:lnTo>
                <a:lnTo>
                  <a:pt x="33464" y="24002"/>
                </a:lnTo>
                <a:lnTo>
                  <a:pt x="34518" y="20446"/>
                </a:lnTo>
                <a:lnTo>
                  <a:pt x="35052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245108" y="2790444"/>
            <a:ext cx="36575" cy="35051"/>
          </a:xfrm>
          <a:custGeom>
            <a:avLst/>
            <a:gdLst/>
            <a:ahLst/>
            <a:cxnLst/>
            <a:rect l="l" t="t" r="r" b="b"/>
            <a:pathLst>
              <a:path w="36575" h="35051">
                <a:moveTo>
                  <a:pt x="1638" y="24002"/>
                </a:moveTo>
                <a:lnTo>
                  <a:pt x="5460" y="29844"/>
                </a:lnTo>
                <a:lnTo>
                  <a:pt x="10921" y="33019"/>
                </a:lnTo>
                <a:lnTo>
                  <a:pt x="14744" y="34543"/>
                </a:lnTo>
                <a:lnTo>
                  <a:pt x="18021" y="35051"/>
                </a:lnTo>
                <a:lnTo>
                  <a:pt x="21285" y="34543"/>
                </a:lnTo>
                <a:lnTo>
                  <a:pt x="25145" y="33019"/>
                </a:lnTo>
                <a:lnTo>
                  <a:pt x="31114" y="29844"/>
                </a:lnTo>
                <a:lnTo>
                  <a:pt x="34416" y="24002"/>
                </a:lnTo>
                <a:lnTo>
                  <a:pt x="35432" y="20446"/>
                </a:lnTo>
                <a:lnTo>
                  <a:pt x="36575" y="17779"/>
                </a:lnTo>
                <a:lnTo>
                  <a:pt x="35432" y="14096"/>
                </a:lnTo>
                <a:lnTo>
                  <a:pt x="34416" y="10413"/>
                </a:lnTo>
                <a:lnTo>
                  <a:pt x="31114" y="5206"/>
                </a:lnTo>
                <a:lnTo>
                  <a:pt x="25145" y="1523"/>
                </a:lnTo>
                <a:lnTo>
                  <a:pt x="21285" y="0"/>
                </a:lnTo>
                <a:lnTo>
                  <a:pt x="18021" y="0"/>
                </a:lnTo>
                <a:lnTo>
                  <a:pt x="10921" y="1523"/>
                </a:lnTo>
                <a:lnTo>
                  <a:pt x="5460" y="5206"/>
                </a:lnTo>
                <a:lnTo>
                  <a:pt x="1638" y="10413"/>
                </a:lnTo>
                <a:lnTo>
                  <a:pt x="0" y="17779"/>
                </a:lnTo>
                <a:lnTo>
                  <a:pt x="0" y="20446"/>
                </a:lnTo>
                <a:lnTo>
                  <a:pt x="1638" y="24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292352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3" y="14096"/>
                </a:lnTo>
                <a:lnTo>
                  <a:pt x="33400" y="10413"/>
                </a:lnTo>
                <a:lnTo>
                  <a:pt x="29717" y="5206"/>
                </a:lnTo>
                <a:lnTo>
                  <a:pt x="23875" y="1523"/>
                </a:lnTo>
                <a:lnTo>
                  <a:pt x="20192" y="0"/>
                </a:lnTo>
                <a:lnTo>
                  <a:pt x="17525" y="0"/>
                </a:lnTo>
                <a:lnTo>
                  <a:pt x="10667" y="1523"/>
                </a:lnTo>
                <a:lnTo>
                  <a:pt x="5334" y="5206"/>
                </a:lnTo>
                <a:lnTo>
                  <a:pt x="1015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5" y="24002"/>
                </a:lnTo>
                <a:lnTo>
                  <a:pt x="5334" y="29844"/>
                </a:lnTo>
                <a:lnTo>
                  <a:pt x="10667" y="33019"/>
                </a:lnTo>
                <a:lnTo>
                  <a:pt x="13842" y="34543"/>
                </a:lnTo>
                <a:lnTo>
                  <a:pt x="17525" y="35051"/>
                </a:lnTo>
                <a:lnTo>
                  <a:pt x="20192" y="34543"/>
                </a:lnTo>
                <a:lnTo>
                  <a:pt x="23875" y="33019"/>
                </a:lnTo>
                <a:lnTo>
                  <a:pt x="29717" y="29844"/>
                </a:lnTo>
                <a:lnTo>
                  <a:pt x="33400" y="24002"/>
                </a:lnTo>
                <a:lnTo>
                  <a:pt x="34543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338072" y="2790444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779"/>
                </a:moveTo>
                <a:lnTo>
                  <a:pt x="34543" y="14096"/>
                </a:lnTo>
                <a:lnTo>
                  <a:pt x="33400" y="10413"/>
                </a:lnTo>
                <a:lnTo>
                  <a:pt x="29718" y="5206"/>
                </a:lnTo>
                <a:lnTo>
                  <a:pt x="23875" y="1523"/>
                </a:lnTo>
                <a:lnTo>
                  <a:pt x="20700" y="0"/>
                </a:lnTo>
                <a:lnTo>
                  <a:pt x="17525" y="0"/>
                </a:lnTo>
                <a:lnTo>
                  <a:pt x="10668" y="1523"/>
                </a:lnTo>
                <a:lnTo>
                  <a:pt x="5334" y="5206"/>
                </a:lnTo>
                <a:lnTo>
                  <a:pt x="1015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5" y="24002"/>
                </a:lnTo>
                <a:lnTo>
                  <a:pt x="5334" y="29844"/>
                </a:lnTo>
                <a:lnTo>
                  <a:pt x="10668" y="33019"/>
                </a:lnTo>
                <a:lnTo>
                  <a:pt x="14350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019"/>
                </a:lnTo>
                <a:lnTo>
                  <a:pt x="29718" y="29844"/>
                </a:lnTo>
                <a:lnTo>
                  <a:pt x="33400" y="24002"/>
                </a:lnTo>
                <a:lnTo>
                  <a:pt x="34543" y="20446"/>
                </a:lnTo>
                <a:lnTo>
                  <a:pt x="35052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385316" y="2790444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1524" y="24002"/>
                </a:moveTo>
                <a:lnTo>
                  <a:pt x="5206" y="29844"/>
                </a:lnTo>
                <a:lnTo>
                  <a:pt x="10414" y="33019"/>
                </a:lnTo>
                <a:lnTo>
                  <a:pt x="14096" y="34543"/>
                </a:lnTo>
                <a:lnTo>
                  <a:pt x="17271" y="35051"/>
                </a:lnTo>
                <a:lnTo>
                  <a:pt x="20446" y="34543"/>
                </a:lnTo>
                <a:lnTo>
                  <a:pt x="24003" y="33019"/>
                </a:lnTo>
                <a:lnTo>
                  <a:pt x="29845" y="29844"/>
                </a:lnTo>
                <a:lnTo>
                  <a:pt x="33020" y="24002"/>
                </a:lnTo>
                <a:lnTo>
                  <a:pt x="34036" y="20446"/>
                </a:lnTo>
                <a:lnTo>
                  <a:pt x="35052" y="17779"/>
                </a:lnTo>
                <a:lnTo>
                  <a:pt x="34036" y="14096"/>
                </a:lnTo>
                <a:lnTo>
                  <a:pt x="33020" y="10413"/>
                </a:lnTo>
                <a:lnTo>
                  <a:pt x="29845" y="5206"/>
                </a:lnTo>
                <a:lnTo>
                  <a:pt x="24003" y="1523"/>
                </a:lnTo>
                <a:lnTo>
                  <a:pt x="20446" y="0"/>
                </a:lnTo>
                <a:lnTo>
                  <a:pt x="17271" y="0"/>
                </a:lnTo>
                <a:lnTo>
                  <a:pt x="10414" y="1523"/>
                </a:lnTo>
                <a:lnTo>
                  <a:pt x="5206" y="5206"/>
                </a:lnTo>
                <a:lnTo>
                  <a:pt x="1524" y="10413"/>
                </a:lnTo>
                <a:lnTo>
                  <a:pt x="0" y="17779"/>
                </a:lnTo>
                <a:lnTo>
                  <a:pt x="0" y="20446"/>
                </a:lnTo>
                <a:lnTo>
                  <a:pt x="1524" y="24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432560" y="2790444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779"/>
                </a:moveTo>
                <a:lnTo>
                  <a:pt x="34543" y="14096"/>
                </a:lnTo>
                <a:lnTo>
                  <a:pt x="33401" y="10413"/>
                </a:lnTo>
                <a:lnTo>
                  <a:pt x="29718" y="5206"/>
                </a:lnTo>
                <a:lnTo>
                  <a:pt x="23876" y="1523"/>
                </a:lnTo>
                <a:lnTo>
                  <a:pt x="20193" y="0"/>
                </a:lnTo>
                <a:lnTo>
                  <a:pt x="17526" y="0"/>
                </a:lnTo>
                <a:lnTo>
                  <a:pt x="10668" y="1523"/>
                </a:lnTo>
                <a:lnTo>
                  <a:pt x="5334" y="5206"/>
                </a:lnTo>
                <a:lnTo>
                  <a:pt x="1015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5" y="24002"/>
                </a:lnTo>
                <a:lnTo>
                  <a:pt x="5334" y="29844"/>
                </a:lnTo>
                <a:lnTo>
                  <a:pt x="10668" y="33019"/>
                </a:lnTo>
                <a:lnTo>
                  <a:pt x="13843" y="34543"/>
                </a:lnTo>
                <a:lnTo>
                  <a:pt x="17526" y="35051"/>
                </a:lnTo>
                <a:lnTo>
                  <a:pt x="20193" y="34543"/>
                </a:lnTo>
                <a:lnTo>
                  <a:pt x="23876" y="33019"/>
                </a:lnTo>
                <a:lnTo>
                  <a:pt x="29718" y="29844"/>
                </a:lnTo>
                <a:lnTo>
                  <a:pt x="33401" y="24002"/>
                </a:lnTo>
                <a:lnTo>
                  <a:pt x="34543" y="20446"/>
                </a:lnTo>
                <a:lnTo>
                  <a:pt x="35052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479804" y="2790444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779"/>
                </a:moveTo>
                <a:lnTo>
                  <a:pt x="34543" y="14096"/>
                </a:lnTo>
                <a:lnTo>
                  <a:pt x="33401" y="10413"/>
                </a:lnTo>
                <a:lnTo>
                  <a:pt x="29718" y="5206"/>
                </a:lnTo>
                <a:lnTo>
                  <a:pt x="23876" y="1523"/>
                </a:lnTo>
                <a:lnTo>
                  <a:pt x="20701" y="0"/>
                </a:lnTo>
                <a:lnTo>
                  <a:pt x="17526" y="0"/>
                </a:lnTo>
                <a:lnTo>
                  <a:pt x="10668" y="1523"/>
                </a:lnTo>
                <a:lnTo>
                  <a:pt x="5334" y="5206"/>
                </a:lnTo>
                <a:lnTo>
                  <a:pt x="1015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5" y="24002"/>
                </a:lnTo>
                <a:lnTo>
                  <a:pt x="5334" y="29844"/>
                </a:lnTo>
                <a:lnTo>
                  <a:pt x="10668" y="33019"/>
                </a:lnTo>
                <a:lnTo>
                  <a:pt x="14351" y="34543"/>
                </a:lnTo>
                <a:lnTo>
                  <a:pt x="17526" y="35051"/>
                </a:lnTo>
                <a:lnTo>
                  <a:pt x="20701" y="34543"/>
                </a:lnTo>
                <a:lnTo>
                  <a:pt x="23876" y="33019"/>
                </a:lnTo>
                <a:lnTo>
                  <a:pt x="29718" y="29844"/>
                </a:lnTo>
                <a:lnTo>
                  <a:pt x="33401" y="24002"/>
                </a:lnTo>
                <a:lnTo>
                  <a:pt x="34543" y="20446"/>
                </a:lnTo>
                <a:lnTo>
                  <a:pt x="35052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525524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3" y="14096"/>
                </a:lnTo>
                <a:lnTo>
                  <a:pt x="33019" y="10413"/>
                </a:lnTo>
                <a:lnTo>
                  <a:pt x="29844" y="5206"/>
                </a:lnTo>
                <a:lnTo>
                  <a:pt x="24003" y="1523"/>
                </a:lnTo>
                <a:lnTo>
                  <a:pt x="20446" y="0"/>
                </a:lnTo>
                <a:lnTo>
                  <a:pt x="17271" y="0"/>
                </a:lnTo>
                <a:lnTo>
                  <a:pt x="10413" y="1523"/>
                </a:lnTo>
                <a:lnTo>
                  <a:pt x="5206" y="5206"/>
                </a:lnTo>
                <a:lnTo>
                  <a:pt x="1523" y="10413"/>
                </a:lnTo>
                <a:lnTo>
                  <a:pt x="0" y="17779"/>
                </a:lnTo>
                <a:lnTo>
                  <a:pt x="0" y="20446"/>
                </a:lnTo>
                <a:lnTo>
                  <a:pt x="1523" y="24002"/>
                </a:lnTo>
                <a:lnTo>
                  <a:pt x="5206" y="29844"/>
                </a:lnTo>
                <a:lnTo>
                  <a:pt x="10413" y="33019"/>
                </a:lnTo>
                <a:lnTo>
                  <a:pt x="14096" y="34543"/>
                </a:lnTo>
                <a:lnTo>
                  <a:pt x="17271" y="35051"/>
                </a:lnTo>
                <a:lnTo>
                  <a:pt x="20446" y="34543"/>
                </a:lnTo>
                <a:lnTo>
                  <a:pt x="24003" y="33019"/>
                </a:lnTo>
                <a:lnTo>
                  <a:pt x="29844" y="29844"/>
                </a:lnTo>
                <a:lnTo>
                  <a:pt x="33019" y="24002"/>
                </a:lnTo>
                <a:lnTo>
                  <a:pt x="34543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572768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3" y="14096"/>
                </a:lnTo>
                <a:lnTo>
                  <a:pt x="33400" y="10413"/>
                </a:lnTo>
                <a:lnTo>
                  <a:pt x="29718" y="5206"/>
                </a:lnTo>
                <a:lnTo>
                  <a:pt x="23875" y="1523"/>
                </a:lnTo>
                <a:lnTo>
                  <a:pt x="20193" y="0"/>
                </a:lnTo>
                <a:lnTo>
                  <a:pt x="17525" y="0"/>
                </a:lnTo>
                <a:lnTo>
                  <a:pt x="10668" y="1523"/>
                </a:lnTo>
                <a:lnTo>
                  <a:pt x="5334" y="5206"/>
                </a:lnTo>
                <a:lnTo>
                  <a:pt x="1015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5" y="24002"/>
                </a:lnTo>
                <a:lnTo>
                  <a:pt x="5334" y="29844"/>
                </a:lnTo>
                <a:lnTo>
                  <a:pt x="10668" y="33019"/>
                </a:lnTo>
                <a:lnTo>
                  <a:pt x="13843" y="34543"/>
                </a:lnTo>
                <a:lnTo>
                  <a:pt x="17525" y="35051"/>
                </a:lnTo>
                <a:lnTo>
                  <a:pt x="20193" y="34543"/>
                </a:lnTo>
                <a:lnTo>
                  <a:pt x="23875" y="33019"/>
                </a:lnTo>
                <a:lnTo>
                  <a:pt x="29718" y="29844"/>
                </a:lnTo>
                <a:lnTo>
                  <a:pt x="33400" y="24002"/>
                </a:lnTo>
                <a:lnTo>
                  <a:pt x="34543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620012" y="2790444"/>
            <a:ext cx="33527" cy="35051"/>
          </a:xfrm>
          <a:custGeom>
            <a:avLst/>
            <a:gdLst/>
            <a:ahLst/>
            <a:cxnLst/>
            <a:rect l="l" t="t" r="r" b="b"/>
            <a:pathLst>
              <a:path w="33527" h="35051">
                <a:moveTo>
                  <a:pt x="33527" y="17779"/>
                </a:moveTo>
                <a:lnTo>
                  <a:pt x="33019" y="14096"/>
                </a:lnTo>
                <a:lnTo>
                  <a:pt x="32004" y="10413"/>
                </a:lnTo>
                <a:lnTo>
                  <a:pt x="28448" y="5206"/>
                </a:lnTo>
                <a:lnTo>
                  <a:pt x="22860" y="1523"/>
                </a:lnTo>
                <a:lnTo>
                  <a:pt x="19812" y="0"/>
                </a:lnTo>
                <a:lnTo>
                  <a:pt x="16763" y="0"/>
                </a:lnTo>
                <a:lnTo>
                  <a:pt x="10160" y="1523"/>
                </a:lnTo>
                <a:lnTo>
                  <a:pt x="5079" y="5206"/>
                </a:lnTo>
                <a:lnTo>
                  <a:pt x="1015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5" y="24002"/>
                </a:lnTo>
                <a:lnTo>
                  <a:pt x="5079" y="29844"/>
                </a:lnTo>
                <a:lnTo>
                  <a:pt x="10160" y="33019"/>
                </a:lnTo>
                <a:lnTo>
                  <a:pt x="13715" y="34543"/>
                </a:lnTo>
                <a:lnTo>
                  <a:pt x="16763" y="35051"/>
                </a:lnTo>
                <a:lnTo>
                  <a:pt x="19812" y="34543"/>
                </a:lnTo>
                <a:lnTo>
                  <a:pt x="22860" y="33019"/>
                </a:lnTo>
                <a:lnTo>
                  <a:pt x="28448" y="29844"/>
                </a:lnTo>
                <a:lnTo>
                  <a:pt x="32004" y="24002"/>
                </a:lnTo>
                <a:lnTo>
                  <a:pt x="33019" y="20446"/>
                </a:lnTo>
                <a:lnTo>
                  <a:pt x="33527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665732" y="2790444"/>
            <a:ext cx="36575" cy="35051"/>
          </a:xfrm>
          <a:custGeom>
            <a:avLst/>
            <a:gdLst/>
            <a:ahLst/>
            <a:cxnLst/>
            <a:rect l="l" t="t" r="r" b="b"/>
            <a:pathLst>
              <a:path w="36575" h="35051">
                <a:moveTo>
                  <a:pt x="36575" y="17779"/>
                </a:moveTo>
                <a:lnTo>
                  <a:pt x="36068" y="14096"/>
                </a:lnTo>
                <a:lnTo>
                  <a:pt x="34417" y="10413"/>
                </a:lnTo>
                <a:lnTo>
                  <a:pt x="31115" y="5206"/>
                </a:lnTo>
                <a:lnTo>
                  <a:pt x="25145" y="1523"/>
                </a:lnTo>
                <a:lnTo>
                  <a:pt x="21336" y="0"/>
                </a:lnTo>
                <a:lnTo>
                  <a:pt x="18034" y="0"/>
                </a:lnTo>
                <a:lnTo>
                  <a:pt x="10922" y="1523"/>
                </a:lnTo>
                <a:lnTo>
                  <a:pt x="5461" y="5206"/>
                </a:lnTo>
                <a:lnTo>
                  <a:pt x="1650" y="10413"/>
                </a:lnTo>
                <a:lnTo>
                  <a:pt x="0" y="17779"/>
                </a:lnTo>
                <a:lnTo>
                  <a:pt x="0" y="20446"/>
                </a:lnTo>
                <a:lnTo>
                  <a:pt x="1650" y="24002"/>
                </a:lnTo>
                <a:lnTo>
                  <a:pt x="5461" y="29844"/>
                </a:lnTo>
                <a:lnTo>
                  <a:pt x="10922" y="33019"/>
                </a:lnTo>
                <a:lnTo>
                  <a:pt x="14731" y="34543"/>
                </a:lnTo>
                <a:lnTo>
                  <a:pt x="18034" y="35051"/>
                </a:lnTo>
                <a:lnTo>
                  <a:pt x="21336" y="34543"/>
                </a:lnTo>
                <a:lnTo>
                  <a:pt x="25145" y="33019"/>
                </a:lnTo>
                <a:lnTo>
                  <a:pt x="31115" y="29844"/>
                </a:lnTo>
                <a:lnTo>
                  <a:pt x="34417" y="24002"/>
                </a:lnTo>
                <a:lnTo>
                  <a:pt x="36068" y="20446"/>
                </a:lnTo>
                <a:lnTo>
                  <a:pt x="36575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712976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3" y="14096"/>
                </a:lnTo>
                <a:lnTo>
                  <a:pt x="33400" y="10413"/>
                </a:lnTo>
                <a:lnTo>
                  <a:pt x="29718" y="5206"/>
                </a:lnTo>
                <a:lnTo>
                  <a:pt x="23875" y="1523"/>
                </a:lnTo>
                <a:lnTo>
                  <a:pt x="20193" y="0"/>
                </a:lnTo>
                <a:lnTo>
                  <a:pt x="17525" y="0"/>
                </a:lnTo>
                <a:lnTo>
                  <a:pt x="10668" y="1523"/>
                </a:lnTo>
                <a:lnTo>
                  <a:pt x="5334" y="5206"/>
                </a:lnTo>
                <a:lnTo>
                  <a:pt x="1016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6" y="24002"/>
                </a:lnTo>
                <a:lnTo>
                  <a:pt x="5334" y="29844"/>
                </a:lnTo>
                <a:lnTo>
                  <a:pt x="10668" y="33019"/>
                </a:lnTo>
                <a:lnTo>
                  <a:pt x="13843" y="34543"/>
                </a:lnTo>
                <a:lnTo>
                  <a:pt x="17525" y="35051"/>
                </a:lnTo>
                <a:lnTo>
                  <a:pt x="20193" y="34543"/>
                </a:lnTo>
                <a:lnTo>
                  <a:pt x="23875" y="33019"/>
                </a:lnTo>
                <a:lnTo>
                  <a:pt x="29718" y="29844"/>
                </a:lnTo>
                <a:lnTo>
                  <a:pt x="33400" y="24002"/>
                </a:lnTo>
                <a:lnTo>
                  <a:pt x="34543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758695" y="2790444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779"/>
                </a:moveTo>
                <a:lnTo>
                  <a:pt x="34543" y="14096"/>
                </a:lnTo>
                <a:lnTo>
                  <a:pt x="33401" y="10413"/>
                </a:lnTo>
                <a:lnTo>
                  <a:pt x="29718" y="5206"/>
                </a:lnTo>
                <a:lnTo>
                  <a:pt x="23876" y="1523"/>
                </a:lnTo>
                <a:lnTo>
                  <a:pt x="20701" y="0"/>
                </a:lnTo>
                <a:lnTo>
                  <a:pt x="17526" y="0"/>
                </a:lnTo>
                <a:lnTo>
                  <a:pt x="10668" y="1523"/>
                </a:lnTo>
                <a:lnTo>
                  <a:pt x="5334" y="5206"/>
                </a:lnTo>
                <a:lnTo>
                  <a:pt x="1016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6" y="24002"/>
                </a:lnTo>
                <a:lnTo>
                  <a:pt x="5334" y="29844"/>
                </a:lnTo>
                <a:lnTo>
                  <a:pt x="10668" y="33019"/>
                </a:lnTo>
                <a:lnTo>
                  <a:pt x="14351" y="34543"/>
                </a:lnTo>
                <a:lnTo>
                  <a:pt x="17526" y="35051"/>
                </a:lnTo>
                <a:lnTo>
                  <a:pt x="20701" y="34543"/>
                </a:lnTo>
                <a:lnTo>
                  <a:pt x="23876" y="33019"/>
                </a:lnTo>
                <a:lnTo>
                  <a:pt x="29718" y="29844"/>
                </a:lnTo>
                <a:lnTo>
                  <a:pt x="33401" y="24002"/>
                </a:lnTo>
                <a:lnTo>
                  <a:pt x="34543" y="20446"/>
                </a:lnTo>
                <a:lnTo>
                  <a:pt x="35052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805939" y="2790444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779"/>
                </a:moveTo>
                <a:lnTo>
                  <a:pt x="34543" y="14096"/>
                </a:lnTo>
                <a:lnTo>
                  <a:pt x="33020" y="10413"/>
                </a:lnTo>
                <a:lnTo>
                  <a:pt x="29845" y="5206"/>
                </a:lnTo>
                <a:lnTo>
                  <a:pt x="24003" y="1523"/>
                </a:lnTo>
                <a:lnTo>
                  <a:pt x="20447" y="0"/>
                </a:lnTo>
                <a:lnTo>
                  <a:pt x="17780" y="0"/>
                </a:lnTo>
                <a:lnTo>
                  <a:pt x="10414" y="1523"/>
                </a:lnTo>
                <a:lnTo>
                  <a:pt x="5207" y="5206"/>
                </a:lnTo>
                <a:lnTo>
                  <a:pt x="1524" y="10413"/>
                </a:lnTo>
                <a:lnTo>
                  <a:pt x="0" y="17779"/>
                </a:lnTo>
                <a:lnTo>
                  <a:pt x="0" y="20446"/>
                </a:lnTo>
                <a:lnTo>
                  <a:pt x="1524" y="24002"/>
                </a:lnTo>
                <a:lnTo>
                  <a:pt x="5207" y="29844"/>
                </a:lnTo>
                <a:lnTo>
                  <a:pt x="10414" y="33019"/>
                </a:lnTo>
                <a:lnTo>
                  <a:pt x="14097" y="34543"/>
                </a:lnTo>
                <a:lnTo>
                  <a:pt x="17780" y="35051"/>
                </a:lnTo>
                <a:lnTo>
                  <a:pt x="20447" y="34543"/>
                </a:lnTo>
                <a:lnTo>
                  <a:pt x="24003" y="33019"/>
                </a:lnTo>
                <a:lnTo>
                  <a:pt x="29845" y="29844"/>
                </a:lnTo>
                <a:lnTo>
                  <a:pt x="33020" y="24002"/>
                </a:lnTo>
                <a:lnTo>
                  <a:pt x="34543" y="20446"/>
                </a:lnTo>
                <a:lnTo>
                  <a:pt x="35052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853183" y="2790444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779"/>
                </a:moveTo>
                <a:lnTo>
                  <a:pt x="34543" y="14096"/>
                </a:lnTo>
                <a:lnTo>
                  <a:pt x="33401" y="10413"/>
                </a:lnTo>
                <a:lnTo>
                  <a:pt x="29718" y="5206"/>
                </a:lnTo>
                <a:lnTo>
                  <a:pt x="23876" y="1523"/>
                </a:lnTo>
                <a:lnTo>
                  <a:pt x="20193" y="0"/>
                </a:lnTo>
                <a:lnTo>
                  <a:pt x="17526" y="0"/>
                </a:lnTo>
                <a:lnTo>
                  <a:pt x="10668" y="1523"/>
                </a:lnTo>
                <a:lnTo>
                  <a:pt x="5334" y="5206"/>
                </a:lnTo>
                <a:lnTo>
                  <a:pt x="1016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6" y="24002"/>
                </a:lnTo>
                <a:lnTo>
                  <a:pt x="5334" y="29844"/>
                </a:lnTo>
                <a:lnTo>
                  <a:pt x="10668" y="33019"/>
                </a:lnTo>
                <a:lnTo>
                  <a:pt x="13843" y="34543"/>
                </a:lnTo>
                <a:lnTo>
                  <a:pt x="17526" y="35051"/>
                </a:lnTo>
                <a:lnTo>
                  <a:pt x="20193" y="34543"/>
                </a:lnTo>
                <a:lnTo>
                  <a:pt x="23876" y="33019"/>
                </a:lnTo>
                <a:lnTo>
                  <a:pt x="29718" y="29844"/>
                </a:lnTo>
                <a:lnTo>
                  <a:pt x="33401" y="24002"/>
                </a:lnTo>
                <a:lnTo>
                  <a:pt x="34543" y="20446"/>
                </a:lnTo>
                <a:lnTo>
                  <a:pt x="35052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900427" y="2790444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779"/>
                </a:moveTo>
                <a:lnTo>
                  <a:pt x="34544" y="14096"/>
                </a:lnTo>
                <a:lnTo>
                  <a:pt x="33401" y="10413"/>
                </a:lnTo>
                <a:lnTo>
                  <a:pt x="29718" y="5206"/>
                </a:lnTo>
                <a:lnTo>
                  <a:pt x="23876" y="1523"/>
                </a:lnTo>
                <a:lnTo>
                  <a:pt x="20701" y="0"/>
                </a:lnTo>
                <a:lnTo>
                  <a:pt x="17526" y="0"/>
                </a:lnTo>
                <a:lnTo>
                  <a:pt x="10668" y="1523"/>
                </a:lnTo>
                <a:lnTo>
                  <a:pt x="5334" y="5206"/>
                </a:lnTo>
                <a:lnTo>
                  <a:pt x="1016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6" y="24002"/>
                </a:lnTo>
                <a:lnTo>
                  <a:pt x="5334" y="29844"/>
                </a:lnTo>
                <a:lnTo>
                  <a:pt x="10668" y="33019"/>
                </a:lnTo>
                <a:lnTo>
                  <a:pt x="14351" y="34543"/>
                </a:lnTo>
                <a:lnTo>
                  <a:pt x="17526" y="35051"/>
                </a:lnTo>
                <a:lnTo>
                  <a:pt x="20701" y="34543"/>
                </a:lnTo>
                <a:lnTo>
                  <a:pt x="23876" y="33019"/>
                </a:lnTo>
                <a:lnTo>
                  <a:pt x="29718" y="29844"/>
                </a:lnTo>
                <a:lnTo>
                  <a:pt x="33401" y="24002"/>
                </a:lnTo>
                <a:lnTo>
                  <a:pt x="34544" y="20446"/>
                </a:lnTo>
                <a:lnTo>
                  <a:pt x="35052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946148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3" y="14096"/>
                </a:lnTo>
                <a:lnTo>
                  <a:pt x="33019" y="10413"/>
                </a:lnTo>
                <a:lnTo>
                  <a:pt x="29844" y="5206"/>
                </a:lnTo>
                <a:lnTo>
                  <a:pt x="24002" y="1523"/>
                </a:lnTo>
                <a:lnTo>
                  <a:pt x="20446" y="0"/>
                </a:lnTo>
                <a:lnTo>
                  <a:pt x="17779" y="0"/>
                </a:lnTo>
                <a:lnTo>
                  <a:pt x="10413" y="1523"/>
                </a:lnTo>
                <a:lnTo>
                  <a:pt x="5206" y="5206"/>
                </a:lnTo>
                <a:lnTo>
                  <a:pt x="1524" y="10413"/>
                </a:lnTo>
                <a:lnTo>
                  <a:pt x="0" y="17779"/>
                </a:lnTo>
                <a:lnTo>
                  <a:pt x="0" y="20446"/>
                </a:lnTo>
                <a:lnTo>
                  <a:pt x="1524" y="24002"/>
                </a:lnTo>
                <a:lnTo>
                  <a:pt x="5206" y="29844"/>
                </a:lnTo>
                <a:lnTo>
                  <a:pt x="10413" y="33019"/>
                </a:lnTo>
                <a:lnTo>
                  <a:pt x="14096" y="34543"/>
                </a:lnTo>
                <a:lnTo>
                  <a:pt x="17779" y="35051"/>
                </a:lnTo>
                <a:lnTo>
                  <a:pt x="20446" y="34543"/>
                </a:lnTo>
                <a:lnTo>
                  <a:pt x="24002" y="33019"/>
                </a:lnTo>
                <a:lnTo>
                  <a:pt x="29844" y="29844"/>
                </a:lnTo>
                <a:lnTo>
                  <a:pt x="33019" y="24002"/>
                </a:lnTo>
                <a:lnTo>
                  <a:pt x="34543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993392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3" y="14096"/>
                </a:lnTo>
                <a:lnTo>
                  <a:pt x="33400" y="10413"/>
                </a:lnTo>
                <a:lnTo>
                  <a:pt x="29718" y="5206"/>
                </a:lnTo>
                <a:lnTo>
                  <a:pt x="23875" y="1523"/>
                </a:lnTo>
                <a:lnTo>
                  <a:pt x="20193" y="0"/>
                </a:lnTo>
                <a:lnTo>
                  <a:pt x="17525" y="0"/>
                </a:lnTo>
                <a:lnTo>
                  <a:pt x="10668" y="1523"/>
                </a:lnTo>
                <a:lnTo>
                  <a:pt x="5333" y="5206"/>
                </a:lnTo>
                <a:lnTo>
                  <a:pt x="1015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5" y="24002"/>
                </a:lnTo>
                <a:lnTo>
                  <a:pt x="5333" y="29844"/>
                </a:lnTo>
                <a:lnTo>
                  <a:pt x="10668" y="33019"/>
                </a:lnTo>
                <a:lnTo>
                  <a:pt x="13843" y="34543"/>
                </a:lnTo>
                <a:lnTo>
                  <a:pt x="17525" y="35051"/>
                </a:lnTo>
                <a:lnTo>
                  <a:pt x="20193" y="34543"/>
                </a:lnTo>
                <a:lnTo>
                  <a:pt x="23875" y="33019"/>
                </a:lnTo>
                <a:lnTo>
                  <a:pt x="29718" y="29844"/>
                </a:lnTo>
                <a:lnTo>
                  <a:pt x="33400" y="24002"/>
                </a:lnTo>
                <a:lnTo>
                  <a:pt x="34543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2040636" y="2790444"/>
            <a:ext cx="33527" cy="35051"/>
          </a:xfrm>
          <a:custGeom>
            <a:avLst/>
            <a:gdLst/>
            <a:ahLst/>
            <a:cxnLst/>
            <a:rect l="l" t="t" r="r" b="b"/>
            <a:pathLst>
              <a:path w="33527" h="35051">
                <a:moveTo>
                  <a:pt x="33527" y="17779"/>
                </a:moveTo>
                <a:lnTo>
                  <a:pt x="33019" y="14096"/>
                </a:lnTo>
                <a:lnTo>
                  <a:pt x="32003" y="10413"/>
                </a:lnTo>
                <a:lnTo>
                  <a:pt x="28447" y="5206"/>
                </a:lnTo>
                <a:lnTo>
                  <a:pt x="22859" y="1523"/>
                </a:lnTo>
                <a:lnTo>
                  <a:pt x="19812" y="0"/>
                </a:lnTo>
                <a:lnTo>
                  <a:pt x="16763" y="0"/>
                </a:lnTo>
                <a:lnTo>
                  <a:pt x="10159" y="1523"/>
                </a:lnTo>
                <a:lnTo>
                  <a:pt x="5080" y="5206"/>
                </a:lnTo>
                <a:lnTo>
                  <a:pt x="1015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5" y="24002"/>
                </a:lnTo>
                <a:lnTo>
                  <a:pt x="5080" y="29844"/>
                </a:lnTo>
                <a:lnTo>
                  <a:pt x="10159" y="33019"/>
                </a:lnTo>
                <a:lnTo>
                  <a:pt x="13715" y="34543"/>
                </a:lnTo>
                <a:lnTo>
                  <a:pt x="16763" y="35051"/>
                </a:lnTo>
                <a:lnTo>
                  <a:pt x="19812" y="34543"/>
                </a:lnTo>
                <a:lnTo>
                  <a:pt x="22859" y="33019"/>
                </a:lnTo>
                <a:lnTo>
                  <a:pt x="28447" y="29844"/>
                </a:lnTo>
                <a:lnTo>
                  <a:pt x="32003" y="24002"/>
                </a:lnTo>
                <a:lnTo>
                  <a:pt x="33019" y="20446"/>
                </a:lnTo>
                <a:lnTo>
                  <a:pt x="33527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2086356" y="2790444"/>
            <a:ext cx="36575" cy="35051"/>
          </a:xfrm>
          <a:custGeom>
            <a:avLst/>
            <a:gdLst/>
            <a:ahLst/>
            <a:cxnLst/>
            <a:rect l="l" t="t" r="r" b="b"/>
            <a:pathLst>
              <a:path w="36575" h="35051">
                <a:moveTo>
                  <a:pt x="36575" y="17779"/>
                </a:moveTo>
                <a:lnTo>
                  <a:pt x="36068" y="14096"/>
                </a:lnTo>
                <a:lnTo>
                  <a:pt x="34417" y="10413"/>
                </a:lnTo>
                <a:lnTo>
                  <a:pt x="31114" y="5206"/>
                </a:lnTo>
                <a:lnTo>
                  <a:pt x="25145" y="1523"/>
                </a:lnTo>
                <a:lnTo>
                  <a:pt x="21336" y="0"/>
                </a:lnTo>
                <a:lnTo>
                  <a:pt x="18542" y="0"/>
                </a:lnTo>
                <a:lnTo>
                  <a:pt x="10921" y="1523"/>
                </a:lnTo>
                <a:lnTo>
                  <a:pt x="5461" y="5206"/>
                </a:lnTo>
                <a:lnTo>
                  <a:pt x="1650" y="10413"/>
                </a:lnTo>
                <a:lnTo>
                  <a:pt x="0" y="17779"/>
                </a:lnTo>
                <a:lnTo>
                  <a:pt x="0" y="20446"/>
                </a:lnTo>
                <a:lnTo>
                  <a:pt x="1650" y="24002"/>
                </a:lnTo>
                <a:lnTo>
                  <a:pt x="5461" y="29844"/>
                </a:lnTo>
                <a:lnTo>
                  <a:pt x="10921" y="33019"/>
                </a:lnTo>
                <a:lnTo>
                  <a:pt x="14731" y="34543"/>
                </a:lnTo>
                <a:lnTo>
                  <a:pt x="18542" y="35051"/>
                </a:lnTo>
                <a:lnTo>
                  <a:pt x="21336" y="34543"/>
                </a:lnTo>
                <a:lnTo>
                  <a:pt x="25145" y="33019"/>
                </a:lnTo>
                <a:lnTo>
                  <a:pt x="31114" y="29844"/>
                </a:lnTo>
                <a:lnTo>
                  <a:pt x="34417" y="24002"/>
                </a:lnTo>
                <a:lnTo>
                  <a:pt x="36068" y="20446"/>
                </a:lnTo>
                <a:lnTo>
                  <a:pt x="36575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2133600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3" y="14096"/>
                </a:lnTo>
                <a:lnTo>
                  <a:pt x="33400" y="10413"/>
                </a:lnTo>
                <a:lnTo>
                  <a:pt x="29718" y="5206"/>
                </a:lnTo>
                <a:lnTo>
                  <a:pt x="23875" y="1523"/>
                </a:lnTo>
                <a:lnTo>
                  <a:pt x="20193" y="0"/>
                </a:lnTo>
                <a:lnTo>
                  <a:pt x="17525" y="0"/>
                </a:lnTo>
                <a:lnTo>
                  <a:pt x="10668" y="1523"/>
                </a:lnTo>
                <a:lnTo>
                  <a:pt x="5333" y="5206"/>
                </a:lnTo>
                <a:lnTo>
                  <a:pt x="1016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6" y="24002"/>
                </a:lnTo>
                <a:lnTo>
                  <a:pt x="5333" y="29844"/>
                </a:lnTo>
                <a:lnTo>
                  <a:pt x="10668" y="33019"/>
                </a:lnTo>
                <a:lnTo>
                  <a:pt x="13843" y="34543"/>
                </a:lnTo>
                <a:lnTo>
                  <a:pt x="17525" y="35051"/>
                </a:lnTo>
                <a:lnTo>
                  <a:pt x="20193" y="34543"/>
                </a:lnTo>
                <a:lnTo>
                  <a:pt x="23875" y="33019"/>
                </a:lnTo>
                <a:lnTo>
                  <a:pt x="29718" y="29844"/>
                </a:lnTo>
                <a:lnTo>
                  <a:pt x="33400" y="24002"/>
                </a:lnTo>
                <a:lnTo>
                  <a:pt x="34543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2179320" y="2790444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779"/>
                </a:moveTo>
                <a:lnTo>
                  <a:pt x="34543" y="14096"/>
                </a:lnTo>
                <a:lnTo>
                  <a:pt x="33400" y="10413"/>
                </a:lnTo>
                <a:lnTo>
                  <a:pt x="29718" y="5206"/>
                </a:lnTo>
                <a:lnTo>
                  <a:pt x="23875" y="1523"/>
                </a:lnTo>
                <a:lnTo>
                  <a:pt x="20700" y="0"/>
                </a:lnTo>
                <a:lnTo>
                  <a:pt x="17525" y="0"/>
                </a:lnTo>
                <a:lnTo>
                  <a:pt x="10668" y="1523"/>
                </a:lnTo>
                <a:lnTo>
                  <a:pt x="5334" y="5206"/>
                </a:lnTo>
                <a:lnTo>
                  <a:pt x="1016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6" y="24002"/>
                </a:lnTo>
                <a:lnTo>
                  <a:pt x="5334" y="29844"/>
                </a:lnTo>
                <a:lnTo>
                  <a:pt x="10668" y="33019"/>
                </a:lnTo>
                <a:lnTo>
                  <a:pt x="14350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019"/>
                </a:lnTo>
                <a:lnTo>
                  <a:pt x="29718" y="29844"/>
                </a:lnTo>
                <a:lnTo>
                  <a:pt x="33400" y="24002"/>
                </a:lnTo>
                <a:lnTo>
                  <a:pt x="34543" y="20446"/>
                </a:lnTo>
                <a:lnTo>
                  <a:pt x="35052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2226564" y="2790444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779"/>
                </a:moveTo>
                <a:lnTo>
                  <a:pt x="34543" y="14096"/>
                </a:lnTo>
                <a:lnTo>
                  <a:pt x="33019" y="10413"/>
                </a:lnTo>
                <a:lnTo>
                  <a:pt x="29844" y="5206"/>
                </a:lnTo>
                <a:lnTo>
                  <a:pt x="24003" y="1523"/>
                </a:lnTo>
                <a:lnTo>
                  <a:pt x="20447" y="0"/>
                </a:lnTo>
                <a:lnTo>
                  <a:pt x="17780" y="0"/>
                </a:lnTo>
                <a:lnTo>
                  <a:pt x="10413" y="1523"/>
                </a:lnTo>
                <a:lnTo>
                  <a:pt x="5206" y="5206"/>
                </a:lnTo>
                <a:lnTo>
                  <a:pt x="1524" y="10413"/>
                </a:lnTo>
                <a:lnTo>
                  <a:pt x="0" y="17779"/>
                </a:lnTo>
                <a:lnTo>
                  <a:pt x="0" y="20446"/>
                </a:lnTo>
                <a:lnTo>
                  <a:pt x="1524" y="24002"/>
                </a:lnTo>
                <a:lnTo>
                  <a:pt x="5206" y="29844"/>
                </a:lnTo>
                <a:lnTo>
                  <a:pt x="10413" y="33019"/>
                </a:lnTo>
                <a:lnTo>
                  <a:pt x="14097" y="34543"/>
                </a:lnTo>
                <a:lnTo>
                  <a:pt x="17780" y="35051"/>
                </a:lnTo>
                <a:lnTo>
                  <a:pt x="20447" y="34543"/>
                </a:lnTo>
                <a:lnTo>
                  <a:pt x="24003" y="33019"/>
                </a:lnTo>
                <a:lnTo>
                  <a:pt x="29844" y="29844"/>
                </a:lnTo>
                <a:lnTo>
                  <a:pt x="33019" y="24002"/>
                </a:lnTo>
                <a:lnTo>
                  <a:pt x="34543" y="20446"/>
                </a:lnTo>
                <a:lnTo>
                  <a:pt x="35052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2273808" y="2790444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779"/>
                </a:moveTo>
                <a:lnTo>
                  <a:pt x="34543" y="14096"/>
                </a:lnTo>
                <a:lnTo>
                  <a:pt x="33400" y="10413"/>
                </a:lnTo>
                <a:lnTo>
                  <a:pt x="29718" y="5206"/>
                </a:lnTo>
                <a:lnTo>
                  <a:pt x="23875" y="1523"/>
                </a:lnTo>
                <a:lnTo>
                  <a:pt x="20193" y="0"/>
                </a:lnTo>
                <a:lnTo>
                  <a:pt x="17525" y="0"/>
                </a:lnTo>
                <a:lnTo>
                  <a:pt x="10668" y="1523"/>
                </a:lnTo>
                <a:lnTo>
                  <a:pt x="5334" y="5206"/>
                </a:lnTo>
                <a:lnTo>
                  <a:pt x="1016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6" y="24002"/>
                </a:lnTo>
                <a:lnTo>
                  <a:pt x="5334" y="29844"/>
                </a:lnTo>
                <a:lnTo>
                  <a:pt x="10668" y="33019"/>
                </a:lnTo>
                <a:lnTo>
                  <a:pt x="13843" y="34543"/>
                </a:lnTo>
                <a:lnTo>
                  <a:pt x="17525" y="35051"/>
                </a:lnTo>
                <a:lnTo>
                  <a:pt x="20193" y="34543"/>
                </a:lnTo>
                <a:lnTo>
                  <a:pt x="23875" y="33019"/>
                </a:lnTo>
                <a:lnTo>
                  <a:pt x="29718" y="29844"/>
                </a:lnTo>
                <a:lnTo>
                  <a:pt x="33400" y="24002"/>
                </a:lnTo>
                <a:lnTo>
                  <a:pt x="34543" y="20446"/>
                </a:lnTo>
                <a:lnTo>
                  <a:pt x="35052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321052" y="2790444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779"/>
                </a:moveTo>
                <a:lnTo>
                  <a:pt x="34543" y="14096"/>
                </a:lnTo>
                <a:lnTo>
                  <a:pt x="33400" y="10413"/>
                </a:lnTo>
                <a:lnTo>
                  <a:pt x="29718" y="5206"/>
                </a:lnTo>
                <a:lnTo>
                  <a:pt x="23875" y="1523"/>
                </a:lnTo>
                <a:lnTo>
                  <a:pt x="20700" y="0"/>
                </a:lnTo>
                <a:lnTo>
                  <a:pt x="17525" y="0"/>
                </a:lnTo>
                <a:lnTo>
                  <a:pt x="10668" y="1523"/>
                </a:lnTo>
                <a:lnTo>
                  <a:pt x="5334" y="5206"/>
                </a:lnTo>
                <a:lnTo>
                  <a:pt x="1016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6" y="24002"/>
                </a:lnTo>
                <a:lnTo>
                  <a:pt x="5334" y="29844"/>
                </a:lnTo>
                <a:lnTo>
                  <a:pt x="10668" y="33019"/>
                </a:lnTo>
                <a:lnTo>
                  <a:pt x="14350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019"/>
                </a:lnTo>
                <a:lnTo>
                  <a:pt x="29718" y="29844"/>
                </a:lnTo>
                <a:lnTo>
                  <a:pt x="33400" y="24002"/>
                </a:lnTo>
                <a:lnTo>
                  <a:pt x="34543" y="20446"/>
                </a:lnTo>
                <a:lnTo>
                  <a:pt x="35052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366772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3" y="14096"/>
                </a:lnTo>
                <a:lnTo>
                  <a:pt x="33019" y="10413"/>
                </a:lnTo>
                <a:lnTo>
                  <a:pt x="29844" y="5206"/>
                </a:lnTo>
                <a:lnTo>
                  <a:pt x="24002" y="1523"/>
                </a:lnTo>
                <a:lnTo>
                  <a:pt x="20446" y="0"/>
                </a:lnTo>
                <a:lnTo>
                  <a:pt x="17779" y="0"/>
                </a:lnTo>
                <a:lnTo>
                  <a:pt x="10413" y="1523"/>
                </a:lnTo>
                <a:lnTo>
                  <a:pt x="5206" y="5206"/>
                </a:lnTo>
                <a:lnTo>
                  <a:pt x="1523" y="10413"/>
                </a:lnTo>
                <a:lnTo>
                  <a:pt x="0" y="17779"/>
                </a:lnTo>
                <a:lnTo>
                  <a:pt x="0" y="20446"/>
                </a:lnTo>
                <a:lnTo>
                  <a:pt x="1523" y="24002"/>
                </a:lnTo>
                <a:lnTo>
                  <a:pt x="5206" y="29844"/>
                </a:lnTo>
                <a:lnTo>
                  <a:pt x="10413" y="33019"/>
                </a:lnTo>
                <a:lnTo>
                  <a:pt x="14096" y="34543"/>
                </a:lnTo>
                <a:lnTo>
                  <a:pt x="17779" y="35051"/>
                </a:lnTo>
                <a:lnTo>
                  <a:pt x="20446" y="34543"/>
                </a:lnTo>
                <a:lnTo>
                  <a:pt x="24002" y="33019"/>
                </a:lnTo>
                <a:lnTo>
                  <a:pt x="29844" y="29844"/>
                </a:lnTo>
                <a:lnTo>
                  <a:pt x="33019" y="24002"/>
                </a:lnTo>
                <a:lnTo>
                  <a:pt x="34543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414016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3" y="14096"/>
                </a:lnTo>
                <a:lnTo>
                  <a:pt x="33400" y="10413"/>
                </a:lnTo>
                <a:lnTo>
                  <a:pt x="29717" y="5206"/>
                </a:lnTo>
                <a:lnTo>
                  <a:pt x="23875" y="1523"/>
                </a:lnTo>
                <a:lnTo>
                  <a:pt x="20192" y="0"/>
                </a:lnTo>
                <a:lnTo>
                  <a:pt x="17525" y="0"/>
                </a:lnTo>
                <a:lnTo>
                  <a:pt x="10667" y="1523"/>
                </a:lnTo>
                <a:lnTo>
                  <a:pt x="5333" y="5206"/>
                </a:lnTo>
                <a:lnTo>
                  <a:pt x="1015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5" y="24002"/>
                </a:lnTo>
                <a:lnTo>
                  <a:pt x="5333" y="29844"/>
                </a:lnTo>
                <a:lnTo>
                  <a:pt x="10667" y="33019"/>
                </a:lnTo>
                <a:lnTo>
                  <a:pt x="13842" y="34543"/>
                </a:lnTo>
                <a:lnTo>
                  <a:pt x="17525" y="35051"/>
                </a:lnTo>
                <a:lnTo>
                  <a:pt x="20192" y="34543"/>
                </a:lnTo>
                <a:lnTo>
                  <a:pt x="23875" y="33019"/>
                </a:lnTo>
                <a:lnTo>
                  <a:pt x="29717" y="29844"/>
                </a:lnTo>
                <a:lnTo>
                  <a:pt x="33400" y="24002"/>
                </a:lnTo>
                <a:lnTo>
                  <a:pt x="34543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2461260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3" y="14096"/>
                </a:lnTo>
                <a:lnTo>
                  <a:pt x="33400" y="10413"/>
                </a:lnTo>
                <a:lnTo>
                  <a:pt x="29717" y="5206"/>
                </a:lnTo>
                <a:lnTo>
                  <a:pt x="23875" y="1523"/>
                </a:lnTo>
                <a:lnTo>
                  <a:pt x="20700" y="0"/>
                </a:lnTo>
                <a:lnTo>
                  <a:pt x="17525" y="0"/>
                </a:lnTo>
                <a:lnTo>
                  <a:pt x="10667" y="1523"/>
                </a:lnTo>
                <a:lnTo>
                  <a:pt x="5333" y="5206"/>
                </a:lnTo>
                <a:lnTo>
                  <a:pt x="1015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5" y="24002"/>
                </a:lnTo>
                <a:lnTo>
                  <a:pt x="5333" y="29844"/>
                </a:lnTo>
                <a:lnTo>
                  <a:pt x="10667" y="33019"/>
                </a:lnTo>
                <a:lnTo>
                  <a:pt x="14350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019"/>
                </a:lnTo>
                <a:lnTo>
                  <a:pt x="29717" y="29844"/>
                </a:lnTo>
                <a:lnTo>
                  <a:pt x="33400" y="24002"/>
                </a:lnTo>
                <a:lnTo>
                  <a:pt x="34543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2506980" y="2790444"/>
            <a:ext cx="36575" cy="35051"/>
          </a:xfrm>
          <a:custGeom>
            <a:avLst/>
            <a:gdLst/>
            <a:ahLst/>
            <a:cxnLst/>
            <a:rect l="l" t="t" r="r" b="b"/>
            <a:pathLst>
              <a:path w="36575" h="35051">
                <a:moveTo>
                  <a:pt x="36575" y="17779"/>
                </a:moveTo>
                <a:lnTo>
                  <a:pt x="36068" y="14096"/>
                </a:lnTo>
                <a:lnTo>
                  <a:pt x="34417" y="10413"/>
                </a:lnTo>
                <a:lnTo>
                  <a:pt x="31114" y="5206"/>
                </a:lnTo>
                <a:lnTo>
                  <a:pt x="25145" y="1523"/>
                </a:lnTo>
                <a:lnTo>
                  <a:pt x="21336" y="0"/>
                </a:lnTo>
                <a:lnTo>
                  <a:pt x="18542" y="0"/>
                </a:lnTo>
                <a:lnTo>
                  <a:pt x="10921" y="1523"/>
                </a:lnTo>
                <a:lnTo>
                  <a:pt x="5461" y="5206"/>
                </a:lnTo>
                <a:lnTo>
                  <a:pt x="1650" y="10413"/>
                </a:lnTo>
                <a:lnTo>
                  <a:pt x="0" y="17779"/>
                </a:lnTo>
                <a:lnTo>
                  <a:pt x="0" y="20446"/>
                </a:lnTo>
                <a:lnTo>
                  <a:pt x="1650" y="24002"/>
                </a:lnTo>
                <a:lnTo>
                  <a:pt x="5461" y="29844"/>
                </a:lnTo>
                <a:lnTo>
                  <a:pt x="10921" y="33019"/>
                </a:lnTo>
                <a:lnTo>
                  <a:pt x="14731" y="34543"/>
                </a:lnTo>
                <a:lnTo>
                  <a:pt x="18542" y="35051"/>
                </a:lnTo>
                <a:lnTo>
                  <a:pt x="21336" y="34543"/>
                </a:lnTo>
                <a:lnTo>
                  <a:pt x="25145" y="33019"/>
                </a:lnTo>
                <a:lnTo>
                  <a:pt x="31114" y="29844"/>
                </a:lnTo>
                <a:lnTo>
                  <a:pt x="34417" y="24002"/>
                </a:lnTo>
                <a:lnTo>
                  <a:pt x="36068" y="20446"/>
                </a:lnTo>
                <a:lnTo>
                  <a:pt x="36575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554224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3" y="14096"/>
                </a:lnTo>
                <a:lnTo>
                  <a:pt x="33400" y="10413"/>
                </a:lnTo>
                <a:lnTo>
                  <a:pt x="29718" y="5206"/>
                </a:lnTo>
                <a:lnTo>
                  <a:pt x="23875" y="1523"/>
                </a:lnTo>
                <a:lnTo>
                  <a:pt x="20193" y="0"/>
                </a:lnTo>
                <a:lnTo>
                  <a:pt x="17525" y="0"/>
                </a:lnTo>
                <a:lnTo>
                  <a:pt x="10668" y="1523"/>
                </a:lnTo>
                <a:lnTo>
                  <a:pt x="5333" y="5206"/>
                </a:lnTo>
                <a:lnTo>
                  <a:pt x="1015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5" y="24002"/>
                </a:lnTo>
                <a:lnTo>
                  <a:pt x="5333" y="29844"/>
                </a:lnTo>
                <a:lnTo>
                  <a:pt x="10668" y="33019"/>
                </a:lnTo>
                <a:lnTo>
                  <a:pt x="13843" y="34543"/>
                </a:lnTo>
                <a:lnTo>
                  <a:pt x="17525" y="35051"/>
                </a:lnTo>
                <a:lnTo>
                  <a:pt x="20193" y="34543"/>
                </a:lnTo>
                <a:lnTo>
                  <a:pt x="23875" y="33019"/>
                </a:lnTo>
                <a:lnTo>
                  <a:pt x="29718" y="29844"/>
                </a:lnTo>
                <a:lnTo>
                  <a:pt x="33400" y="24002"/>
                </a:lnTo>
                <a:lnTo>
                  <a:pt x="34543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599944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3" y="14096"/>
                </a:lnTo>
                <a:lnTo>
                  <a:pt x="33400" y="10413"/>
                </a:lnTo>
                <a:lnTo>
                  <a:pt x="29718" y="5206"/>
                </a:lnTo>
                <a:lnTo>
                  <a:pt x="23875" y="1523"/>
                </a:lnTo>
                <a:lnTo>
                  <a:pt x="20700" y="0"/>
                </a:lnTo>
                <a:lnTo>
                  <a:pt x="17525" y="0"/>
                </a:lnTo>
                <a:lnTo>
                  <a:pt x="10668" y="1523"/>
                </a:lnTo>
                <a:lnTo>
                  <a:pt x="5333" y="5206"/>
                </a:lnTo>
                <a:lnTo>
                  <a:pt x="1016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6" y="24002"/>
                </a:lnTo>
                <a:lnTo>
                  <a:pt x="5333" y="29844"/>
                </a:lnTo>
                <a:lnTo>
                  <a:pt x="10668" y="33019"/>
                </a:lnTo>
                <a:lnTo>
                  <a:pt x="14350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019"/>
                </a:lnTo>
                <a:lnTo>
                  <a:pt x="29718" y="29844"/>
                </a:lnTo>
                <a:lnTo>
                  <a:pt x="33400" y="24002"/>
                </a:lnTo>
                <a:lnTo>
                  <a:pt x="34543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648712" y="2790444"/>
            <a:ext cx="33527" cy="35051"/>
          </a:xfrm>
          <a:custGeom>
            <a:avLst/>
            <a:gdLst/>
            <a:ahLst/>
            <a:cxnLst/>
            <a:rect l="l" t="t" r="r" b="b"/>
            <a:pathLst>
              <a:path w="33527" h="35051">
                <a:moveTo>
                  <a:pt x="33527" y="17779"/>
                </a:moveTo>
                <a:lnTo>
                  <a:pt x="33019" y="14096"/>
                </a:lnTo>
                <a:lnTo>
                  <a:pt x="31495" y="10413"/>
                </a:lnTo>
                <a:lnTo>
                  <a:pt x="28575" y="5206"/>
                </a:lnTo>
                <a:lnTo>
                  <a:pt x="22987" y="1523"/>
                </a:lnTo>
                <a:lnTo>
                  <a:pt x="19557" y="0"/>
                </a:lnTo>
                <a:lnTo>
                  <a:pt x="17018" y="0"/>
                </a:lnTo>
                <a:lnTo>
                  <a:pt x="10032" y="1523"/>
                </a:lnTo>
                <a:lnTo>
                  <a:pt x="4952" y="5206"/>
                </a:lnTo>
                <a:lnTo>
                  <a:pt x="1524" y="10413"/>
                </a:lnTo>
                <a:lnTo>
                  <a:pt x="0" y="17779"/>
                </a:lnTo>
                <a:lnTo>
                  <a:pt x="0" y="20446"/>
                </a:lnTo>
                <a:lnTo>
                  <a:pt x="1524" y="24002"/>
                </a:lnTo>
                <a:lnTo>
                  <a:pt x="4952" y="29844"/>
                </a:lnTo>
                <a:lnTo>
                  <a:pt x="10032" y="33019"/>
                </a:lnTo>
                <a:lnTo>
                  <a:pt x="13462" y="34543"/>
                </a:lnTo>
                <a:lnTo>
                  <a:pt x="17018" y="35051"/>
                </a:lnTo>
                <a:lnTo>
                  <a:pt x="19557" y="34543"/>
                </a:lnTo>
                <a:lnTo>
                  <a:pt x="22987" y="33019"/>
                </a:lnTo>
                <a:lnTo>
                  <a:pt x="28575" y="29844"/>
                </a:lnTo>
                <a:lnTo>
                  <a:pt x="31495" y="24002"/>
                </a:lnTo>
                <a:lnTo>
                  <a:pt x="33019" y="20446"/>
                </a:lnTo>
                <a:lnTo>
                  <a:pt x="33527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694432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3" y="14096"/>
                </a:lnTo>
                <a:lnTo>
                  <a:pt x="33400" y="10413"/>
                </a:lnTo>
                <a:lnTo>
                  <a:pt x="29718" y="5206"/>
                </a:lnTo>
                <a:lnTo>
                  <a:pt x="23875" y="1523"/>
                </a:lnTo>
                <a:lnTo>
                  <a:pt x="20193" y="0"/>
                </a:lnTo>
                <a:lnTo>
                  <a:pt x="17525" y="0"/>
                </a:lnTo>
                <a:lnTo>
                  <a:pt x="10668" y="1523"/>
                </a:lnTo>
                <a:lnTo>
                  <a:pt x="5334" y="5206"/>
                </a:lnTo>
                <a:lnTo>
                  <a:pt x="1016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6" y="24002"/>
                </a:lnTo>
                <a:lnTo>
                  <a:pt x="5334" y="29844"/>
                </a:lnTo>
                <a:lnTo>
                  <a:pt x="10668" y="33019"/>
                </a:lnTo>
                <a:lnTo>
                  <a:pt x="13843" y="34543"/>
                </a:lnTo>
                <a:lnTo>
                  <a:pt x="17525" y="35051"/>
                </a:lnTo>
                <a:lnTo>
                  <a:pt x="20193" y="34543"/>
                </a:lnTo>
                <a:lnTo>
                  <a:pt x="23875" y="33019"/>
                </a:lnTo>
                <a:lnTo>
                  <a:pt x="29718" y="29844"/>
                </a:lnTo>
                <a:lnTo>
                  <a:pt x="33400" y="24002"/>
                </a:lnTo>
                <a:lnTo>
                  <a:pt x="34543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741676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3" y="14096"/>
                </a:lnTo>
                <a:lnTo>
                  <a:pt x="33400" y="10413"/>
                </a:lnTo>
                <a:lnTo>
                  <a:pt x="29718" y="5206"/>
                </a:lnTo>
                <a:lnTo>
                  <a:pt x="23875" y="1523"/>
                </a:lnTo>
                <a:lnTo>
                  <a:pt x="20700" y="0"/>
                </a:lnTo>
                <a:lnTo>
                  <a:pt x="17525" y="0"/>
                </a:lnTo>
                <a:lnTo>
                  <a:pt x="10668" y="1523"/>
                </a:lnTo>
                <a:lnTo>
                  <a:pt x="5334" y="5206"/>
                </a:lnTo>
                <a:lnTo>
                  <a:pt x="1016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6" y="24002"/>
                </a:lnTo>
                <a:lnTo>
                  <a:pt x="5334" y="29844"/>
                </a:lnTo>
                <a:lnTo>
                  <a:pt x="10668" y="33019"/>
                </a:lnTo>
                <a:lnTo>
                  <a:pt x="14350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019"/>
                </a:lnTo>
                <a:lnTo>
                  <a:pt x="29718" y="29844"/>
                </a:lnTo>
                <a:lnTo>
                  <a:pt x="33400" y="24002"/>
                </a:lnTo>
                <a:lnTo>
                  <a:pt x="34543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787396" y="2790444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779"/>
                </a:moveTo>
                <a:lnTo>
                  <a:pt x="34543" y="14096"/>
                </a:lnTo>
                <a:lnTo>
                  <a:pt x="33020" y="10413"/>
                </a:lnTo>
                <a:lnTo>
                  <a:pt x="29845" y="5206"/>
                </a:lnTo>
                <a:lnTo>
                  <a:pt x="24003" y="1523"/>
                </a:lnTo>
                <a:lnTo>
                  <a:pt x="20447" y="0"/>
                </a:lnTo>
                <a:lnTo>
                  <a:pt x="17780" y="0"/>
                </a:lnTo>
                <a:lnTo>
                  <a:pt x="10414" y="1523"/>
                </a:lnTo>
                <a:lnTo>
                  <a:pt x="5206" y="5206"/>
                </a:lnTo>
                <a:lnTo>
                  <a:pt x="1524" y="10413"/>
                </a:lnTo>
                <a:lnTo>
                  <a:pt x="0" y="17779"/>
                </a:lnTo>
                <a:lnTo>
                  <a:pt x="0" y="20446"/>
                </a:lnTo>
                <a:lnTo>
                  <a:pt x="1524" y="24002"/>
                </a:lnTo>
                <a:lnTo>
                  <a:pt x="5206" y="29844"/>
                </a:lnTo>
                <a:lnTo>
                  <a:pt x="10414" y="33019"/>
                </a:lnTo>
                <a:lnTo>
                  <a:pt x="14097" y="34543"/>
                </a:lnTo>
                <a:lnTo>
                  <a:pt x="17780" y="35051"/>
                </a:lnTo>
                <a:lnTo>
                  <a:pt x="20447" y="34543"/>
                </a:lnTo>
                <a:lnTo>
                  <a:pt x="24003" y="33019"/>
                </a:lnTo>
                <a:lnTo>
                  <a:pt x="29845" y="29844"/>
                </a:lnTo>
                <a:lnTo>
                  <a:pt x="33020" y="24002"/>
                </a:lnTo>
                <a:lnTo>
                  <a:pt x="34543" y="20446"/>
                </a:lnTo>
                <a:lnTo>
                  <a:pt x="35052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834640" y="2790444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779"/>
                </a:moveTo>
                <a:lnTo>
                  <a:pt x="34543" y="14096"/>
                </a:lnTo>
                <a:lnTo>
                  <a:pt x="33401" y="10413"/>
                </a:lnTo>
                <a:lnTo>
                  <a:pt x="29718" y="5206"/>
                </a:lnTo>
                <a:lnTo>
                  <a:pt x="23876" y="1523"/>
                </a:lnTo>
                <a:lnTo>
                  <a:pt x="20193" y="0"/>
                </a:lnTo>
                <a:lnTo>
                  <a:pt x="17526" y="0"/>
                </a:lnTo>
                <a:lnTo>
                  <a:pt x="10668" y="1523"/>
                </a:lnTo>
                <a:lnTo>
                  <a:pt x="5334" y="5206"/>
                </a:lnTo>
                <a:lnTo>
                  <a:pt x="1016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6" y="24002"/>
                </a:lnTo>
                <a:lnTo>
                  <a:pt x="5334" y="29844"/>
                </a:lnTo>
                <a:lnTo>
                  <a:pt x="10668" y="33019"/>
                </a:lnTo>
                <a:lnTo>
                  <a:pt x="13843" y="34543"/>
                </a:lnTo>
                <a:lnTo>
                  <a:pt x="17526" y="35051"/>
                </a:lnTo>
                <a:lnTo>
                  <a:pt x="20193" y="34543"/>
                </a:lnTo>
                <a:lnTo>
                  <a:pt x="23876" y="33019"/>
                </a:lnTo>
                <a:lnTo>
                  <a:pt x="29718" y="29844"/>
                </a:lnTo>
                <a:lnTo>
                  <a:pt x="33401" y="24002"/>
                </a:lnTo>
                <a:lnTo>
                  <a:pt x="34543" y="20446"/>
                </a:lnTo>
                <a:lnTo>
                  <a:pt x="35052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881884" y="2790444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779"/>
                </a:moveTo>
                <a:lnTo>
                  <a:pt x="34543" y="14096"/>
                </a:lnTo>
                <a:lnTo>
                  <a:pt x="33401" y="10413"/>
                </a:lnTo>
                <a:lnTo>
                  <a:pt x="29718" y="5206"/>
                </a:lnTo>
                <a:lnTo>
                  <a:pt x="23876" y="1523"/>
                </a:lnTo>
                <a:lnTo>
                  <a:pt x="20701" y="0"/>
                </a:lnTo>
                <a:lnTo>
                  <a:pt x="17526" y="0"/>
                </a:lnTo>
                <a:lnTo>
                  <a:pt x="10668" y="1523"/>
                </a:lnTo>
                <a:lnTo>
                  <a:pt x="5334" y="5206"/>
                </a:lnTo>
                <a:lnTo>
                  <a:pt x="1016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6" y="24002"/>
                </a:lnTo>
                <a:lnTo>
                  <a:pt x="5334" y="29844"/>
                </a:lnTo>
                <a:lnTo>
                  <a:pt x="10668" y="33019"/>
                </a:lnTo>
                <a:lnTo>
                  <a:pt x="14351" y="34543"/>
                </a:lnTo>
                <a:lnTo>
                  <a:pt x="17526" y="35051"/>
                </a:lnTo>
                <a:lnTo>
                  <a:pt x="20701" y="34543"/>
                </a:lnTo>
                <a:lnTo>
                  <a:pt x="23876" y="33019"/>
                </a:lnTo>
                <a:lnTo>
                  <a:pt x="29718" y="29844"/>
                </a:lnTo>
                <a:lnTo>
                  <a:pt x="33401" y="24002"/>
                </a:lnTo>
                <a:lnTo>
                  <a:pt x="34543" y="20446"/>
                </a:lnTo>
                <a:lnTo>
                  <a:pt x="35052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2927604" y="2790444"/>
            <a:ext cx="36575" cy="35051"/>
          </a:xfrm>
          <a:custGeom>
            <a:avLst/>
            <a:gdLst/>
            <a:ahLst/>
            <a:cxnLst/>
            <a:rect l="l" t="t" r="r" b="b"/>
            <a:pathLst>
              <a:path w="36575" h="35051">
                <a:moveTo>
                  <a:pt x="36575" y="17779"/>
                </a:moveTo>
                <a:lnTo>
                  <a:pt x="36068" y="14096"/>
                </a:lnTo>
                <a:lnTo>
                  <a:pt x="34416" y="10413"/>
                </a:lnTo>
                <a:lnTo>
                  <a:pt x="31114" y="5206"/>
                </a:lnTo>
                <a:lnTo>
                  <a:pt x="25145" y="1523"/>
                </a:lnTo>
                <a:lnTo>
                  <a:pt x="21335" y="0"/>
                </a:lnTo>
                <a:lnTo>
                  <a:pt x="18541" y="0"/>
                </a:lnTo>
                <a:lnTo>
                  <a:pt x="10921" y="1523"/>
                </a:lnTo>
                <a:lnTo>
                  <a:pt x="5460" y="5206"/>
                </a:lnTo>
                <a:lnTo>
                  <a:pt x="1650" y="10413"/>
                </a:lnTo>
                <a:lnTo>
                  <a:pt x="0" y="17779"/>
                </a:lnTo>
                <a:lnTo>
                  <a:pt x="0" y="20446"/>
                </a:lnTo>
                <a:lnTo>
                  <a:pt x="1650" y="24002"/>
                </a:lnTo>
                <a:lnTo>
                  <a:pt x="5460" y="29844"/>
                </a:lnTo>
                <a:lnTo>
                  <a:pt x="10921" y="33019"/>
                </a:lnTo>
                <a:lnTo>
                  <a:pt x="14731" y="34543"/>
                </a:lnTo>
                <a:lnTo>
                  <a:pt x="18541" y="35051"/>
                </a:lnTo>
                <a:lnTo>
                  <a:pt x="21335" y="34543"/>
                </a:lnTo>
                <a:lnTo>
                  <a:pt x="25145" y="33019"/>
                </a:lnTo>
                <a:lnTo>
                  <a:pt x="31114" y="29844"/>
                </a:lnTo>
                <a:lnTo>
                  <a:pt x="34416" y="24002"/>
                </a:lnTo>
                <a:lnTo>
                  <a:pt x="36068" y="20446"/>
                </a:lnTo>
                <a:lnTo>
                  <a:pt x="36575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3290316" y="3416808"/>
            <a:ext cx="24384" cy="22859"/>
          </a:xfrm>
          <a:custGeom>
            <a:avLst/>
            <a:gdLst/>
            <a:ahLst/>
            <a:cxnLst/>
            <a:rect l="l" t="t" r="r" b="b"/>
            <a:pathLst>
              <a:path w="24384" h="22859">
                <a:moveTo>
                  <a:pt x="24384" y="11683"/>
                </a:moveTo>
                <a:lnTo>
                  <a:pt x="23241" y="7112"/>
                </a:lnTo>
                <a:lnTo>
                  <a:pt x="21082" y="3555"/>
                </a:lnTo>
                <a:lnTo>
                  <a:pt x="16637" y="1015"/>
                </a:lnTo>
                <a:lnTo>
                  <a:pt x="12192" y="0"/>
                </a:lnTo>
                <a:lnTo>
                  <a:pt x="7747" y="1015"/>
                </a:lnTo>
                <a:lnTo>
                  <a:pt x="3937" y="3555"/>
                </a:lnTo>
                <a:lnTo>
                  <a:pt x="508" y="7112"/>
                </a:lnTo>
                <a:lnTo>
                  <a:pt x="0" y="11683"/>
                </a:lnTo>
                <a:lnTo>
                  <a:pt x="508" y="15239"/>
                </a:lnTo>
                <a:lnTo>
                  <a:pt x="3937" y="19303"/>
                </a:lnTo>
                <a:lnTo>
                  <a:pt x="7747" y="21336"/>
                </a:lnTo>
                <a:lnTo>
                  <a:pt x="12192" y="22859"/>
                </a:lnTo>
                <a:lnTo>
                  <a:pt x="14350" y="22351"/>
                </a:lnTo>
                <a:lnTo>
                  <a:pt x="18287" y="20319"/>
                </a:lnTo>
                <a:lnTo>
                  <a:pt x="21082" y="19303"/>
                </a:lnTo>
                <a:lnTo>
                  <a:pt x="23241" y="15239"/>
                </a:lnTo>
                <a:lnTo>
                  <a:pt x="24384" y="11683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3278124" y="338480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12953" y="22351"/>
                </a:moveTo>
                <a:lnTo>
                  <a:pt x="15621" y="21844"/>
                </a:lnTo>
                <a:lnTo>
                  <a:pt x="19176" y="19176"/>
                </a:lnTo>
                <a:lnTo>
                  <a:pt x="21843" y="15621"/>
                </a:lnTo>
                <a:lnTo>
                  <a:pt x="22351" y="12954"/>
                </a:lnTo>
                <a:lnTo>
                  <a:pt x="22860" y="11430"/>
                </a:lnTo>
                <a:lnTo>
                  <a:pt x="21843" y="6731"/>
                </a:lnTo>
                <a:lnTo>
                  <a:pt x="19176" y="3175"/>
                </a:lnTo>
                <a:lnTo>
                  <a:pt x="15621" y="508"/>
                </a:lnTo>
                <a:lnTo>
                  <a:pt x="11429" y="0"/>
                </a:lnTo>
                <a:lnTo>
                  <a:pt x="6730" y="508"/>
                </a:lnTo>
                <a:lnTo>
                  <a:pt x="3175" y="3175"/>
                </a:lnTo>
                <a:lnTo>
                  <a:pt x="508" y="6731"/>
                </a:lnTo>
                <a:lnTo>
                  <a:pt x="0" y="11430"/>
                </a:lnTo>
                <a:lnTo>
                  <a:pt x="508" y="15621"/>
                </a:lnTo>
                <a:lnTo>
                  <a:pt x="3175" y="19176"/>
                </a:lnTo>
                <a:lnTo>
                  <a:pt x="6730" y="21844"/>
                </a:lnTo>
                <a:lnTo>
                  <a:pt x="11429" y="22860"/>
                </a:lnTo>
                <a:lnTo>
                  <a:pt x="12953" y="2235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3264408" y="3352800"/>
            <a:ext cx="21336" cy="22860"/>
          </a:xfrm>
          <a:custGeom>
            <a:avLst/>
            <a:gdLst/>
            <a:ahLst/>
            <a:cxnLst/>
            <a:rect l="l" t="t" r="r" b="b"/>
            <a:pathLst>
              <a:path w="21336" h="22860">
                <a:moveTo>
                  <a:pt x="21336" y="11429"/>
                </a:moveTo>
                <a:lnTo>
                  <a:pt x="20319" y="6730"/>
                </a:lnTo>
                <a:lnTo>
                  <a:pt x="18414" y="3683"/>
                </a:lnTo>
                <a:lnTo>
                  <a:pt x="14604" y="508"/>
                </a:lnTo>
                <a:lnTo>
                  <a:pt x="10667" y="0"/>
                </a:lnTo>
                <a:lnTo>
                  <a:pt x="6730" y="508"/>
                </a:lnTo>
                <a:lnTo>
                  <a:pt x="3428" y="3683"/>
                </a:lnTo>
                <a:lnTo>
                  <a:pt x="507" y="6730"/>
                </a:lnTo>
                <a:lnTo>
                  <a:pt x="0" y="11429"/>
                </a:lnTo>
                <a:lnTo>
                  <a:pt x="507" y="15621"/>
                </a:lnTo>
                <a:lnTo>
                  <a:pt x="3428" y="19685"/>
                </a:lnTo>
                <a:lnTo>
                  <a:pt x="6730" y="21844"/>
                </a:lnTo>
                <a:lnTo>
                  <a:pt x="10667" y="22860"/>
                </a:lnTo>
                <a:lnTo>
                  <a:pt x="11683" y="22351"/>
                </a:lnTo>
                <a:lnTo>
                  <a:pt x="14604" y="21844"/>
                </a:lnTo>
                <a:lnTo>
                  <a:pt x="18414" y="19685"/>
                </a:lnTo>
                <a:lnTo>
                  <a:pt x="20319" y="15621"/>
                </a:lnTo>
                <a:lnTo>
                  <a:pt x="21336" y="1142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3249168" y="3320796"/>
            <a:ext cx="24383" cy="24383"/>
          </a:xfrm>
          <a:custGeom>
            <a:avLst/>
            <a:gdLst/>
            <a:ahLst/>
            <a:cxnLst/>
            <a:rect l="l" t="t" r="r" b="b"/>
            <a:pathLst>
              <a:path w="24383" h="24383">
                <a:moveTo>
                  <a:pt x="24383" y="12445"/>
                </a:moveTo>
                <a:lnTo>
                  <a:pt x="23241" y="7619"/>
                </a:lnTo>
                <a:lnTo>
                  <a:pt x="20446" y="3809"/>
                </a:lnTo>
                <a:lnTo>
                  <a:pt x="16636" y="1142"/>
                </a:lnTo>
                <a:lnTo>
                  <a:pt x="12192" y="0"/>
                </a:lnTo>
                <a:lnTo>
                  <a:pt x="7239" y="1142"/>
                </a:lnTo>
                <a:lnTo>
                  <a:pt x="3302" y="3809"/>
                </a:lnTo>
                <a:lnTo>
                  <a:pt x="507" y="7619"/>
                </a:lnTo>
                <a:lnTo>
                  <a:pt x="0" y="12445"/>
                </a:lnTo>
                <a:lnTo>
                  <a:pt x="507" y="16255"/>
                </a:lnTo>
                <a:lnTo>
                  <a:pt x="3302" y="20574"/>
                </a:lnTo>
                <a:lnTo>
                  <a:pt x="7239" y="22732"/>
                </a:lnTo>
                <a:lnTo>
                  <a:pt x="12192" y="24383"/>
                </a:lnTo>
                <a:lnTo>
                  <a:pt x="13843" y="23875"/>
                </a:lnTo>
                <a:lnTo>
                  <a:pt x="16636" y="22732"/>
                </a:lnTo>
                <a:lnTo>
                  <a:pt x="20446" y="20574"/>
                </a:lnTo>
                <a:lnTo>
                  <a:pt x="23241" y="16255"/>
                </a:lnTo>
                <a:lnTo>
                  <a:pt x="24383" y="1244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235452" y="3290316"/>
            <a:ext cx="24384" cy="22860"/>
          </a:xfrm>
          <a:custGeom>
            <a:avLst/>
            <a:gdLst/>
            <a:ahLst/>
            <a:cxnLst/>
            <a:rect l="l" t="t" r="r" b="b"/>
            <a:pathLst>
              <a:path w="24384" h="22860">
                <a:moveTo>
                  <a:pt x="18287" y="20828"/>
                </a:moveTo>
                <a:lnTo>
                  <a:pt x="21082" y="19176"/>
                </a:lnTo>
                <a:lnTo>
                  <a:pt x="23240" y="15621"/>
                </a:lnTo>
                <a:lnTo>
                  <a:pt x="23875" y="12954"/>
                </a:lnTo>
                <a:lnTo>
                  <a:pt x="24384" y="11430"/>
                </a:lnTo>
                <a:lnTo>
                  <a:pt x="23240" y="6731"/>
                </a:lnTo>
                <a:lnTo>
                  <a:pt x="21082" y="3175"/>
                </a:lnTo>
                <a:lnTo>
                  <a:pt x="16637" y="508"/>
                </a:lnTo>
                <a:lnTo>
                  <a:pt x="12192" y="0"/>
                </a:lnTo>
                <a:lnTo>
                  <a:pt x="7747" y="508"/>
                </a:lnTo>
                <a:lnTo>
                  <a:pt x="3937" y="3175"/>
                </a:lnTo>
                <a:lnTo>
                  <a:pt x="508" y="6731"/>
                </a:lnTo>
                <a:lnTo>
                  <a:pt x="0" y="11430"/>
                </a:lnTo>
                <a:lnTo>
                  <a:pt x="508" y="15621"/>
                </a:lnTo>
                <a:lnTo>
                  <a:pt x="3937" y="19176"/>
                </a:lnTo>
                <a:lnTo>
                  <a:pt x="7747" y="21844"/>
                </a:lnTo>
                <a:lnTo>
                  <a:pt x="12192" y="22860"/>
                </a:lnTo>
                <a:lnTo>
                  <a:pt x="14350" y="22351"/>
                </a:lnTo>
                <a:lnTo>
                  <a:pt x="18287" y="2082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3221736" y="3256788"/>
            <a:ext cx="22859" cy="24384"/>
          </a:xfrm>
          <a:custGeom>
            <a:avLst/>
            <a:gdLst/>
            <a:ahLst/>
            <a:cxnLst/>
            <a:rect l="l" t="t" r="r" b="b"/>
            <a:pathLst>
              <a:path w="22859" h="24384">
                <a:moveTo>
                  <a:pt x="0" y="12191"/>
                </a:moveTo>
                <a:lnTo>
                  <a:pt x="507" y="16637"/>
                </a:lnTo>
                <a:lnTo>
                  <a:pt x="3175" y="21082"/>
                </a:lnTo>
                <a:lnTo>
                  <a:pt x="6731" y="23240"/>
                </a:lnTo>
                <a:lnTo>
                  <a:pt x="11430" y="24384"/>
                </a:lnTo>
                <a:lnTo>
                  <a:pt x="12953" y="23875"/>
                </a:lnTo>
                <a:lnTo>
                  <a:pt x="15620" y="23240"/>
                </a:lnTo>
                <a:lnTo>
                  <a:pt x="19176" y="21082"/>
                </a:lnTo>
                <a:lnTo>
                  <a:pt x="20827" y="18287"/>
                </a:lnTo>
                <a:lnTo>
                  <a:pt x="21843" y="16637"/>
                </a:lnTo>
                <a:lnTo>
                  <a:pt x="22351" y="13842"/>
                </a:lnTo>
                <a:lnTo>
                  <a:pt x="22859" y="12191"/>
                </a:lnTo>
                <a:lnTo>
                  <a:pt x="21843" y="7238"/>
                </a:lnTo>
                <a:lnTo>
                  <a:pt x="19176" y="3937"/>
                </a:lnTo>
                <a:lnTo>
                  <a:pt x="15620" y="508"/>
                </a:lnTo>
                <a:lnTo>
                  <a:pt x="11430" y="0"/>
                </a:lnTo>
                <a:lnTo>
                  <a:pt x="6731" y="508"/>
                </a:lnTo>
                <a:lnTo>
                  <a:pt x="3175" y="3937"/>
                </a:lnTo>
                <a:lnTo>
                  <a:pt x="507" y="7238"/>
                </a:lnTo>
                <a:lnTo>
                  <a:pt x="0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3206496" y="3226308"/>
            <a:ext cx="24384" cy="22859"/>
          </a:xfrm>
          <a:custGeom>
            <a:avLst/>
            <a:gdLst/>
            <a:ahLst/>
            <a:cxnLst/>
            <a:rect l="l" t="t" r="r" b="b"/>
            <a:pathLst>
              <a:path w="24384" h="22859">
                <a:moveTo>
                  <a:pt x="24384" y="11683"/>
                </a:moveTo>
                <a:lnTo>
                  <a:pt x="23241" y="7112"/>
                </a:lnTo>
                <a:lnTo>
                  <a:pt x="21081" y="3555"/>
                </a:lnTo>
                <a:lnTo>
                  <a:pt x="16637" y="1015"/>
                </a:lnTo>
                <a:lnTo>
                  <a:pt x="12192" y="0"/>
                </a:lnTo>
                <a:lnTo>
                  <a:pt x="7747" y="1015"/>
                </a:lnTo>
                <a:lnTo>
                  <a:pt x="3937" y="3555"/>
                </a:lnTo>
                <a:lnTo>
                  <a:pt x="508" y="7112"/>
                </a:lnTo>
                <a:lnTo>
                  <a:pt x="0" y="11683"/>
                </a:lnTo>
                <a:lnTo>
                  <a:pt x="508" y="15239"/>
                </a:lnTo>
                <a:lnTo>
                  <a:pt x="3937" y="19303"/>
                </a:lnTo>
                <a:lnTo>
                  <a:pt x="7747" y="21336"/>
                </a:lnTo>
                <a:lnTo>
                  <a:pt x="12192" y="22859"/>
                </a:lnTo>
                <a:lnTo>
                  <a:pt x="14351" y="22351"/>
                </a:lnTo>
                <a:lnTo>
                  <a:pt x="18287" y="20319"/>
                </a:lnTo>
                <a:lnTo>
                  <a:pt x="21081" y="19303"/>
                </a:lnTo>
                <a:lnTo>
                  <a:pt x="23241" y="15239"/>
                </a:lnTo>
                <a:lnTo>
                  <a:pt x="24384" y="11683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3194304" y="3195828"/>
            <a:ext cx="21335" cy="21336"/>
          </a:xfrm>
          <a:custGeom>
            <a:avLst/>
            <a:gdLst/>
            <a:ahLst/>
            <a:cxnLst/>
            <a:rect l="l" t="t" r="r" b="b"/>
            <a:pathLst>
              <a:path w="21335" h="21336">
                <a:moveTo>
                  <a:pt x="11175" y="20827"/>
                </a:moveTo>
                <a:lnTo>
                  <a:pt x="14604" y="20320"/>
                </a:lnTo>
                <a:lnTo>
                  <a:pt x="17906" y="17907"/>
                </a:lnTo>
                <a:lnTo>
                  <a:pt x="20319" y="14605"/>
                </a:lnTo>
                <a:lnTo>
                  <a:pt x="20827" y="12064"/>
                </a:lnTo>
                <a:lnTo>
                  <a:pt x="21335" y="10668"/>
                </a:lnTo>
                <a:lnTo>
                  <a:pt x="20319" y="6350"/>
                </a:lnTo>
                <a:lnTo>
                  <a:pt x="17906" y="2921"/>
                </a:lnTo>
                <a:lnTo>
                  <a:pt x="14604" y="508"/>
                </a:lnTo>
                <a:lnTo>
                  <a:pt x="10668" y="0"/>
                </a:lnTo>
                <a:lnTo>
                  <a:pt x="6350" y="508"/>
                </a:lnTo>
                <a:lnTo>
                  <a:pt x="2920" y="2921"/>
                </a:lnTo>
                <a:lnTo>
                  <a:pt x="507" y="6350"/>
                </a:lnTo>
                <a:lnTo>
                  <a:pt x="0" y="10668"/>
                </a:lnTo>
                <a:lnTo>
                  <a:pt x="507" y="14605"/>
                </a:lnTo>
                <a:lnTo>
                  <a:pt x="2920" y="17907"/>
                </a:lnTo>
                <a:lnTo>
                  <a:pt x="6350" y="20320"/>
                </a:lnTo>
                <a:lnTo>
                  <a:pt x="10668" y="21336"/>
                </a:lnTo>
                <a:lnTo>
                  <a:pt x="11175" y="2082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3179064" y="3163824"/>
            <a:ext cx="22860" cy="21336"/>
          </a:xfrm>
          <a:custGeom>
            <a:avLst/>
            <a:gdLst/>
            <a:ahLst/>
            <a:cxnLst/>
            <a:rect l="l" t="t" r="r" b="b"/>
            <a:pathLst>
              <a:path w="22860" h="21336">
                <a:moveTo>
                  <a:pt x="22860" y="10667"/>
                </a:moveTo>
                <a:lnTo>
                  <a:pt x="21843" y="6350"/>
                </a:lnTo>
                <a:lnTo>
                  <a:pt x="19685" y="3428"/>
                </a:lnTo>
                <a:lnTo>
                  <a:pt x="15621" y="508"/>
                </a:lnTo>
                <a:lnTo>
                  <a:pt x="11430" y="0"/>
                </a:lnTo>
                <a:lnTo>
                  <a:pt x="7238" y="508"/>
                </a:lnTo>
                <a:lnTo>
                  <a:pt x="3683" y="3428"/>
                </a:lnTo>
                <a:lnTo>
                  <a:pt x="508" y="6350"/>
                </a:lnTo>
                <a:lnTo>
                  <a:pt x="0" y="10667"/>
                </a:lnTo>
                <a:lnTo>
                  <a:pt x="508" y="14604"/>
                </a:lnTo>
                <a:lnTo>
                  <a:pt x="3683" y="18414"/>
                </a:lnTo>
                <a:lnTo>
                  <a:pt x="7238" y="20320"/>
                </a:lnTo>
                <a:lnTo>
                  <a:pt x="11430" y="21336"/>
                </a:lnTo>
                <a:lnTo>
                  <a:pt x="13462" y="20827"/>
                </a:lnTo>
                <a:lnTo>
                  <a:pt x="17144" y="19430"/>
                </a:lnTo>
                <a:lnTo>
                  <a:pt x="19685" y="18414"/>
                </a:lnTo>
                <a:lnTo>
                  <a:pt x="21843" y="14604"/>
                </a:lnTo>
                <a:lnTo>
                  <a:pt x="22860" y="106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3165348" y="3130296"/>
            <a:ext cx="24383" cy="24383"/>
          </a:xfrm>
          <a:custGeom>
            <a:avLst/>
            <a:gdLst/>
            <a:ahLst/>
            <a:cxnLst/>
            <a:rect l="l" t="t" r="r" b="b"/>
            <a:pathLst>
              <a:path w="24383" h="24383">
                <a:moveTo>
                  <a:pt x="24383" y="12191"/>
                </a:moveTo>
                <a:lnTo>
                  <a:pt x="23240" y="7746"/>
                </a:lnTo>
                <a:lnTo>
                  <a:pt x="20446" y="3937"/>
                </a:lnTo>
                <a:lnTo>
                  <a:pt x="16637" y="507"/>
                </a:lnTo>
                <a:lnTo>
                  <a:pt x="12191" y="0"/>
                </a:lnTo>
                <a:lnTo>
                  <a:pt x="7238" y="507"/>
                </a:lnTo>
                <a:lnTo>
                  <a:pt x="3301" y="3937"/>
                </a:lnTo>
                <a:lnTo>
                  <a:pt x="507" y="7746"/>
                </a:lnTo>
                <a:lnTo>
                  <a:pt x="0" y="12191"/>
                </a:lnTo>
                <a:lnTo>
                  <a:pt x="507" y="16637"/>
                </a:lnTo>
                <a:lnTo>
                  <a:pt x="3301" y="21081"/>
                </a:lnTo>
                <a:lnTo>
                  <a:pt x="7238" y="23240"/>
                </a:lnTo>
                <a:lnTo>
                  <a:pt x="12191" y="24383"/>
                </a:lnTo>
                <a:lnTo>
                  <a:pt x="13843" y="23875"/>
                </a:lnTo>
                <a:lnTo>
                  <a:pt x="16637" y="23240"/>
                </a:lnTo>
                <a:lnTo>
                  <a:pt x="20446" y="21081"/>
                </a:lnTo>
                <a:lnTo>
                  <a:pt x="22225" y="18287"/>
                </a:lnTo>
                <a:lnTo>
                  <a:pt x="23240" y="16637"/>
                </a:lnTo>
                <a:lnTo>
                  <a:pt x="24383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3151632" y="3096767"/>
            <a:ext cx="22860" cy="24384"/>
          </a:xfrm>
          <a:custGeom>
            <a:avLst/>
            <a:gdLst/>
            <a:ahLst/>
            <a:cxnLst/>
            <a:rect l="l" t="t" r="r" b="b"/>
            <a:pathLst>
              <a:path w="22860" h="24384">
                <a:moveTo>
                  <a:pt x="22860" y="12446"/>
                </a:moveTo>
                <a:lnTo>
                  <a:pt x="21843" y="7620"/>
                </a:lnTo>
                <a:lnTo>
                  <a:pt x="19685" y="3810"/>
                </a:lnTo>
                <a:lnTo>
                  <a:pt x="15620" y="1143"/>
                </a:lnTo>
                <a:lnTo>
                  <a:pt x="11430" y="0"/>
                </a:lnTo>
                <a:lnTo>
                  <a:pt x="7238" y="1143"/>
                </a:lnTo>
                <a:lnTo>
                  <a:pt x="3682" y="3810"/>
                </a:lnTo>
                <a:lnTo>
                  <a:pt x="507" y="7620"/>
                </a:lnTo>
                <a:lnTo>
                  <a:pt x="0" y="12446"/>
                </a:lnTo>
                <a:lnTo>
                  <a:pt x="507" y="16256"/>
                </a:lnTo>
                <a:lnTo>
                  <a:pt x="3682" y="20574"/>
                </a:lnTo>
                <a:lnTo>
                  <a:pt x="7238" y="22733"/>
                </a:lnTo>
                <a:lnTo>
                  <a:pt x="11430" y="24384"/>
                </a:lnTo>
                <a:lnTo>
                  <a:pt x="13462" y="23876"/>
                </a:lnTo>
                <a:lnTo>
                  <a:pt x="17144" y="21717"/>
                </a:lnTo>
                <a:lnTo>
                  <a:pt x="19685" y="20574"/>
                </a:lnTo>
                <a:lnTo>
                  <a:pt x="21843" y="16256"/>
                </a:lnTo>
                <a:lnTo>
                  <a:pt x="22860" y="1244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3136392" y="3066288"/>
            <a:ext cx="24383" cy="22860"/>
          </a:xfrm>
          <a:custGeom>
            <a:avLst/>
            <a:gdLst/>
            <a:ahLst/>
            <a:cxnLst/>
            <a:rect l="l" t="t" r="r" b="b"/>
            <a:pathLst>
              <a:path w="24383" h="22860">
                <a:moveTo>
                  <a:pt x="13843" y="22351"/>
                </a:moveTo>
                <a:lnTo>
                  <a:pt x="16637" y="21844"/>
                </a:lnTo>
                <a:lnTo>
                  <a:pt x="20446" y="19176"/>
                </a:lnTo>
                <a:lnTo>
                  <a:pt x="23240" y="15621"/>
                </a:lnTo>
                <a:lnTo>
                  <a:pt x="23875" y="12953"/>
                </a:lnTo>
                <a:lnTo>
                  <a:pt x="24383" y="11429"/>
                </a:lnTo>
                <a:lnTo>
                  <a:pt x="23240" y="6731"/>
                </a:lnTo>
                <a:lnTo>
                  <a:pt x="20446" y="3175"/>
                </a:lnTo>
                <a:lnTo>
                  <a:pt x="16637" y="508"/>
                </a:lnTo>
                <a:lnTo>
                  <a:pt x="12191" y="0"/>
                </a:lnTo>
                <a:lnTo>
                  <a:pt x="7238" y="508"/>
                </a:lnTo>
                <a:lnTo>
                  <a:pt x="3301" y="3175"/>
                </a:lnTo>
                <a:lnTo>
                  <a:pt x="507" y="6731"/>
                </a:lnTo>
                <a:lnTo>
                  <a:pt x="0" y="11429"/>
                </a:lnTo>
                <a:lnTo>
                  <a:pt x="507" y="15621"/>
                </a:lnTo>
                <a:lnTo>
                  <a:pt x="3301" y="19176"/>
                </a:lnTo>
                <a:lnTo>
                  <a:pt x="7238" y="21844"/>
                </a:lnTo>
                <a:lnTo>
                  <a:pt x="12191" y="22860"/>
                </a:lnTo>
                <a:lnTo>
                  <a:pt x="13843" y="2235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3122676" y="3032760"/>
            <a:ext cx="24384" cy="24384"/>
          </a:xfrm>
          <a:custGeom>
            <a:avLst/>
            <a:gdLst/>
            <a:ahLst/>
            <a:cxnLst/>
            <a:rect l="l" t="t" r="r" b="b"/>
            <a:pathLst>
              <a:path w="24384" h="24384">
                <a:moveTo>
                  <a:pt x="18287" y="22225"/>
                </a:moveTo>
                <a:lnTo>
                  <a:pt x="21081" y="20447"/>
                </a:lnTo>
                <a:lnTo>
                  <a:pt x="23241" y="16637"/>
                </a:lnTo>
                <a:lnTo>
                  <a:pt x="23875" y="13842"/>
                </a:lnTo>
                <a:lnTo>
                  <a:pt x="24384" y="12191"/>
                </a:lnTo>
                <a:lnTo>
                  <a:pt x="23241" y="7238"/>
                </a:lnTo>
                <a:lnTo>
                  <a:pt x="21081" y="3937"/>
                </a:lnTo>
                <a:lnTo>
                  <a:pt x="16637" y="507"/>
                </a:lnTo>
                <a:lnTo>
                  <a:pt x="12192" y="0"/>
                </a:lnTo>
                <a:lnTo>
                  <a:pt x="7747" y="507"/>
                </a:lnTo>
                <a:lnTo>
                  <a:pt x="3937" y="3937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7"/>
                </a:lnTo>
                <a:lnTo>
                  <a:pt x="3937" y="20447"/>
                </a:lnTo>
                <a:lnTo>
                  <a:pt x="7747" y="23240"/>
                </a:lnTo>
                <a:lnTo>
                  <a:pt x="12192" y="24384"/>
                </a:lnTo>
                <a:lnTo>
                  <a:pt x="14350" y="23875"/>
                </a:lnTo>
                <a:lnTo>
                  <a:pt x="18287" y="2222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3110484" y="3002279"/>
            <a:ext cx="21336" cy="22860"/>
          </a:xfrm>
          <a:custGeom>
            <a:avLst/>
            <a:gdLst/>
            <a:ahLst/>
            <a:cxnLst/>
            <a:rect l="l" t="t" r="r" b="b"/>
            <a:pathLst>
              <a:path w="21336" h="22860">
                <a:moveTo>
                  <a:pt x="21336" y="11430"/>
                </a:moveTo>
                <a:lnTo>
                  <a:pt x="20320" y="7239"/>
                </a:lnTo>
                <a:lnTo>
                  <a:pt x="17907" y="3683"/>
                </a:lnTo>
                <a:lnTo>
                  <a:pt x="14605" y="508"/>
                </a:lnTo>
                <a:lnTo>
                  <a:pt x="10668" y="0"/>
                </a:lnTo>
                <a:lnTo>
                  <a:pt x="6350" y="508"/>
                </a:lnTo>
                <a:lnTo>
                  <a:pt x="2921" y="3683"/>
                </a:lnTo>
                <a:lnTo>
                  <a:pt x="508" y="7239"/>
                </a:lnTo>
                <a:lnTo>
                  <a:pt x="0" y="11430"/>
                </a:lnTo>
                <a:lnTo>
                  <a:pt x="508" y="15621"/>
                </a:lnTo>
                <a:lnTo>
                  <a:pt x="2921" y="19685"/>
                </a:lnTo>
                <a:lnTo>
                  <a:pt x="6350" y="21844"/>
                </a:lnTo>
                <a:lnTo>
                  <a:pt x="10668" y="22860"/>
                </a:lnTo>
                <a:lnTo>
                  <a:pt x="11176" y="22352"/>
                </a:lnTo>
                <a:lnTo>
                  <a:pt x="14605" y="21844"/>
                </a:lnTo>
                <a:lnTo>
                  <a:pt x="17907" y="19685"/>
                </a:lnTo>
                <a:lnTo>
                  <a:pt x="20320" y="15621"/>
                </a:lnTo>
                <a:lnTo>
                  <a:pt x="21336" y="1143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3095244" y="297027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11429"/>
                </a:moveTo>
                <a:lnTo>
                  <a:pt x="21843" y="6731"/>
                </a:lnTo>
                <a:lnTo>
                  <a:pt x="19685" y="3175"/>
                </a:lnTo>
                <a:lnTo>
                  <a:pt x="15620" y="508"/>
                </a:lnTo>
                <a:lnTo>
                  <a:pt x="11430" y="0"/>
                </a:lnTo>
                <a:lnTo>
                  <a:pt x="7238" y="508"/>
                </a:lnTo>
                <a:lnTo>
                  <a:pt x="3682" y="3175"/>
                </a:lnTo>
                <a:lnTo>
                  <a:pt x="507" y="6731"/>
                </a:lnTo>
                <a:lnTo>
                  <a:pt x="0" y="11429"/>
                </a:lnTo>
                <a:lnTo>
                  <a:pt x="507" y="15112"/>
                </a:lnTo>
                <a:lnTo>
                  <a:pt x="3682" y="19176"/>
                </a:lnTo>
                <a:lnTo>
                  <a:pt x="7238" y="21844"/>
                </a:lnTo>
                <a:lnTo>
                  <a:pt x="11430" y="22860"/>
                </a:lnTo>
                <a:lnTo>
                  <a:pt x="13462" y="22351"/>
                </a:lnTo>
                <a:lnTo>
                  <a:pt x="17144" y="20320"/>
                </a:lnTo>
                <a:lnTo>
                  <a:pt x="19685" y="19176"/>
                </a:lnTo>
                <a:lnTo>
                  <a:pt x="21843" y="15112"/>
                </a:lnTo>
                <a:lnTo>
                  <a:pt x="22860" y="1142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3081528" y="2938272"/>
            <a:ext cx="24384" cy="22860"/>
          </a:xfrm>
          <a:custGeom>
            <a:avLst/>
            <a:gdLst/>
            <a:ahLst/>
            <a:cxnLst/>
            <a:rect l="l" t="t" r="r" b="b"/>
            <a:pathLst>
              <a:path w="24384" h="22860">
                <a:moveTo>
                  <a:pt x="13843" y="22351"/>
                </a:moveTo>
                <a:lnTo>
                  <a:pt x="16637" y="21843"/>
                </a:lnTo>
                <a:lnTo>
                  <a:pt x="20447" y="19176"/>
                </a:lnTo>
                <a:lnTo>
                  <a:pt x="23241" y="15620"/>
                </a:lnTo>
                <a:lnTo>
                  <a:pt x="23876" y="12953"/>
                </a:lnTo>
                <a:lnTo>
                  <a:pt x="24384" y="11429"/>
                </a:lnTo>
                <a:lnTo>
                  <a:pt x="23241" y="6730"/>
                </a:lnTo>
                <a:lnTo>
                  <a:pt x="20447" y="3175"/>
                </a:lnTo>
                <a:lnTo>
                  <a:pt x="16637" y="507"/>
                </a:lnTo>
                <a:lnTo>
                  <a:pt x="12192" y="0"/>
                </a:lnTo>
                <a:lnTo>
                  <a:pt x="7239" y="507"/>
                </a:lnTo>
                <a:lnTo>
                  <a:pt x="3302" y="3175"/>
                </a:lnTo>
                <a:lnTo>
                  <a:pt x="508" y="6730"/>
                </a:lnTo>
                <a:lnTo>
                  <a:pt x="0" y="11429"/>
                </a:lnTo>
                <a:lnTo>
                  <a:pt x="508" y="15620"/>
                </a:lnTo>
                <a:lnTo>
                  <a:pt x="3302" y="19176"/>
                </a:lnTo>
                <a:lnTo>
                  <a:pt x="7239" y="21843"/>
                </a:lnTo>
                <a:lnTo>
                  <a:pt x="12192" y="22860"/>
                </a:lnTo>
                <a:lnTo>
                  <a:pt x="13843" y="2235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3067812" y="2904744"/>
            <a:ext cx="22860" cy="24383"/>
          </a:xfrm>
          <a:custGeom>
            <a:avLst/>
            <a:gdLst/>
            <a:ahLst/>
            <a:cxnLst/>
            <a:rect l="l" t="t" r="r" b="b"/>
            <a:pathLst>
              <a:path w="22860" h="24383">
                <a:moveTo>
                  <a:pt x="17144" y="22225"/>
                </a:moveTo>
                <a:lnTo>
                  <a:pt x="19685" y="20446"/>
                </a:lnTo>
                <a:lnTo>
                  <a:pt x="21843" y="16636"/>
                </a:lnTo>
                <a:lnTo>
                  <a:pt x="22351" y="13842"/>
                </a:lnTo>
                <a:lnTo>
                  <a:pt x="22860" y="12191"/>
                </a:lnTo>
                <a:lnTo>
                  <a:pt x="21843" y="7238"/>
                </a:lnTo>
                <a:lnTo>
                  <a:pt x="19685" y="3936"/>
                </a:lnTo>
                <a:lnTo>
                  <a:pt x="15620" y="507"/>
                </a:lnTo>
                <a:lnTo>
                  <a:pt x="11430" y="0"/>
                </a:lnTo>
                <a:lnTo>
                  <a:pt x="7238" y="507"/>
                </a:lnTo>
                <a:lnTo>
                  <a:pt x="3682" y="3936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6"/>
                </a:lnTo>
                <a:lnTo>
                  <a:pt x="3682" y="20446"/>
                </a:lnTo>
                <a:lnTo>
                  <a:pt x="7238" y="23240"/>
                </a:lnTo>
                <a:lnTo>
                  <a:pt x="11430" y="24383"/>
                </a:lnTo>
                <a:lnTo>
                  <a:pt x="13462" y="23875"/>
                </a:lnTo>
                <a:lnTo>
                  <a:pt x="17144" y="2222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3052572" y="2872740"/>
            <a:ext cx="24383" cy="24384"/>
          </a:xfrm>
          <a:custGeom>
            <a:avLst/>
            <a:gdLst/>
            <a:ahLst/>
            <a:cxnLst/>
            <a:rect l="l" t="t" r="r" b="b"/>
            <a:pathLst>
              <a:path w="24383" h="24384">
                <a:moveTo>
                  <a:pt x="24383" y="12192"/>
                </a:moveTo>
                <a:lnTo>
                  <a:pt x="23240" y="7747"/>
                </a:lnTo>
                <a:lnTo>
                  <a:pt x="20446" y="3937"/>
                </a:lnTo>
                <a:lnTo>
                  <a:pt x="16636" y="508"/>
                </a:lnTo>
                <a:lnTo>
                  <a:pt x="12191" y="0"/>
                </a:lnTo>
                <a:lnTo>
                  <a:pt x="7238" y="508"/>
                </a:lnTo>
                <a:lnTo>
                  <a:pt x="3301" y="3937"/>
                </a:lnTo>
                <a:lnTo>
                  <a:pt x="507" y="7747"/>
                </a:lnTo>
                <a:lnTo>
                  <a:pt x="0" y="12192"/>
                </a:lnTo>
                <a:lnTo>
                  <a:pt x="507" y="16637"/>
                </a:lnTo>
                <a:lnTo>
                  <a:pt x="3301" y="21082"/>
                </a:lnTo>
                <a:lnTo>
                  <a:pt x="7238" y="23240"/>
                </a:lnTo>
                <a:lnTo>
                  <a:pt x="12191" y="24384"/>
                </a:lnTo>
                <a:lnTo>
                  <a:pt x="13842" y="23875"/>
                </a:lnTo>
                <a:lnTo>
                  <a:pt x="16636" y="23240"/>
                </a:lnTo>
                <a:lnTo>
                  <a:pt x="20446" y="21082"/>
                </a:lnTo>
                <a:lnTo>
                  <a:pt x="22225" y="18287"/>
                </a:lnTo>
                <a:lnTo>
                  <a:pt x="23240" y="16637"/>
                </a:lnTo>
                <a:lnTo>
                  <a:pt x="24383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3038856" y="2839212"/>
            <a:ext cx="22860" cy="24384"/>
          </a:xfrm>
          <a:custGeom>
            <a:avLst/>
            <a:gdLst/>
            <a:ahLst/>
            <a:cxnLst/>
            <a:rect l="l" t="t" r="r" b="b"/>
            <a:pathLst>
              <a:path w="22860" h="24384">
                <a:moveTo>
                  <a:pt x="22860" y="12446"/>
                </a:moveTo>
                <a:lnTo>
                  <a:pt x="21843" y="7620"/>
                </a:lnTo>
                <a:lnTo>
                  <a:pt x="19685" y="3810"/>
                </a:lnTo>
                <a:lnTo>
                  <a:pt x="15620" y="1142"/>
                </a:lnTo>
                <a:lnTo>
                  <a:pt x="11430" y="0"/>
                </a:lnTo>
                <a:lnTo>
                  <a:pt x="7238" y="1142"/>
                </a:lnTo>
                <a:lnTo>
                  <a:pt x="3682" y="3810"/>
                </a:lnTo>
                <a:lnTo>
                  <a:pt x="507" y="7620"/>
                </a:lnTo>
                <a:lnTo>
                  <a:pt x="0" y="12446"/>
                </a:lnTo>
                <a:lnTo>
                  <a:pt x="507" y="16255"/>
                </a:lnTo>
                <a:lnTo>
                  <a:pt x="3682" y="20574"/>
                </a:lnTo>
                <a:lnTo>
                  <a:pt x="7238" y="22733"/>
                </a:lnTo>
                <a:lnTo>
                  <a:pt x="11430" y="24384"/>
                </a:lnTo>
                <a:lnTo>
                  <a:pt x="13462" y="23240"/>
                </a:lnTo>
                <a:lnTo>
                  <a:pt x="17144" y="21716"/>
                </a:lnTo>
                <a:lnTo>
                  <a:pt x="19685" y="20574"/>
                </a:lnTo>
                <a:lnTo>
                  <a:pt x="21843" y="16255"/>
                </a:lnTo>
                <a:lnTo>
                  <a:pt x="22860" y="1244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3025140" y="2810255"/>
            <a:ext cx="22860" cy="21336"/>
          </a:xfrm>
          <a:custGeom>
            <a:avLst/>
            <a:gdLst/>
            <a:ahLst/>
            <a:cxnLst/>
            <a:rect l="l" t="t" r="r" b="b"/>
            <a:pathLst>
              <a:path w="22860" h="21336">
                <a:moveTo>
                  <a:pt x="22860" y="10668"/>
                </a:moveTo>
                <a:lnTo>
                  <a:pt x="21843" y="6350"/>
                </a:lnTo>
                <a:lnTo>
                  <a:pt x="19177" y="2921"/>
                </a:lnTo>
                <a:lnTo>
                  <a:pt x="15621" y="508"/>
                </a:lnTo>
                <a:lnTo>
                  <a:pt x="11430" y="0"/>
                </a:lnTo>
                <a:lnTo>
                  <a:pt x="6731" y="508"/>
                </a:lnTo>
                <a:lnTo>
                  <a:pt x="3175" y="2921"/>
                </a:lnTo>
                <a:lnTo>
                  <a:pt x="508" y="6350"/>
                </a:lnTo>
                <a:lnTo>
                  <a:pt x="0" y="10668"/>
                </a:lnTo>
                <a:lnTo>
                  <a:pt x="508" y="14605"/>
                </a:lnTo>
                <a:lnTo>
                  <a:pt x="3175" y="17907"/>
                </a:lnTo>
                <a:lnTo>
                  <a:pt x="6731" y="20320"/>
                </a:lnTo>
                <a:lnTo>
                  <a:pt x="11430" y="21336"/>
                </a:lnTo>
                <a:lnTo>
                  <a:pt x="12954" y="20828"/>
                </a:lnTo>
                <a:lnTo>
                  <a:pt x="15621" y="20320"/>
                </a:lnTo>
                <a:lnTo>
                  <a:pt x="19177" y="17907"/>
                </a:lnTo>
                <a:lnTo>
                  <a:pt x="21843" y="14605"/>
                </a:lnTo>
                <a:lnTo>
                  <a:pt x="22860" y="1066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3011424" y="2776728"/>
            <a:ext cx="22859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11937" y="22351"/>
                </a:moveTo>
                <a:lnTo>
                  <a:pt x="15620" y="21844"/>
                </a:lnTo>
                <a:lnTo>
                  <a:pt x="19684" y="19685"/>
                </a:lnTo>
                <a:lnTo>
                  <a:pt x="21843" y="15621"/>
                </a:lnTo>
                <a:lnTo>
                  <a:pt x="22351" y="12954"/>
                </a:lnTo>
                <a:lnTo>
                  <a:pt x="22859" y="11430"/>
                </a:lnTo>
                <a:lnTo>
                  <a:pt x="21843" y="6731"/>
                </a:lnTo>
                <a:lnTo>
                  <a:pt x="19684" y="3683"/>
                </a:lnTo>
                <a:lnTo>
                  <a:pt x="15620" y="508"/>
                </a:lnTo>
                <a:lnTo>
                  <a:pt x="11430" y="0"/>
                </a:lnTo>
                <a:lnTo>
                  <a:pt x="7238" y="508"/>
                </a:lnTo>
                <a:lnTo>
                  <a:pt x="3682" y="3683"/>
                </a:lnTo>
                <a:lnTo>
                  <a:pt x="507" y="6731"/>
                </a:lnTo>
                <a:lnTo>
                  <a:pt x="0" y="11430"/>
                </a:lnTo>
                <a:lnTo>
                  <a:pt x="507" y="15621"/>
                </a:lnTo>
                <a:lnTo>
                  <a:pt x="3682" y="19685"/>
                </a:lnTo>
                <a:lnTo>
                  <a:pt x="7238" y="21844"/>
                </a:lnTo>
                <a:lnTo>
                  <a:pt x="11430" y="22860"/>
                </a:lnTo>
                <a:lnTo>
                  <a:pt x="11937" y="2235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2997708" y="2744724"/>
            <a:ext cx="22860" cy="24384"/>
          </a:xfrm>
          <a:custGeom>
            <a:avLst/>
            <a:gdLst/>
            <a:ahLst/>
            <a:cxnLst/>
            <a:rect l="l" t="t" r="r" b="b"/>
            <a:pathLst>
              <a:path w="22860" h="24384">
                <a:moveTo>
                  <a:pt x="22860" y="11937"/>
                </a:moveTo>
                <a:lnTo>
                  <a:pt x="21843" y="7620"/>
                </a:lnTo>
                <a:lnTo>
                  <a:pt x="19177" y="3810"/>
                </a:lnTo>
                <a:lnTo>
                  <a:pt x="15621" y="508"/>
                </a:lnTo>
                <a:lnTo>
                  <a:pt x="11430" y="0"/>
                </a:lnTo>
                <a:lnTo>
                  <a:pt x="6731" y="508"/>
                </a:lnTo>
                <a:lnTo>
                  <a:pt x="3175" y="3810"/>
                </a:lnTo>
                <a:lnTo>
                  <a:pt x="508" y="7620"/>
                </a:lnTo>
                <a:lnTo>
                  <a:pt x="0" y="11937"/>
                </a:lnTo>
                <a:lnTo>
                  <a:pt x="508" y="16255"/>
                </a:lnTo>
                <a:lnTo>
                  <a:pt x="3175" y="20574"/>
                </a:lnTo>
                <a:lnTo>
                  <a:pt x="6731" y="22733"/>
                </a:lnTo>
                <a:lnTo>
                  <a:pt x="11430" y="24384"/>
                </a:lnTo>
                <a:lnTo>
                  <a:pt x="12954" y="23240"/>
                </a:lnTo>
                <a:lnTo>
                  <a:pt x="15621" y="22733"/>
                </a:lnTo>
                <a:lnTo>
                  <a:pt x="19177" y="20574"/>
                </a:lnTo>
                <a:lnTo>
                  <a:pt x="21843" y="16255"/>
                </a:lnTo>
                <a:lnTo>
                  <a:pt x="22860" y="119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2982468" y="2714244"/>
            <a:ext cx="24383" cy="22859"/>
          </a:xfrm>
          <a:custGeom>
            <a:avLst/>
            <a:gdLst/>
            <a:ahLst/>
            <a:cxnLst/>
            <a:rect l="l" t="t" r="r" b="b"/>
            <a:pathLst>
              <a:path w="24383" h="22859">
                <a:moveTo>
                  <a:pt x="18287" y="20319"/>
                </a:moveTo>
                <a:lnTo>
                  <a:pt x="21081" y="19176"/>
                </a:lnTo>
                <a:lnTo>
                  <a:pt x="23240" y="15620"/>
                </a:lnTo>
                <a:lnTo>
                  <a:pt x="23875" y="12953"/>
                </a:lnTo>
                <a:lnTo>
                  <a:pt x="24383" y="11429"/>
                </a:lnTo>
                <a:lnTo>
                  <a:pt x="23240" y="6730"/>
                </a:lnTo>
                <a:lnTo>
                  <a:pt x="21081" y="3175"/>
                </a:lnTo>
                <a:lnTo>
                  <a:pt x="16637" y="507"/>
                </a:lnTo>
                <a:lnTo>
                  <a:pt x="12192" y="0"/>
                </a:lnTo>
                <a:lnTo>
                  <a:pt x="7746" y="507"/>
                </a:lnTo>
                <a:lnTo>
                  <a:pt x="3937" y="3175"/>
                </a:lnTo>
                <a:lnTo>
                  <a:pt x="507" y="6730"/>
                </a:lnTo>
                <a:lnTo>
                  <a:pt x="0" y="11429"/>
                </a:lnTo>
                <a:lnTo>
                  <a:pt x="507" y="15620"/>
                </a:lnTo>
                <a:lnTo>
                  <a:pt x="3937" y="19176"/>
                </a:lnTo>
                <a:lnTo>
                  <a:pt x="7746" y="21843"/>
                </a:lnTo>
                <a:lnTo>
                  <a:pt x="12192" y="22859"/>
                </a:lnTo>
                <a:lnTo>
                  <a:pt x="14350" y="22351"/>
                </a:lnTo>
                <a:lnTo>
                  <a:pt x="18287" y="2031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2968752" y="2682240"/>
            <a:ext cx="24384" cy="22860"/>
          </a:xfrm>
          <a:custGeom>
            <a:avLst/>
            <a:gdLst/>
            <a:ahLst/>
            <a:cxnLst/>
            <a:rect l="l" t="t" r="r" b="b"/>
            <a:pathLst>
              <a:path w="24384" h="22860">
                <a:moveTo>
                  <a:pt x="13843" y="22351"/>
                </a:moveTo>
                <a:lnTo>
                  <a:pt x="16637" y="21844"/>
                </a:lnTo>
                <a:lnTo>
                  <a:pt x="20447" y="19685"/>
                </a:lnTo>
                <a:lnTo>
                  <a:pt x="23241" y="15621"/>
                </a:lnTo>
                <a:lnTo>
                  <a:pt x="23875" y="12954"/>
                </a:lnTo>
                <a:lnTo>
                  <a:pt x="24384" y="11430"/>
                </a:lnTo>
                <a:lnTo>
                  <a:pt x="23241" y="6731"/>
                </a:lnTo>
                <a:lnTo>
                  <a:pt x="20447" y="3683"/>
                </a:lnTo>
                <a:lnTo>
                  <a:pt x="16637" y="508"/>
                </a:lnTo>
                <a:lnTo>
                  <a:pt x="12192" y="0"/>
                </a:lnTo>
                <a:lnTo>
                  <a:pt x="7239" y="508"/>
                </a:lnTo>
                <a:lnTo>
                  <a:pt x="3302" y="3683"/>
                </a:lnTo>
                <a:lnTo>
                  <a:pt x="508" y="6731"/>
                </a:lnTo>
                <a:lnTo>
                  <a:pt x="0" y="11430"/>
                </a:lnTo>
                <a:lnTo>
                  <a:pt x="508" y="15621"/>
                </a:lnTo>
                <a:lnTo>
                  <a:pt x="3302" y="19685"/>
                </a:lnTo>
                <a:lnTo>
                  <a:pt x="7239" y="21844"/>
                </a:lnTo>
                <a:lnTo>
                  <a:pt x="12192" y="22860"/>
                </a:lnTo>
                <a:lnTo>
                  <a:pt x="13843" y="2235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2955036" y="2650236"/>
            <a:ext cx="22859" cy="24384"/>
          </a:xfrm>
          <a:custGeom>
            <a:avLst/>
            <a:gdLst/>
            <a:ahLst/>
            <a:cxnLst/>
            <a:rect l="l" t="t" r="r" b="b"/>
            <a:pathLst>
              <a:path w="22859" h="24384">
                <a:moveTo>
                  <a:pt x="22859" y="12446"/>
                </a:moveTo>
                <a:lnTo>
                  <a:pt x="21843" y="7619"/>
                </a:lnTo>
                <a:lnTo>
                  <a:pt x="19684" y="3810"/>
                </a:lnTo>
                <a:lnTo>
                  <a:pt x="15620" y="1142"/>
                </a:lnTo>
                <a:lnTo>
                  <a:pt x="11430" y="0"/>
                </a:lnTo>
                <a:lnTo>
                  <a:pt x="7238" y="1142"/>
                </a:lnTo>
                <a:lnTo>
                  <a:pt x="3682" y="3810"/>
                </a:lnTo>
                <a:lnTo>
                  <a:pt x="507" y="7619"/>
                </a:lnTo>
                <a:lnTo>
                  <a:pt x="0" y="12446"/>
                </a:lnTo>
                <a:lnTo>
                  <a:pt x="507" y="16255"/>
                </a:lnTo>
                <a:lnTo>
                  <a:pt x="3682" y="20574"/>
                </a:lnTo>
                <a:lnTo>
                  <a:pt x="7238" y="22733"/>
                </a:lnTo>
                <a:lnTo>
                  <a:pt x="11430" y="24384"/>
                </a:lnTo>
                <a:lnTo>
                  <a:pt x="11937" y="23875"/>
                </a:lnTo>
                <a:lnTo>
                  <a:pt x="15620" y="22733"/>
                </a:lnTo>
                <a:lnTo>
                  <a:pt x="19684" y="20574"/>
                </a:lnTo>
                <a:lnTo>
                  <a:pt x="21843" y="16255"/>
                </a:lnTo>
                <a:lnTo>
                  <a:pt x="22859" y="1244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2941320" y="26197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12954" y="22352"/>
                </a:moveTo>
                <a:lnTo>
                  <a:pt x="15621" y="21844"/>
                </a:lnTo>
                <a:lnTo>
                  <a:pt x="19177" y="19177"/>
                </a:lnTo>
                <a:lnTo>
                  <a:pt x="21843" y="15621"/>
                </a:lnTo>
                <a:lnTo>
                  <a:pt x="22352" y="12954"/>
                </a:lnTo>
                <a:lnTo>
                  <a:pt x="22860" y="11430"/>
                </a:lnTo>
                <a:lnTo>
                  <a:pt x="21843" y="6731"/>
                </a:lnTo>
                <a:lnTo>
                  <a:pt x="19177" y="3175"/>
                </a:lnTo>
                <a:lnTo>
                  <a:pt x="15621" y="508"/>
                </a:lnTo>
                <a:lnTo>
                  <a:pt x="11430" y="0"/>
                </a:lnTo>
                <a:lnTo>
                  <a:pt x="6731" y="508"/>
                </a:lnTo>
                <a:lnTo>
                  <a:pt x="3175" y="3175"/>
                </a:lnTo>
                <a:lnTo>
                  <a:pt x="507" y="6731"/>
                </a:lnTo>
                <a:lnTo>
                  <a:pt x="0" y="11430"/>
                </a:lnTo>
                <a:lnTo>
                  <a:pt x="507" y="15621"/>
                </a:lnTo>
                <a:lnTo>
                  <a:pt x="3175" y="19177"/>
                </a:lnTo>
                <a:lnTo>
                  <a:pt x="6731" y="21844"/>
                </a:lnTo>
                <a:lnTo>
                  <a:pt x="11430" y="22860"/>
                </a:lnTo>
                <a:lnTo>
                  <a:pt x="12954" y="2235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2927604" y="2587752"/>
            <a:ext cx="21335" cy="22860"/>
          </a:xfrm>
          <a:custGeom>
            <a:avLst/>
            <a:gdLst/>
            <a:ahLst/>
            <a:cxnLst/>
            <a:rect l="l" t="t" r="r" b="b"/>
            <a:pathLst>
              <a:path w="21335" h="22860">
                <a:moveTo>
                  <a:pt x="21335" y="11430"/>
                </a:moveTo>
                <a:lnTo>
                  <a:pt x="20319" y="6731"/>
                </a:lnTo>
                <a:lnTo>
                  <a:pt x="18414" y="3683"/>
                </a:lnTo>
                <a:lnTo>
                  <a:pt x="14604" y="508"/>
                </a:lnTo>
                <a:lnTo>
                  <a:pt x="10668" y="0"/>
                </a:lnTo>
                <a:lnTo>
                  <a:pt x="6731" y="508"/>
                </a:lnTo>
                <a:lnTo>
                  <a:pt x="3428" y="3683"/>
                </a:lnTo>
                <a:lnTo>
                  <a:pt x="507" y="6731"/>
                </a:lnTo>
                <a:lnTo>
                  <a:pt x="0" y="11430"/>
                </a:lnTo>
                <a:lnTo>
                  <a:pt x="507" y="15621"/>
                </a:lnTo>
                <a:lnTo>
                  <a:pt x="3428" y="19685"/>
                </a:lnTo>
                <a:lnTo>
                  <a:pt x="6731" y="21844"/>
                </a:lnTo>
                <a:lnTo>
                  <a:pt x="10668" y="22860"/>
                </a:lnTo>
                <a:lnTo>
                  <a:pt x="11175" y="22351"/>
                </a:lnTo>
                <a:lnTo>
                  <a:pt x="14604" y="21844"/>
                </a:lnTo>
                <a:lnTo>
                  <a:pt x="18414" y="19685"/>
                </a:lnTo>
                <a:lnTo>
                  <a:pt x="20319" y="15621"/>
                </a:lnTo>
                <a:lnTo>
                  <a:pt x="21335" y="1143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2912364" y="2555748"/>
            <a:ext cx="24384" cy="24384"/>
          </a:xfrm>
          <a:custGeom>
            <a:avLst/>
            <a:gdLst/>
            <a:ahLst/>
            <a:cxnLst/>
            <a:rect l="l" t="t" r="r" b="b"/>
            <a:pathLst>
              <a:path w="24384" h="24384">
                <a:moveTo>
                  <a:pt x="24384" y="12446"/>
                </a:moveTo>
                <a:lnTo>
                  <a:pt x="23241" y="7619"/>
                </a:lnTo>
                <a:lnTo>
                  <a:pt x="20447" y="3810"/>
                </a:lnTo>
                <a:lnTo>
                  <a:pt x="16637" y="1142"/>
                </a:lnTo>
                <a:lnTo>
                  <a:pt x="12192" y="0"/>
                </a:lnTo>
                <a:lnTo>
                  <a:pt x="7238" y="1142"/>
                </a:lnTo>
                <a:lnTo>
                  <a:pt x="3302" y="3810"/>
                </a:lnTo>
                <a:lnTo>
                  <a:pt x="508" y="7619"/>
                </a:lnTo>
                <a:lnTo>
                  <a:pt x="0" y="12446"/>
                </a:lnTo>
                <a:lnTo>
                  <a:pt x="508" y="16255"/>
                </a:lnTo>
                <a:lnTo>
                  <a:pt x="3302" y="20574"/>
                </a:lnTo>
                <a:lnTo>
                  <a:pt x="7238" y="22732"/>
                </a:lnTo>
                <a:lnTo>
                  <a:pt x="12192" y="24384"/>
                </a:lnTo>
                <a:lnTo>
                  <a:pt x="13843" y="23875"/>
                </a:lnTo>
                <a:lnTo>
                  <a:pt x="16637" y="22732"/>
                </a:lnTo>
                <a:lnTo>
                  <a:pt x="20447" y="20574"/>
                </a:lnTo>
                <a:lnTo>
                  <a:pt x="23241" y="16255"/>
                </a:lnTo>
                <a:lnTo>
                  <a:pt x="24384" y="1244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2898648" y="2523744"/>
            <a:ext cx="24383" cy="24383"/>
          </a:xfrm>
          <a:custGeom>
            <a:avLst/>
            <a:gdLst/>
            <a:ahLst/>
            <a:cxnLst/>
            <a:rect l="l" t="t" r="r" b="b"/>
            <a:pathLst>
              <a:path w="24383" h="24383">
                <a:moveTo>
                  <a:pt x="18287" y="22225"/>
                </a:moveTo>
                <a:lnTo>
                  <a:pt x="21081" y="20446"/>
                </a:lnTo>
                <a:lnTo>
                  <a:pt x="23240" y="16636"/>
                </a:lnTo>
                <a:lnTo>
                  <a:pt x="23875" y="13842"/>
                </a:lnTo>
                <a:lnTo>
                  <a:pt x="24383" y="12191"/>
                </a:lnTo>
                <a:lnTo>
                  <a:pt x="23240" y="7238"/>
                </a:lnTo>
                <a:lnTo>
                  <a:pt x="21081" y="3301"/>
                </a:lnTo>
                <a:lnTo>
                  <a:pt x="16637" y="507"/>
                </a:lnTo>
                <a:lnTo>
                  <a:pt x="12191" y="0"/>
                </a:lnTo>
                <a:lnTo>
                  <a:pt x="7746" y="507"/>
                </a:lnTo>
                <a:lnTo>
                  <a:pt x="3937" y="3301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6"/>
                </a:lnTo>
                <a:lnTo>
                  <a:pt x="3937" y="20446"/>
                </a:lnTo>
                <a:lnTo>
                  <a:pt x="7746" y="23240"/>
                </a:lnTo>
                <a:lnTo>
                  <a:pt x="12191" y="24383"/>
                </a:lnTo>
                <a:lnTo>
                  <a:pt x="14350" y="23875"/>
                </a:lnTo>
                <a:lnTo>
                  <a:pt x="18287" y="2222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2884932" y="2491740"/>
            <a:ext cx="22860" cy="24384"/>
          </a:xfrm>
          <a:custGeom>
            <a:avLst/>
            <a:gdLst/>
            <a:ahLst/>
            <a:cxnLst/>
            <a:rect l="l" t="t" r="r" b="b"/>
            <a:pathLst>
              <a:path w="22860" h="24384">
                <a:moveTo>
                  <a:pt x="22860" y="12192"/>
                </a:moveTo>
                <a:lnTo>
                  <a:pt x="21843" y="7238"/>
                </a:lnTo>
                <a:lnTo>
                  <a:pt x="19176" y="3937"/>
                </a:lnTo>
                <a:lnTo>
                  <a:pt x="15620" y="508"/>
                </a:lnTo>
                <a:lnTo>
                  <a:pt x="11430" y="0"/>
                </a:lnTo>
                <a:lnTo>
                  <a:pt x="6731" y="508"/>
                </a:lnTo>
                <a:lnTo>
                  <a:pt x="3175" y="3937"/>
                </a:lnTo>
                <a:lnTo>
                  <a:pt x="507" y="7238"/>
                </a:lnTo>
                <a:lnTo>
                  <a:pt x="0" y="12192"/>
                </a:lnTo>
                <a:lnTo>
                  <a:pt x="507" y="16637"/>
                </a:lnTo>
                <a:lnTo>
                  <a:pt x="3175" y="21082"/>
                </a:lnTo>
                <a:lnTo>
                  <a:pt x="6731" y="23240"/>
                </a:lnTo>
                <a:lnTo>
                  <a:pt x="11430" y="24384"/>
                </a:lnTo>
                <a:lnTo>
                  <a:pt x="12954" y="23875"/>
                </a:lnTo>
                <a:lnTo>
                  <a:pt x="15620" y="23240"/>
                </a:lnTo>
                <a:lnTo>
                  <a:pt x="19176" y="21082"/>
                </a:lnTo>
                <a:lnTo>
                  <a:pt x="20828" y="18287"/>
                </a:lnTo>
                <a:lnTo>
                  <a:pt x="21843" y="16637"/>
                </a:lnTo>
                <a:lnTo>
                  <a:pt x="22860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2974848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3" y="14096"/>
                </a:lnTo>
                <a:lnTo>
                  <a:pt x="33400" y="10413"/>
                </a:lnTo>
                <a:lnTo>
                  <a:pt x="29718" y="5206"/>
                </a:lnTo>
                <a:lnTo>
                  <a:pt x="23875" y="1523"/>
                </a:lnTo>
                <a:lnTo>
                  <a:pt x="20193" y="0"/>
                </a:lnTo>
                <a:lnTo>
                  <a:pt x="17525" y="0"/>
                </a:lnTo>
                <a:lnTo>
                  <a:pt x="10668" y="1523"/>
                </a:lnTo>
                <a:lnTo>
                  <a:pt x="5333" y="5206"/>
                </a:lnTo>
                <a:lnTo>
                  <a:pt x="1015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5" y="24002"/>
                </a:lnTo>
                <a:lnTo>
                  <a:pt x="5333" y="29844"/>
                </a:lnTo>
                <a:lnTo>
                  <a:pt x="10668" y="33019"/>
                </a:lnTo>
                <a:lnTo>
                  <a:pt x="13843" y="34543"/>
                </a:lnTo>
                <a:lnTo>
                  <a:pt x="17525" y="35051"/>
                </a:lnTo>
                <a:lnTo>
                  <a:pt x="20193" y="34543"/>
                </a:lnTo>
                <a:lnTo>
                  <a:pt x="23875" y="33019"/>
                </a:lnTo>
                <a:lnTo>
                  <a:pt x="29718" y="29844"/>
                </a:lnTo>
                <a:lnTo>
                  <a:pt x="33400" y="24002"/>
                </a:lnTo>
                <a:lnTo>
                  <a:pt x="34543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3020568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3" y="14096"/>
                </a:lnTo>
                <a:lnTo>
                  <a:pt x="33400" y="10413"/>
                </a:lnTo>
                <a:lnTo>
                  <a:pt x="29718" y="5206"/>
                </a:lnTo>
                <a:lnTo>
                  <a:pt x="23875" y="1523"/>
                </a:lnTo>
                <a:lnTo>
                  <a:pt x="20700" y="0"/>
                </a:lnTo>
                <a:lnTo>
                  <a:pt x="17525" y="0"/>
                </a:lnTo>
                <a:lnTo>
                  <a:pt x="10668" y="1523"/>
                </a:lnTo>
                <a:lnTo>
                  <a:pt x="5333" y="5206"/>
                </a:lnTo>
                <a:lnTo>
                  <a:pt x="1015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5" y="24002"/>
                </a:lnTo>
                <a:lnTo>
                  <a:pt x="5333" y="29844"/>
                </a:lnTo>
                <a:lnTo>
                  <a:pt x="10668" y="33019"/>
                </a:lnTo>
                <a:lnTo>
                  <a:pt x="14350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019"/>
                </a:lnTo>
                <a:lnTo>
                  <a:pt x="29718" y="29844"/>
                </a:lnTo>
                <a:lnTo>
                  <a:pt x="33400" y="24002"/>
                </a:lnTo>
                <a:lnTo>
                  <a:pt x="34543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3069336" y="2790444"/>
            <a:ext cx="33527" cy="35051"/>
          </a:xfrm>
          <a:custGeom>
            <a:avLst/>
            <a:gdLst/>
            <a:ahLst/>
            <a:cxnLst/>
            <a:rect l="l" t="t" r="r" b="b"/>
            <a:pathLst>
              <a:path w="33527" h="35051">
                <a:moveTo>
                  <a:pt x="33527" y="17779"/>
                </a:moveTo>
                <a:lnTo>
                  <a:pt x="33019" y="14096"/>
                </a:lnTo>
                <a:lnTo>
                  <a:pt x="31495" y="10413"/>
                </a:lnTo>
                <a:lnTo>
                  <a:pt x="28447" y="5206"/>
                </a:lnTo>
                <a:lnTo>
                  <a:pt x="22859" y="1523"/>
                </a:lnTo>
                <a:lnTo>
                  <a:pt x="19303" y="0"/>
                </a:lnTo>
                <a:lnTo>
                  <a:pt x="16763" y="0"/>
                </a:lnTo>
                <a:lnTo>
                  <a:pt x="9651" y="1523"/>
                </a:lnTo>
                <a:lnTo>
                  <a:pt x="4571" y="5206"/>
                </a:lnTo>
                <a:lnTo>
                  <a:pt x="1015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5" y="24002"/>
                </a:lnTo>
                <a:lnTo>
                  <a:pt x="4571" y="29844"/>
                </a:lnTo>
                <a:lnTo>
                  <a:pt x="9651" y="33019"/>
                </a:lnTo>
                <a:lnTo>
                  <a:pt x="13207" y="34543"/>
                </a:lnTo>
                <a:lnTo>
                  <a:pt x="16763" y="35051"/>
                </a:lnTo>
                <a:lnTo>
                  <a:pt x="19303" y="34543"/>
                </a:lnTo>
                <a:lnTo>
                  <a:pt x="22859" y="33019"/>
                </a:lnTo>
                <a:lnTo>
                  <a:pt x="28447" y="29844"/>
                </a:lnTo>
                <a:lnTo>
                  <a:pt x="31495" y="24002"/>
                </a:lnTo>
                <a:lnTo>
                  <a:pt x="33019" y="20446"/>
                </a:lnTo>
                <a:lnTo>
                  <a:pt x="33527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3115056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3" y="14096"/>
                </a:lnTo>
                <a:lnTo>
                  <a:pt x="33400" y="10413"/>
                </a:lnTo>
                <a:lnTo>
                  <a:pt x="29718" y="5206"/>
                </a:lnTo>
                <a:lnTo>
                  <a:pt x="23875" y="1523"/>
                </a:lnTo>
                <a:lnTo>
                  <a:pt x="20193" y="0"/>
                </a:lnTo>
                <a:lnTo>
                  <a:pt x="17525" y="0"/>
                </a:lnTo>
                <a:lnTo>
                  <a:pt x="10668" y="1523"/>
                </a:lnTo>
                <a:lnTo>
                  <a:pt x="5333" y="5206"/>
                </a:lnTo>
                <a:lnTo>
                  <a:pt x="1016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6" y="24002"/>
                </a:lnTo>
                <a:lnTo>
                  <a:pt x="5333" y="29844"/>
                </a:lnTo>
                <a:lnTo>
                  <a:pt x="10668" y="33019"/>
                </a:lnTo>
                <a:lnTo>
                  <a:pt x="13843" y="34543"/>
                </a:lnTo>
                <a:lnTo>
                  <a:pt x="17525" y="35051"/>
                </a:lnTo>
                <a:lnTo>
                  <a:pt x="20193" y="34543"/>
                </a:lnTo>
                <a:lnTo>
                  <a:pt x="23875" y="33019"/>
                </a:lnTo>
                <a:lnTo>
                  <a:pt x="29718" y="29844"/>
                </a:lnTo>
                <a:lnTo>
                  <a:pt x="33400" y="24002"/>
                </a:lnTo>
                <a:lnTo>
                  <a:pt x="34543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3162300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3" y="14096"/>
                </a:lnTo>
                <a:lnTo>
                  <a:pt x="33400" y="10413"/>
                </a:lnTo>
                <a:lnTo>
                  <a:pt x="30225" y="5206"/>
                </a:lnTo>
                <a:lnTo>
                  <a:pt x="23875" y="1523"/>
                </a:lnTo>
                <a:lnTo>
                  <a:pt x="20700" y="0"/>
                </a:lnTo>
                <a:lnTo>
                  <a:pt x="17525" y="0"/>
                </a:lnTo>
                <a:lnTo>
                  <a:pt x="10668" y="1523"/>
                </a:lnTo>
                <a:lnTo>
                  <a:pt x="5333" y="5206"/>
                </a:lnTo>
                <a:lnTo>
                  <a:pt x="1016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6" y="24002"/>
                </a:lnTo>
                <a:lnTo>
                  <a:pt x="5333" y="29844"/>
                </a:lnTo>
                <a:lnTo>
                  <a:pt x="10668" y="33019"/>
                </a:lnTo>
                <a:lnTo>
                  <a:pt x="14350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019"/>
                </a:lnTo>
                <a:lnTo>
                  <a:pt x="30225" y="29844"/>
                </a:lnTo>
                <a:lnTo>
                  <a:pt x="33400" y="24002"/>
                </a:lnTo>
                <a:lnTo>
                  <a:pt x="34543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3208020" y="2790444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779"/>
                </a:moveTo>
                <a:lnTo>
                  <a:pt x="34543" y="14096"/>
                </a:lnTo>
                <a:lnTo>
                  <a:pt x="32893" y="10413"/>
                </a:lnTo>
                <a:lnTo>
                  <a:pt x="29718" y="5206"/>
                </a:lnTo>
                <a:lnTo>
                  <a:pt x="23875" y="1523"/>
                </a:lnTo>
                <a:lnTo>
                  <a:pt x="20193" y="0"/>
                </a:lnTo>
                <a:lnTo>
                  <a:pt x="17525" y="0"/>
                </a:lnTo>
                <a:lnTo>
                  <a:pt x="10032" y="1523"/>
                </a:lnTo>
                <a:lnTo>
                  <a:pt x="4825" y="5206"/>
                </a:lnTo>
                <a:lnTo>
                  <a:pt x="1016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6" y="24002"/>
                </a:lnTo>
                <a:lnTo>
                  <a:pt x="4825" y="29844"/>
                </a:lnTo>
                <a:lnTo>
                  <a:pt x="10032" y="33019"/>
                </a:lnTo>
                <a:lnTo>
                  <a:pt x="13843" y="34543"/>
                </a:lnTo>
                <a:lnTo>
                  <a:pt x="17525" y="35051"/>
                </a:lnTo>
                <a:lnTo>
                  <a:pt x="20193" y="34543"/>
                </a:lnTo>
                <a:lnTo>
                  <a:pt x="23875" y="33019"/>
                </a:lnTo>
                <a:lnTo>
                  <a:pt x="29718" y="29844"/>
                </a:lnTo>
                <a:lnTo>
                  <a:pt x="32893" y="24002"/>
                </a:lnTo>
                <a:lnTo>
                  <a:pt x="34543" y="20446"/>
                </a:lnTo>
                <a:lnTo>
                  <a:pt x="35052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3255264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4" y="14096"/>
                </a:lnTo>
                <a:lnTo>
                  <a:pt x="33400" y="10413"/>
                </a:lnTo>
                <a:lnTo>
                  <a:pt x="29718" y="5206"/>
                </a:lnTo>
                <a:lnTo>
                  <a:pt x="23875" y="1523"/>
                </a:lnTo>
                <a:lnTo>
                  <a:pt x="20700" y="0"/>
                </a:lnTo>
                <a:lnTo>
                  <a:pt x="17525" y="0"/>
                </a:lnTo>
                <a:lnTo>
                  <a:pt x="10668" y="1523"/>
                </a:lnTo>
                <a:lnTo>
                  <a:pt x="5334" y="5206"/>
                </a:lnTo>
                <a:lnTo>
                  <a:pt x="1015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5" y="24002"/>
                </a:lnTo>
                <a:lnTo>
                  <a:pt x="5334" y="29844"/>
                </a:lnTo>
                <a:lnTo>
                  <a:pt x="10668" y="33019"/>
                </a:lnTo>
                <a:lnTo>
                  <a:pt x="13843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019"/>
                </a:lnTo>
                <a:lnTo>
                  <a:pt x="29718" y="29844"/>
                </a:lnTo>
                <a:lnTo>
                  <a:pt x="33400" y="24002"/>
                </a:lnTo>
                <a:lnTo>
                  <a:pt x="34544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3355848" y="3590544"/>
            <a:ext cx="24384" cy="24383"/>
          </a:xfrm>
          <a:custGeom>
            <a:avLst/>
            <a:gdLst/>
            <a:ahLst/>
            <a:cxnLst/>
            <a:rect l="l" t="t" r="r" b="b"/>
            <a:pathLst>
              <a:path w="24384" h="24383">
                <a:moveTo>
                  <a:pt x="13842" y="23875"/>
                </a:moveTo>
                <a:lnTo>
                  <a:pt x="16637" y="23240"/>
                </a:lnTo>
                <a:lnTo>
                  <a:pt x="20447" y="20446"/>
                </a:lnTo>
                <a:lnTo>
                  <a:pt x="23240" y="16636"/>
                </a:lnTo>
                <a:lnTo>
                  <a:pt x="23875" y="13842"/>
                </a:lnTo>
                <a:lnTo>
                  <a:pt x="24384" y="12191"/>
                </a:lnTo>
                <a:lnTo>
                  <a:pt x="23240" y="7238"/>
                </a:lnTo>
                <a:lnTo>
                  <a:pt x="20447" y="3301"/>
                </a:lnTo>
                <a:lnTo>
                  <a:pt x="16637" y="507"/>
                </a:lnTo>
                <a:lnTo>
                  <a:pt x="12191" y="0"/>
                </a:lnTo>
                <a:lnTo>
                  <a:pt x="7238" y="507"/>
                </a:lnTo>
                <a:lnTo>
                  <a:pt x="3301" y="3301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6"/>
                </a:lnTo>
                <a:lnTo>
                  <a:pt x="3301" y="20446"/>
                </a:lnTo>
                <a:lnTo>
                  <a:pt x="7238" y="23240"/>
                </a:lnTo>
                <a:lnTo>
                  <a:pt x="12191" y="24383"/>
                </a:lnTo>
                <a:lnTo>
                  <a:pt x="13842" y="2387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3355848" y="3555491"/>
            <a:ext cx="24384" cy="24384"/>
          </a:xfrm>
          <a:custGeom>
            <a:avLst/>
            <a:gdLst/>
            <a:ahLst/>
            <a:cxnLst/>
            <a:rect l="l" t="t" r="r" b="b"/>
            <a:pathLst>
              <a:path w="24384" h="24384">
                <a:moveTo>
                  <a:pt x="24384" y="12446"/>
                </a:moveTo>
                <a:lnTo>
                  <a:pt x="23240" y="7620"/>
                </a:lnTo>
                <a:lnTo>
                  <a:pt x="20447" y="3810"/>
                </a:lnTo>
                <a:lnTo>
                  <a:pt x="16637" y="1143"/>
                </a:lnTo>
                <a:lnTo>
                  <a:pt x="12191" y="0"/>
                </a:lnTo>
                <a:lnTo>
                  <a:pt x="7238" y="1143"/>
                </a:lnTo>
                <a:lnTo>
                  <a:pt x="3301" y="3810"/>
                </a:lnTo>
                <a:lnTo>
                  <a:pt x="507" y="7620"/>
                </a:lnTo>
                <a:lnTo>
                  <a:pt x="0" y="12446"/>
                </a:lnTo>
                <a:lnTo>
                  <a:pt x="507" y="16256"/>
                </a:lnTo>
                <a:lnTo>
                  <a:pt x="3301" y="20574"/>
                </a:lnTo>
                <a:lnTo>
                  <a:pt x="7238" y="22733"/>
                </a:lnTo>
                <a:lnTo>
                  <a:pt x="12191" y="24384"/>
                </a:lnTo>
                <a:lnTo>
                  <a:pt x="13842" y="23875"/>
                </a:lnTo>
                <a:lnTo>
                  <a:pt x="16637" y="22733"/>
                </a:lnTo>
                <a:lnTo>
                  <a:pt x="20447" y="20574"/>
                </a:lnTo>
                <a:lnTo>
                  <a:pt x="23240" y="16256"/>
                </a:lnTo>
                <a:lnTo>
                  <a:pt x="24384" y="1244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3355848" y="3520440"/>
            <a:ext cx="24384" cy="24384"/>
          </a:xfrm>
          <a:custGeom>
            <a:avLst/>
            <a:gdLst/>
            <a:ahLst/>
            <a:cxnLst/>
            <a:rect l="l" t="t" r="r" b="b"/>
            <a:pathLst>
              <a:path w="24384" h="24384">
                <a:moveTo>
                  <a:pt x="24384" y="12192"/>
                </a:moveTo>
                <a:lnTo>
                  <a:pt x="23240" y="7238"/>
                </a:lnTo>
                <a:lnTo>
                  <a:pt x="20447" y="3937"/>
                </a:lnTo>
                <a:lnTo>
                  <a:pt x="16637" y="508"/>
                </a:lnTo>
                <a:lnTo>
                  <a:pt x="12191" y="0"/>
                </a:lnTo>
                <a:lnTo>
                  <a:pt x="7238" y="508"/>
                </a:lnTo>
                <a:lnTo>
                  <a:pt x="3301" y="3937"/>
                </a:lnTo>
                <a:lnTo>
                  <a:pt x="507" y="7238"/>
                </a:lnTo>
                <a:lnTo>
                  <a:pt x="0" y="12192"/>
                </a:lnTo>
                <a:lnTo>
                  <a:pt x="507" y="16637"/>
                </a:lnTo>
                <a:lnTo>
                  <a:pt x="3301" y="21082"/>
                </a:lnTo>
                <a:lnTo>
                  <a:pt x="7238" y="23240"/>
                </a:lnTo>
                <a:lnTo>
                  <a:pt x="12191" y="24384"/>
                </a:lnTo>
                <a:lnTo>
                  <a:pt x="13842" y="23875"/>
                </a:lnTo>
                <a:lnTo>
                  <a:pt x="16637" y="23240"/>
                </a:lnTo>
                <a:lnTo>
                  <a:pt x="20447" y="21082"/>
                </a:lnTo>
                <a:lnTo>
                  <a:pt x="22225" y="18287"/>
                </a:lnTo>
                <a:lnTo>
                  <a:pt x="23240" y="16637"/>
                </a:lnTo>
                <a:lnTo>
                  <a:pt x="24384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3355848" y="3485388"/>
            <a:ext cx="24384" cy="24384"/>
          </a:xfrm>
          <a:custGeom>
            <a:avLst/>
            <a:gdLst/>
            <a:ahLst/>
            <a:cxnLst/>
            <a:rect l="l" t="t" r="r" b="b"/>
            <a:pathLst>
              <a:path w="24384" h="24384">
                <a:moveTo>
                  <a:pt x="13842" y="23875"/>
                </a:moveTo>
                <a:lnTo>
                  <a:pt x="16637" y="23240"/>
                </a:lnTo>
                <a:lnTo>
                  <a:pt x="20447" y="20447"/>
                </a:lnTo>
                <a:lnTo>
                  <a:pt x="23240" y="16637"/>
                </a:lnTo>
                <a:lnTo>
                  <a:pt x="23875" y="13842"/>
                </a:lnTo>
                <a:lnTo>
                  <a:pt x="24384" y="12191"/>
                </a:lnTo>
                <a:lnTo>
                  <a:pt x="23240" y="7238"/>
                </a:lnTo>
                <a:lnTo>
                  <a:pt x="20447" y="3937"/>
                </a:lnTo>
                <a:lnTo>
                  <a:pt x="16637" y="508"/>
                </a:lnTo>
                <a:lnTo>
                  <a:pt x="12191" y="0"/>
                </a:lnTo>
                <a:lnTo>
                  <a:pt x="7238" y="508"/>
                </a:lnTo>
                <a:lnTo>
                  <a:pt x="3301" y="3937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7"/>
                </a:lnTo>
                <a:lnTo>
                  <a:pt x="3301" y="20447"/>
                </a:lnTo>
                <a:lnTo>
                  <a:pt x="7238" y="23240"/>
                </a:lnTo>
                <a:lnTo>
                  <a:pt x="12191" y="24384"/>
                </a:lnTo>
                <a:lnTo>
                  <a:pt x="13842" y="2387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3355848" y="3450336"/>
            <a:ext cx="24384" cy="24384"/>
          </a:xfrm>
          <a:custGeom>
            <a:avLst/>
            <a:gdLst/>
            <a:ahLst/>
            <a:cxnLst/>
            <a:rect l="l" t="t" r="r" b="b"/>
            <a:pathLst>
              <a:path w="24384" h="24384">
                <a:moveTo>
                  <a:pt x="24384" y="12191"/>
                </a:moveTo>
                <a:lnTo>
                  <a:pt x="23240" y="7238"/>
                </a:lnTo>
                <a:lnTo>
                  <a:pt x="20447" y="3301"/>
                </a:lnTo>
                <a:lnTo>
                  <a:pt x="16637" y="508"/>
                </a:lnTo>
                <a:lnTo>
                  <a:pt x="12191" y="0"/>
                </a:lnTo>
                <a:lnTo>
                  <a:pt x="7238" y="508"/>
                </a:lnTo>
                <a:lnTo>
                  <a:pt x="3301" y="3301"/>
                </a:lnTo>
                <a:lnTo>
                  <a:pt x="507" y="7238"/>
                </a:lnTo>
                <a:lnTo>
                  <a:pt x="0" y="12191"/>
                </a:lnTo>
                <a:lnTo>
                  <a:pt x="507" y="16128"/>
                </a:lnTo>
                <a:lnTo>
                  <a:pt x="3301" y="20447"/>
                </a:lnTo>
                <a:lnTo>
                  <a:pt x="7238" y="23240"/>
                </a:lnTo>
                <a:lnTo>
                  <a:pt x="12191" y="24384"/>
                </a:lnTo>
                <a:lnTo>
                  <a:pt x="13842" y="23875"/>
                </a:lnTo>
                <a:lnTo>
                  <a:pt x="16637" y="23240"/>
                </a:lnTo>
                <a:lnTo>
                  <a:pt x="20447" y="20447"/>
                </a:lnTo>
                <a:lnTo>
                  <a:pt x="23240" y="16128"/>
                </a:lnTo>
                <a:lnTo>
                  <a:pt x="24384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3355848" y="3416808"/>
            <a:ext cx="24384" cy="22859"/>
          </a:xfrm>
          <a:custGeom>
            <a:avLst/>
            <a:gdLst/>
            <a:ahLst/>
            <a:cxnLst/>
            <a:rect l="l" t="t" r="r" b="b"/>
            <a:pathLst>
              <a:path w="24384" h="22859">
                <a:moveTo>
                  <a:pt x="24384" y="11175"/>
                </a:moveTo>
                <a:lnTo>
                  <a:pt x="23240" y="7112"/>
                </a:lnTo>
                <a:lnTo>
                  <a:pt x="20447" y="3555"/>
                </a:lnTo>
                <a:lnTo>
                  <a:pt x="16637" y="507"/>
                </a:lnTo>
                <a:lnTo>
                  <a:pt x="12191" y="0"/>
                </a:lnTo>
                <a:lnTo>
                  <a:pt x="7238" y="507"/>
                </a:lnTo>
                <a:lnTo>
                  <a:pt x="3301" y="3555"/>
                </a:lnTo>
                <a:lnTo>
                  <a:pt x="507" y="7112"/>
                </a:lnTo>
                <a:lnTo>
                  <a:pt x="0" y="11175"/>
                </a:lnTo>
                <a:lnTo>
                  <a:pt x="507" y="15239"/>
                </a:lnTo>
                <a:lnTo>
                  <a:pt x="3301" y="19303"/>
                </a:lnTo>
                <a:lnTo>
                  <a:pt x="7238" y="21336"/>
                </a:lnTo>
                <a:lnTo>
                  <a:pt x="12191" y="22859"/>
                </a:lnTo>
                <a:lnTo>
                  <a:pt x="13842" y="21843"/>
                </a:lnTo>
                <a:lnTo>
                  <a:pt x="16637" y="21336"/>
                </a:lnTo>
                <a:lnTo>
                  <a:pt x="20447" y="19303"/>
                </a:lnTo>
                <a:lnTo>
                  <a:pt x="23240" y="15239"/>
                </a:lnTo>
                <a:lnTo>
                  <a:pt x="24384" y="1117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3355848" y="3381755"/>
            <a:ext cx="24384" cy="21336"/>
          </a:xfrm>
          <a:custGeom>
            <a:avLst/>
            <a:gdLst/>
            <a:ahLst/>
            <a:cxnLst/>
            <a:rect l="l" t="t" r="r" b="b"/>
            <a:pathLst>
              <a:path w="24384" h="21336">
                <a:moveTo>
                  <a:pt x="24384" y="10668"/>
                </a:moveTo>
                <a:lnTo>
                  <a:pt x="23240" y="6350"/>
                </a:lnTo>
                <a:lnTo>
                  <a:pt x="20447" y="3429"/>
                </a:lnTo>
                <a:lnTo>
                  <a:pt x="16637" y="508"/>
                </a:lnTo>
                <a:lnTo>
                  <a:pt x="12191" y="0"/>
                </a:lnTo>
                <a:lnTo>
                  <a:pt x="7238" y="508"/>
                </a:lnTo>
                <a:lnTo>
                  <a:pt x="3301" y="3429"/>
                </a:lnTo>
                <a:lnTo>
                  <a:pt x="507" y="6350"/>
                </a:lnTo>
                <a:lnTo>
                  <a:pt x="0" y="10668"/>
                </a:lnTo>
                <a:lnTo>
                  <a:pt x="507" y="14605"/>
                </a:lnTo>
                <a:lnTo>
                  <a:pt x="3301" y="18415"/>
                </a:lnTo>
                <a:lnTo>
                  <a:pt x="7238" y="20320"/>
                </a:lnTo>
                <a:lnTo>
                  <a:pt x="12191" y="21336"/>
                </a:lnTo>
                <a:lnTo>
                  <a:pt x="13842" y="20828"/>
                </a:lnTo>
                <a:lnTo>
                  <a:pt x="16637" y="20320"/>
                </a:lnTo>
                <a:lnTo>
                  <a:pt x="20447" y="18415"/>
                </a:lnTo>
                <a:lnTo>
                  <a:pt x="23240" y="14605"/>
                </a:lnTo>
                <a:lnTo>
                  <a:pt x="24384" y="1066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3355848" y="3346704"/>
            <a:ext cx="24384" cy="21336"/>
          </a:xfrm>
          <a:custGeom>
            <a:avLst/>
            <a:gdLst/>
            <a:ahLst/>
            <a:cxnLst/>
            <a:rect l="l" t="t" r="r" b="b"/>
            <a:pathLst>
              <a:path w="24384" h="21336">
                <a:moveTo>
                  <a:pt x="24384" y="10668"/>
                </a:moveTo>
                <a:lnTo>
                  <a:pt x="23240" y="6350"/>
                </a:lnTo>
                <a:lnTo>
                  <a:pt x="20447" y="2921"/>
                </a:lnTo>
                <a:lnTo>
                  <a:pt x="16637" y="508"/>
                </a:lnTo>
                <a:lnTo>
                  <a:pt x="12191" y="0"/>
                </a:lnTo>
                <a:lnTo>
                  <a:pt x="7238" y="508"/>
                </a:lnTo>
                <a:lnTo>
                  <a:pt x="3301" y="2921"/>
                </a:lnTo>
                <a:lnTo>
                  <a:pt x="507" y="6350"/>
                </a:lnTo>
                <a:lnTo>
                  <a:pt x="0" y="10668"/>
                </a:lnTo>
                <a:lnTo>
                  <a:pt x="507" y="14605"/>
                </a:lnTo>
                <a:lnTo>
                  <a:pt x="3301" y="17907"/>
                </a:lnTo>
                <a:lnTo>
                  <a:pt x="7238" y="20320"/>
                </a:lnTo>
                <a:lnTo>
                  <a:pt x="12191" y="21336"/>
                </a:lnTo>
                <a:lnTo>
                  <a:pt x="13842" y="20828"/>
                </a:lnTo>
                <a:lnTo>
                  <a:pt x="16637" y="20320"/>
                </a:lnTo>
                <a:lnTo>
                  <a:pt x="20447" y="17907"/>
                </a:lnTo>
                <a:lnTo>
                  <a:pt x="23240" y="14605"/>
                </a:lnTo>
                <a:lnTo>
                  <a:pt x="24384" y="1066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3355848" y="3311652"/>
            <a:ext cx="24384" cy="21336"/>
          </a:xfrm>
          <a:custGeom>
            <a:avLst/>
            <a:gdLst/>
            <a:ahLst/>
            <a:cxnLst/>
            <a:rect l="l" t="t" r="r" b="b"/>
            <a:pathLst>
              <a:path w="24384" h="21336">
                <a:moveTo>
                  <a:pt x="24384" y="10668"/>
                </a:moveTo>
                <a:lnTo>
                  <a:pt x="23240" y="6350"/>
                </a:lnTo>
                <a:lnTo>
                  <a:pt x="20447" y="2921"/>
                </a:lnTo>
                <a:lnTo>
                  <a:pt x="16637" y="508"/>
                </a:lnTo>
                <a:lnTo>
                  <a:pt x="12191" y="0"/>
                </a:lnTo>
                <a:lnTo>
                  <a:pt x="7238" y="508"/>
                </a:lnTo>
                <a:lnTo>
                  <a:pt x="3301" y="2921"/>
                </a:lnTo>
                <a:lnTo>
                  <a:pt x="507" y="6350"/>
                </a:lnTo>
                <a:lnTo>
                  <a:pt x="0" y="10668"/>
                </a:lnTo>
                <a:lnTo>
                  <a:pt x="507" y="14097"/>
                </a:lnTo>
                <a:lnTo>
                  <a:pt x="3301" y="17907"/>
                </a:lnTo>
                <a:lnTo>
                  <a:pt x="7238" y="19938"/>
                </a:lnTo>
                <a:lnTo>
                  <a:pt x="12191" y="21336"/>
                </a:lnTo>
                <a:lnTo>
                  <a:pt x="13842" y="20827"/>
                </a:lnTo>
                <a:lnTo>
                  <a:pt x="16637" y="19938"/>
                </a:lnTo>
                <a:lnTo>
                  <a:pt x="20447" y="17907"/>
                </a:lnTo>
                <a:lnTo>
                  <a:pt x="23240" y="14097"/>
                </a:lnTo>
                <a:lnTo>
                  <a:pt x="24384" y="1066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3355848" y="3275076"/>
            <a:ext cx="24384" cy="22860"/>
          </a:xfrm>
          <a:custGeom>
            <a:avLst/>
            <a:gdLst/>
            <a:ahLst/>
            <a:cxnLst/>
            <a:rect l="l" t="t" r="r" b="b"/>
            <a:pathLst>
              <a:path w="24384" h="22860">
                <a:moveTo>
                  <a:pt x="24384" y="11429"/>
                </a:moveTo>
                <a:lnTo>
                  <a:pt x="23240" y="6731"/>
                </a:lnTo>
                <a:lnTo>
                  <a:pt x="20447" y="3683"/>
                </a:lnTo>
                <a:lnTo>
                  <a:pt x="16637" y="508"/>
                </a:lnTo>
                <a:lnTo>
                  <a:pt x="12191" y="0"/>
                </a:lnTo>
                <a:lnTo>
                  <a:pt x="7238" y="508"/>
                </a:lnTo>
                <a:lnTo>
                  <a:pt x="3301" y="3683"/>
                </a:lnTo>
                <a:lnTo>
                  <a:pt x="507" y="6731"/>
                </a:lnTo>
                <a:lnTo>
                  <a:pt x="0" y="11429"/>
                </a:lnTo>
                <a:lnTo>
                  <a:pt x="507" y="15621"/>
                </a:lnTo>
                <a:lnTo>
                  <a:pt x="3301" y="19685"/>
                </a:lnTo>
                <a:lnTo>
                  <a:pt x="7238" y="21844"/>
                </a:lnTo>
                <a:lnTo>
                  <a:pt x="12191" y="22860"/>
                </a:lnTo>
                <a:lnTo>
                  <a:pt x="13842" y="22351"/>
                </a:lnTo>
                <a:lnTo>
                  <a:pt x="16637" y="21844"/>
                </a:lnTo>
                <a:lnTo>
                  <a:pt x="20447" y="19685"/>
                </a:lnTo>
                <a:lnTo>
                  <a:pt x="23240" y="15621"/>
                </a:lnTo>
                <a:lnTo>
                  <a:pt x="24384" y="1142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3355848" y="3240024"/>
            <a:ext cx="24384" cy="24384"/>
          </a:xfrm>
          <a:custGeom>
            <a:avLst/>
            <a:gdLst/>
            <a:ahLst/>
            <a:cxnLst/>
            <a:rect l="l" t="t" r="r" b="b"/>
            <a:pathLst>
              <a:path w="24384" h="24384">
                <a:moveTo>
                  <a:pt x="0" y="12191"/>
                </a:moveTo>
                <a:lnTo>
                  <a:pt x="507" y="16637"/>
                </a:lnTo>
                <a:lnTo>
                  <a:pt x="3301" y="21081"/>
                </a:lnTo>
                <a:lnTo>
                  <a:pt x="7238" y="23240"/>
                </a:lnTo>
                <a:lnTo>
                  <a:pt x="12191" y="24384"/>
                </a:lnTo>
                <a:lnTo>
                  <a:pt x="13842" y="23875"/>
                </a:lnTo>
                <a:lnTo>
                  <a:pt x="16637" y="23240"/>
                </a:lnTo>
                <a:lnTo>
                  <a:pt x="20447" y="21081"/>
                </a:lnTo>
                <a:lnTo>
                  <a:pt x="22225" y="18287"/>
                </a:lnTo>
                <a:lnTo>
                  <a:pt x="23240" y="16637"/>
                </a:lnTo>
                <a:lnTo>
                  <a:pt x="23875" y="13842"/>
                </a:lnTo>
                <a:lnTo>
                  <a:pt x="24384" y="12191"/>
                </a:lnTo>
                <a:lnTo>
                  <a:pt x="23240" y="7238"/>
                </a:lnTo>
                <a:lnTo>
                  <a:pt x="20447" y="3937"/>
                </a:lnTo>
                <a:lnTo>
                  <a:pt x="16637" y="508"/>
                </a:lnTo>
                <a:lnTo>
                  <a:pt x="12191" y="0"/>
                </a:lnTo>
                <a:lnTo>
                  <a:pt x="7238" y="508"/>
                </a:lnTo>
                <a:lnTo>
                  <a:pt x="3301" y="3937"/>
                </a:lnTo>
                <a:lnTo>
                  <a:pt x="507" y="7238"/>
                </a:lnTo>
                <a:lnTo>
                  <a:pt x="0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3355848" y="3204972"/>
            <a:ext cx="24384" cy="24383"/>
          </a:xfrm>
          <a:custGeom>
            <a:avLst/>
            <a:gdLst/>
            <a:ahLst/>
            <a:cxnLst/>
            <a:rect l="l" t="t" r="r" b="b"/>
            <a:pathLst>
              <a:path w="24384" h="24383">
                <a:moveTo>
                  <a:pt x="13842" y="23875"/>
                </a:moveTo>
                <a:lnTo>
                  <a:pt x="16637" y="23240"/>
                </a:lnTo>
                <a:lnTo>
                  <a:pt x="20447" y="20447"/>
                </a:lnTo>
                <a:lnTo>
                  <a:pt x="23240" y="16637"/>
                </a:lnTo>
                <a:lnTo>
                  <a:pt x="23875" y="13842"/>
                </a:lnTo>
                <a:lnTo>
                  <a:pt x="24384" y="12191"/>
                </a:lnTo>
                <a:lnTo>
                  <a:pt x="23240" y="7238"/>
                </a:lnTo>
                <a:lnTo>
                  <a:pt x="20447" y="3301"/>
                </a:lnTo>
                <a:lnTo>
                  <a:pt x="16637" y="507"/>
                </a:lnTo>
                <a:lnTo>
                  <a:pt x="12191" y="0"/>
                </a:lnTo>
                <a:lnTo>
                  <a:pt x="7238" y="507"/>
                </a:lnTo>
                <a:lnTo>
                  <a:pt x="3301" y="3301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7"/>
                </a:lnTo>
                <a:lnTo>
                  <a:pt x="3301" y="20447"/>
                </a:lnTo>
                <a:lnTo>
                  <a:pt x="7238" y="23240"/>
                </a:lnTo>
                <a:lnTo>
                  <a:pt x="12191" y="24383"/>
                </a:lnTo>
                <a:lnTo>
                  <a:pt x="13842" y="2387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3355848" y="3169920"/>
            <a:ext cx="24384" cy="24383"/>
          </a:xfrm>
          <a:custGeom>
            <a:avLst/>
            <a:gdLst/>
            <a:ahLst/>
            <a:cxnLst/>
            <a:rect l="l" t="t" r="r" b="b"/>
            <a:pathLst>
              <a:path w="24384" h="24383">
                <a:moveTo>
                  <a:pt x="24384" y="11937"/>
                </a:moveTo>
                <a:lnTo>
                  <a:pt x="23240" y="7619"/>
                </a:lnTo>
                <a:lnTo>
                  <a:pt x="20447" y="3809"/>
                </a:lnTo>
                <a:lnTo>
                  <a:pt x="16637" y="1142"/>
                </a:lnTo>
                <a:lnTo>
                  <a:pt x="12191" y="0"/>
                </a:lnTo>
                <a:lnTo>
                  <a:pt x="7238" y="1142"/>
                </a:lnTo>
                <a:lnTo>
                  <a:pt x="3301" y="3809"/>
                </a:lnTo>
                <a:lnTo>
                  <a:pt x="507" y="7619"/>
                </a:lnTo>
                <a:lnTo>
                  <a:pt x="0" y="11937"/>
                </a:lnTo>
                <a:lnTo>
                  <a:pt x="507" y="16255"/>
                </a:lnTo>
                <a:lnTo>
                  <a:pt x="3301" y="20574"/>
                </a:lnTo>
                <a:lnTo>
                  <a:pt x="7238" y="22732"/>
                </a:lnTo>
                <a:lnTo>
                  <a:pt x="12191" y="24383"/>
                </a:lnTo>
                <a:lnTo>
                  <a:pt x="13842" y="23240"/>
                </a:lnTo>
                <a:lnTo>
                  <a:pt x="16637" y="22732"/>
                </a:lnTo>
                <a:lnTo>
                  <a:pt x="20447" y="20574"/>
                </a:lnTo>
                <a:lnTo>
                  <a:pt x="23240" y="16255"/>
                </a:lnTo>
                <a:lnTo>
                  <a:pt x="24384" y="119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3355848" y="3134867"/>
            <a:ext cx="24384" cy="24384"/>
          </a:xfrm>
          <a:custGeom>
            <a:avLst/>
            <a:gdLst/>
            <a:ahLst/>
            <a:cxnLst/>
            <a:rect l="l" t="t" r="r" b="b"/>
            <a:pathLst>
              <a:path w="24384" h="24384">
                <a:moveTo>
                  <a:pt x="24384" y="12192"/>
                </a:moveTo>
                <a:lnTo>
                  <a:pt x="23240" y="7239"/>
                </a:lnTo>
                <a:lnTo>
                  <a:pt x="20447" y="3937"/>
                </a:lnTo>
                <a:lnTo>
                  <a:pt x="16637" y="508"/>
                </a:lnTo>
                <a:lnTo>
                  <a:pt x="12191" y="0"/>
                </a:lnTo>
                <a:lnTo>
                  <a:pt x="7238" y="508"/>
                </a:lnTo>
                <a:lnTo>
                  <a:pt x="3301" y="3937"/>
                </a:lnTo>
                <a:lnTo>
                  <a:pt x="507" y="7239"/>
                </a:lnTo>
                <a:lnTo>
                  <a:pt x="0" y="12192"/>
                </a:lnTo>
                <a:lnTo>
                  <a:pt x="507" y="16637"/>
                </a:lnTo>
                <a:lnTo>
                  <a:pt x="3301" y="21082"/>
                </a:lnTo>
                <a:lnTo>
                  <a:pt x="7238" y="23241"/>
                </a:lnTo>
                <a:lnTo>
                  <a:pt x="12191" y="24384"/>
                </a:lnTo>
                <a:lnTo>
                  <a:pt x="13842" y="23876"/>
                </a:lnTo>
                <a:lnTo>
                  <a:pt x="16637" y="23241"/>
                </a:lnTo>
                <a:lnTo>
                  <a:pt x="20447" y="21082"/>
                </a:lnTo>
                <a:lnTo>
                  <a:pt x="22225" y="18287"/>
                </a:lnTo>
                <a:lnTo>
                  <a:pt x="23240" y="16637"/>
                </a:lnTo>
                <a:lnTo>
                  <a:pt x="24384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3355848" y="3099816"/>
            <a:ext cx="24384" cy="24384"/>
          </a:xfrm>
          <a:custGeom>
            <a:avLst/>
            <a:gdLst/>
            <a:ahLst/>
            <a:cxnLst/>
            <a:rect l="l" t="t" r="r" b="b"/>
            <a:pathLst>
              <a:path w="24384" h="24384">
                <a:moveTo>
                  <a:pt x="13842" y="23875"/>
                </a:moveTo>
                <a:lnTo>
                  <a:pt x="16637" y="23241"/>
                </a:lnTo>
                <a:lnTo>
                  <a:pt x="20447" y="20447"/>
                </a:lnTo>
                <a:lnTo>
                  <a:pt x="23240" y="16637"/>
                </a:lnTo>
                <a:lnTo>
                  <a:pt x="23875" y="13843"/>
                </a:lnTo>
                <a:lnTo>
                  <a:pt x="24384" y="12192"/>
                </a:lnTo>
                <a:lnTo>
                  <a:pt x="23240" y="7238"/>
                </a:lnTo>
                <a:lnTo>
                  <a:pt x="20447" y="3301"/>
                </a:lnTo>
                <a:lnTo>
                  <a:pt x="16637" y="508"/>
                </a:lnTo>
                <a:lnTo>
                  <a:pt x="12191" y="0"/>
                </a:lnTo>
                <a:lnTo>
                  <a:pt x="7238" y="508"/>
                </a:lnTo>
                <a:lnTo>
                  <a:pt x="3301" y="3301"/>
                </a:lnTo>
                <a:lnTo>
                  <a:pt x="507" y="7238"/>
                </a:lnTo>
                <a:lnTo>
                  <a:pt x="0" y="12192"/>
                </a:lnTo>
                <a:lnTo>
                  <a:pt x="507" y="16637"/>
                </a:lnTo>
                <a:lnTo>
                  <a:pt x="3301" y="20447"/>
                </a:lnTo>
                <a:lnTo>
                  <a:pt x="7238" y="23241"/>
                </a:lnTo>
                <a:lnTo>
                  <a:pt x="12191" y="24384"/>
                </a:lnTo>
                <a:lnTo>
                  <a:pt x="13842" y="2387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3355848" y="3064764"/>
            <a:ext cx="24384" cy="24384"/>
          </a:xfrm>
          <a:custGeom>
            <a:avLst/>
            <a:gdLst/>
            <a:ahLst/>
            <a:cxnLst/>
            <a:rect l="l" t="t" r="r" b="b"/>
            <a:pathLst>
              <a:path w="24384" h="24384">
                <a:moveTo>
                  <a:pt x="24384" y="12191"/>
                </a:moveTo>
                <a:lnTo>
                  <a:pt x="23240" y="7238"/>
                </a:lnTo>
                <a:lnTo>
                  <a:pt x="20447" y="3301"/>
                </a:lnTo>
                <a:lnTo>
                  <a:pt x="16637" y="508"/>
                </a:lnTo>
                <a:lnTo>
                  <a:pt x="12191" y="0"/>
                </a:lnTo>
                <a:lnTo>
                  <a:pt x="7238" y="508"/>
                </a:lnTo>
                <a:lnTo>
                  <a:pt x="3301" y="3301"/>
                </a:lnTo>
                <a:lnTo>
                  <a:pt x="507" y="7238"/>
                </a:lnTo>
                <a:lnTo>
                  <a:pt x="0" y="12191"/>
                </a:lnTo>
                <a:lnTo>
                  <a:pt x="507" y="16128"/>
                </a:lnTo>
                <a:lnTo>
                  <a:pt x="3301" y="20447"/>
                </a:lnTo>
                <a:lnTo>
                  <a:pt x="7238" y="23240"/>
                </a:lnTo>
                <a:lnTo>
                  <a:pt x="12191" y="24384"/>
                </a:lnTo>
                <a:lnTo>
                  <a:pt x="13842" y="23875"/>
                </a:lnTo>
                <a:lnTo>
                  <a:pt x="16637" y="23240"/>
                </a:lnTo>
                <a:lnTo>
                  <a:pt x="20447" y="20447"/>
                </a:lnTo>
                <a:lnTo>
                  <a:pt x="23240" y="16128"/>
                </a:lnTo>
                <a:lnTo>
                  <a:pt x="24384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3355848" y="3029712"/>
            <a:ext cx="24384" cy="22860"/>
          </a:xfrm>
          <a:custGeom>
            <a:avLst/>
            <a:gdLst/>
            <a:ahLst/>
            <a:cxnLst/>
            <a:rect l="l" t="t" r="r" b="b"/>
            <a:pathLst>
              <a:path w="24384" h="22860">
                <a:moveTo>
                  <a:pt x="24384" y="11429"/>
                </a:moveTo>
                <a:lnTo>
                  <a:pt x="23240" y="7238"/>
                </a:lnTo>
                <a:lnTo>
                  <a:pt x="20447" y="3683"/>
                </a:lnTo>
                <a:lnTo>
                  <a:pt x="16637" y="508"/>
                </a:lnTo>
                <a:lnTo>
                  <a:pt x="12191" y="0"/>
                </a:lnTo>
                <a:lnTo>
                  <a:pt x="7238" y="508"/>
                </a:lnTo>
                <a:lnTo>
                  <a:pt x="3301" y="3683"/>
                </a:lnTo>
                <a:lnTo>
                  <a:pt x="507" y="7238"/>
                </a:lnTo>
                <a:lnTo>
                  <a:pt x="0" y="11429"/>
                </a:lnTo>
                <a:lnTo>
                  <a:pt x="507" y="15621"/>
                </a:lnTo>
                <a:lnTo>
                  <a:pt x="3301" y="19685"/>
                </a:lnTo>
                <a:lnTo>
                  <a:pt x="7238" y="21843"/>
                </a:lnTo>
                <a:lnTo>
                  <a:pt x="12191" y="22860"/>
                </a:lnTo>
                <a:lnTo>
                  <a:pt x="13842" y="22351"/>
                </a:lnTo>
                <a:lnTo>
                  <a:pt x="16637" y="21843"/>
                </a:lnTo>
                <a:lnTo>
                  <a:pt x="20447" y="19685"/>
                </a:lnTo>
                <a:lnTo>
                  <a:pt x="23240" y="15621"/>
                </a:lnTo>
                <a:lnTo>
                  <a:pt x="24384" y="1142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3355848" y="2994660"/>
            <a:ext cx="24384" cy="22860"/>
          </a:xfrm>
          <a:custGeom>
            <a:avLst/>
            <a:gdLst/>
            <a:ahLst/>
            <a:cxnLst/>
            <a:rect l="l" t="t" r="r" b="b"/>
            <a:pathLst>
              <a:path w="24384" h="22860">
                <a:moveTo>
                  <a:pt x="0" y="11429"/>
                </a:moveTo>
                <a:lnTo>
                  <a:pt x="507" y="15620"/>
                </a:lnTo>
                <a:lnTo>
                  <a:pt x="3301" y="19685"/>
                </a:lnTo>
                <a:lnTo>
                  <a:pt x="7238" y="21843"/>
                </a:lnTo>
                <a:lnTo>
                  <a:pt x="12191" y="22860"/>
                </a:lnTo>
                <a:lnTo>
                  <a:pt x="13842" y="22351"/>
                </a:lnTo>
                <a:lnTo>
                  <a:pt x="16637" y="21843"/>
                </a:lnTo>
                <a:lnTo>
                  <a:pt x="20447" y="19685"/>
                </a:lnTo>
                <a:lnTo>
                  <a:pt x="22225" y="17144"/>
                </a:lnTo>
                <a:lnTo>
                  <a:pt x="23240" y="15620"/>
                </a:lnTo>
                <a:lnTo>
                  <a:pt x="23875" y="12953"/>
                </a:lnTo>
                <a:lnTo>
                  <a:pt x="24384" y="11429"/>
                </a:lnTo>
                <a:lnTo>
                  <a:pt x="23240" y="6730"/>
                </a:lnTo>
                <a:lnTo>
                  <a:pt x="20447" y="3682"/>
                </a:lnTo>
                <a:lnTo>
                  <a:pt x="16637" y="507"/>
                </a:lnTo>
                <a:lnTo>
                  <a:pt x="12191" y="0"/>
                </a:lnTo>
                <a:lnTo>
                  <a:pt x="7238" y="507"/>
                </a:lnTo>
                <a:lnTo>
                  <a:pt x="3301" y="3682"/>
                </a:lnTo>
                <a:lnTo>
                  <a:pt x="507" y="6730"/>
                </a:lnTo>
                <a:lnTo>
                  <a:pt x="0" y="1142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3355848" y="2961132"/>
            <a:ext cx="24384" cy="21335"/>
          </a:xfrm>
          <a:custGeom>
            <a:avLst/>
            <a:gdLst/>
            <a:ahLst/>
            <a:cxnLst/>
            <a:rect l="l" t="t" r="r" b="b"/>
            <a:pathLst>
              <a:path w="24384" h="21335">
                <a:moveTo>
                  <a:pt x="24384" y="10667"/>
                </a:moveTo>
                <a:lnTo>
                  <a:pt x="23240" y="6350"/>
                </a:lnTo>
                <a:lnTo>
                  <a:pt x="20447" y="2920"/>
                </a:lnTo>
                <a:lnTo>
                  <a:pt x="16637" y="507"/>
                </a:lnTo>
                <a:lnTo>
                  <a:pt x="12191" y="0"/>
                </a:lnTo>
                <a:lnTo>
                  <a:pt x="7238" y="507"/>
                </a:lnTo>
                <a:lnTo>
                  <a:pt x="3301" y="2920"/>
                </a:lnTo>
                <a:lnTo>
                  <a:pt x="507" y="6350"/>
                </a:lnTo>
                <a:lnTo>
                  <a:pt x="0" y="10667"/>
                </a:lnTo>
                <a:lnTo>
                  <a:pt x="507" y="14604"/>
                </a:lnTo>
                <a:lnTo>
                  <a:pt x="3301" y="17906"/>
                </a:lnTo>
                <a:lnTo>
                  <a:pt x="7238" y="20319"/>
                </a:lnTo>
                <a:lnTo>
                  <a:pt x="12191" y="21335"/>
                </a:lnTo>
                <a:lnTo>
                  <a:pt x="13842" y="20827"/>
                </a:lnTo>
                <a:lnTo>
                  <a:pt x="16637" y="20319"/>
                </a:lnTo>
                <a:lnTo>
                  <a:pt x="20447" y="17906"/>
                </a:lnTo>
                <a:lnTo>
                  <a:pt x="23240" y="14604"/>
                </a:lnTo>
                <a:lnTo>
                  <a:pt x="24384" y="106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3355848" y="2924555"/>
            <a:ext cx="24384" cy="22860"/>
          </a:xfrm>
          <a:custGeom>
            <a:avLst/>
            <a:gdLst/>
            <a:ahLst/>
            <a:cxnLst/>
            <a:rect l="l" t="t" r="r" b="b"/>
            <a:pathLst>
              <a:path w="24384" h="22860">
                <a:moveTo>
                  <a:pt x="24384" y="11684"/>
                </a:moveTo>
                <a:lnTo>
                  <a:pt x="23240" y="7112"/>
                </a:lnTo>
                <a:lnTo>
                  <a:pt x="20447" y="3556"/>
                </a:lnTo>
                <a:lnTo>
                  <a:pt x="16637" y="1016"/>
                </a:lnTo>
                <a:lnTo>
                  <a:pt x="12191" y="0"/>
                </a:lnTo>
                <a:lnTo>
                  <a:pt x="7238" y="1016"/>
                </a:lnTo>
                <a:lnTo>
                  <a:pt x="3301" y="3556"/>
                </a:lnTo>
                <a:lnTo>
                  <a:pt x="507" y="7112"/>
                </a:lnTo>
                <a:lnTo>
                  <a:pt x="0" y="11684"/>
                </a:lnTo>
                <a:lnTo>
                  <a:pt x="507" y="15240"/>
                </a:lnTo>
                <a:lnTo>
                  <a:pt x="3301" y="19304"/>
                </a:lnTo>
                <a:lnTo>
                  <a:pt x="7238" y="21336"/>
                </a:lnTo>
                <a:lnTo>
                  <a:pt x="12191" y="22860"/>
                </a:lnTo>
                <a:lnTo>
                  <a:pt x="13842" y="22352"/>
                </a:lnTo>
                <a:lnTo>
                  <a:pt x="16637" y="21336"/>
                </a:lnTo>
                <a:lnTo>
                  <a:pt x="20447" y="19304"/>
                </a:lnTo>
                <a:lnTo>
                  <a:pt x="23240" y="15240"/>
                </a:lnTo>
                <a:lnTo>
                  <a:pt x="24384" y="1168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3355848" y="2889504"/>
            <a:ext cx="24384" cy="22860"/>
          </a:xfrm>
          <a:custGeom>
            <a:avLst/>
            <a:gdLst/>
            <a:ahLst/>
            <a:cxnLst/>
            <a:rect l="l" t="t" r="r" b="b"/>
            <a:pathLst>
              <a:path w="24384" h="22860">
                <a:moveTo>
                  <a:pt x="24384" y="11430"/>
                </a:moveTo>
                <a:lnTo>
                  <a:pt x="23240" y="6731"/>
                </a:lnTo>
                <a:lnTo>
                  <a:pt x="20447" y="3683"/>
                </a:lnTo>
                <a:lnTo>
                  <a:pt x="16637" y="508"/>
                </a:lnTo>
                <a:lnTo>
                  <a:pt x="12191" y="0"/>
                </a:lnTo>
                <a:lnTo>
                  <a:pt x="7238" y="508"/>
                </a:lnTo>
                <a:lnTo>
                  <a:pt x="3301" y="3683"/>
                </a:lnTo>
                <a:lnTo>
                  <a:pt x="507" y="6731"/>
                </a:lnTo>
                <a:lnTo>
                  <a:pt x="0" y="11430"/>
                </a:lnTo>
                <a:lnTo>
                  <a:pt x="507" y="15621"/>
                </a:lnTo>
                <a:lnTo>
                  <a:pt x="3301" y="19685"/>
                </a:lnTo>
                <a:lnTo>
                  <a:pt x="7238" y="21844"/>
                </a:lnTo>
                <a:lnTo>
                  <a:pt x="12191" y="22860"/>
                </a:lnTo>
                <a:lnTo>
                  <a:pt x="13842" y="22351"/>
                </a:lnTo>
                <a:lnTo>
                  <a:pt x="16637" y="21844"/>
                </a:lnTo>
                <a:lnTo>
                  <a:pt x="20447" y="19685"/>
                </a:lnTo>
                <a:lnTo>
                  <a:pt x="23240" y="15621"/>
                </a:lnTo>
                <a:lnTo>
                  <a:pt x="24384" y="1143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3355848" y="2854452"/>
            <a:ext cx="24384" cy="22860"/>
          </a:xfrm>
          <a:custGeom>
            <a:avLst/>
            <a:gdLst/>
            <a:ahLst/>
            <a:cxnLst/>
            <a:rect l="l" t="t" r="r" b="b"/>
            <a:pathLst>
              <a:path w="24384" h="22860">
                <a:moveTo>
                  <a:pt x="13842" y="22351"/>
                </a:moveTo>
                <a:lnTo>
                  <a:pt x="16637" y="21844"/>
                </a:lnTo>
                <a:lnTo>
                  <a:pt x="20447" y="19176"/>
                </a:lnTo>
                <a:lnTo>
                  <a:pt x="23240" y="15621"/>
                </a:lnTo>
                <a:lnTo>
                  <a:pt x="23875" y="12953"/>
                </a:lnTo>
                <a:lnTo>
                  <a:pt x="24384" y="11430"/>
                </a:lnTo>
                <a:lnTo>
                  <a:pt x="23240" y="6731"/>
                </a:lnTo>
                <a:lnTo>
                  <a:pt x="20447" y="3683"/>
                </a:lnTo>
                <a:lnTo>
                  <a:pt x="16637" y="508"/>
                </a:lnTo>
                <a:lnTo>
                  <a:pt x="12191" y="0"/>
                </a:lnTo>
                <a:lnTo>
                  <a:pt x="7238" y="508"/>
                </a:lnTo>
                <a:lnTo>
                  <a:pt x="3301" y="3683"/>
                </a:lnTo>
                <a:lnTo>
                  <a:pt x="507" y="6731"/>
                </a:lnTo>
                <a:lnTo>
                  <a:pt x="0" y="11430"/>
                </a:lnTo>
                <a:lnTo>
                  <a:pt x="507" y="15621"/>
                </a:lnTo>
                <a:lnTo>
                  <a:pt x="3301" y="19176"/>
                </a:lnTo>
                <a:lnTo>
                  <a:pt x="7238" y="21844"/>
                </a:lnTo>
                <a:lnTo>
                  <a:pt x="12191" y="22860"/>
                </a:lnTo>
                <a:lnTo>
                  <a:pt x="13842" y="2235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3355848" y="2819400"/>
            <a:ext cx="24384" cy="22860"/>
          </a:xfrm>
          <a:custGeom>
            <a:avLst/>
            <a:gdLst/>
            <a:ahLst/>
            <a:cxnLst/>
            <a:rect l="l" t="t" r="r" b="b"/>
            <a:pathLst>
              <a:path w="24384" h="22860">
                <a:moveTo>
                  <a:pt x="24384" y="11429"/>
                </a:moveTo>
                <a:lnTo>
                  <a:pt x="23240" y="6730"/>
                </a:lnTo>
                <a:lnTo>
                  <a:pt x="20447" y="3175"/>
                </a:lnTo>
                <a:lnTo>
                  <a:pt x="16637" y="508"/>
                </a:lnTo>
                <a:lnTo>
                  <a:pt x="12191" y="0"/>
                </a:lnTo>
                <a:lnTo>
                  <a:pt x="7238" y="508"/>
                </a:lnTo>
                <a:lnTo>
                  <a:pt x="3301" y="3175"/>
                </a:lnTo>
                <a:lnTo>
                  <a:pt x="507" y="6730"/>
                </a:lnTo>
                <a:lnTo>
                  <a:pt x="0" y="11429"/>
                </a:lnTo>
                <a:lnTo>
                  <a:pt x="507" y="15112"/>
                </a:lnTo>
                <a:lnTo>
                  <a:pt x="3301" y="19176"/>
                </a:lnTo>
                <a:lnTo>
                  <a:pt x="7238" y="21844"/>
                </a:lnTo>
                <a:lnTo>
                  <a:pt x="12191" y="22860"/>
                </a:lnTo>
                <a:lnTo>
                  <a:pt x="13842" y="22351"/>
                </a:lnTo>
                <a:lnTo>
                  <a:pt x="16637" y="21844"/>
                </a:lnTo>
                <a:lnTo>
                  <a:pt x="20447" y="19176"/>
                </a:lnTo>
                <a:lnTo>
                  <a:pt x="23240" y="15112"/>
                </a:lnTo>
                <a:lnTo>
                  <a:pt x="24384" y="1142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3355848" y="2784348"/>
            <a:ext cx="24384" cy="24384"/>
          </a:xfrm>
          <a:custGeom>
            <a:avLst/>
            <a:gdLst/>
            <a:ahLst/>
            <a:cxnLst/>
            <a:rect l="l" t="t" r="r" b="b"/>
            <a:pathLst>
              <a:path w="24384" h="24384">
                <a:moveTo>
                  <a:pt x="24384" y="11937"/>
                </a:moveTo>
                <a:lnTo>
                  <a:pt x="23240" y="7619"/>
                </a:lnTo>
                <a:lnTo>
                  <a:pt x="20447" y="3810"/>
                </a:lnTo>
                <a:lnTo>
                  <a:pt x="16637" y="507"/>
                </a:lnTo>
                <a:lnTo>
                  <a:pt x="12191" y="0"/>
                </a:lnTo>
                <a:lnTo>
                  <a:pt x="7238" y="507"/>
                </a:lnTo>
                <a:lnTo>
                  <a:pt x="3301" y="3810"/>
                </a:lnTo>
                <a:lnTo>
                  <a:pt x="507" y="7619"/>
                </a:lnTo>
                <a:lnTo>
                  <a:pt x="0" y="11937"/>
                </a:lnTo>
                <a:lnTo>
                  <a:pt x="507" y="16255"/>
                </a:lnTo>
                <a:lnTo>
                  <a:pt x="3301" y="20574"/>
                </a:lnTo>
                <a:lnTo>
                  <a:pt x="7238" y="22732"/>
                </a:lnTo>
                <a:lnTo>
                  <a:pt x="12191" y="24384"/>
                </a:lnTo>
                <a:lnTo>
                  <a:pt x="13842" y="23240"/>
                </a:lnTo>
                <a:lnTo>
                  <a:pt x="16637" y="22732"/>
                </a:lnTo>
                <a:lnTo>
                  <a:pt x="20447" y="20574"/>
                </a:lnTo>
                <a:lnTo>
                  <a:pt x="23240" y="16255"/>
                </a:lnTo>
                <a:lnTo>
                  <a:pt x="24384" y="119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3355848" y="2749296"/>
            <a:ext cx="24384" cy="24383"/>
          </a:xfrm>
          <a:custGeom>
            <a:avLst/>
            <a:gdLst/>
            <a:ahLst/>
            <a:cxnLst/>
            <a:rect l="l" t="t" r="r" b="b"/>
            <a:pathLst>
              <a:path w="24384" h="24383">
                <a:moveTo>
                  <a:pt x="24384" y="12191"/>
                </a:moveTo>
                <a:lnTo>
                  <a:pt x="23240" y="7238"/>
                </a:lnTo>
                <a:lnTo>
                  <a:pt x="20447" y="3937"/>
                </a:lnTo>
                <a:lnTo>
                  <a:pt x="16637" y="507"/>
                </a:lnTo>
                <a:lnTo>
                  <a:pt x="12191" y="0"/>
                </a:lnTo>
                <a:lnTo>
                  <a:pt x="7238" y="507"/>
                </a:lnTo>
                <a:lnTo>
                  <a:pt x="3301" y="3937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7"/>
                </a:lnTo>
                <a:lnTo>
                  <a:pt x="3301" y="21081"/>
                </a:lnTo>
                <a:lnTo>
                  <a:pt x="7238" y="23240"/>
                </a:lnTo>
                <a:lnTo>
                  <a:pt x="12191" y="24383"/>
                </a:lnTo>
                <a:lnTo>
                  <a:pt x="13842" y="23875"/>
                </a:lnTo>
                <a:lnTo>
                  <a:pt x="16637" y="23240"/>
                </a:lnTo>
                <a:lnTo>
                  <a:pt x="20447" y="21081"/>
                </a:lnTo>
                <a:lnTo>
                  <a:pt x="22225" y="18287"/>
                </a:lnTo>
                <a:lnTo>
                  <a:pt x="23240" y="16637"/>
                </a:lnTo>
                <a:lnTo>
                  <a:pt x="24384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3355848" y="2714244"/>
            <a:ext cx="24384" cy="24383"/>
          </a:xfrm>
          <a:custGeom>
            <a:avLst/>
            <a:gdLst/>
            <a:ahLst/>
            <a:cxnLst/>
            <a:rect l="l" t="t" r="r" b="b"/>
            <a:pathLst>
              <a:path w="24384" h="24383">
                <a:moveTo>
                  <a:pt x="13842" y="23875"/>
                </a:moveTo>
                <a:lnTo>
                  <a:pt x="16637" y="23240"/>
                </a:lnTo>
                <a:lnTo>
                  <a:pt x="20447" y="20446"/>
                </a:lnTo>
                <a:lnTo>
                  <a:pt x="23240" y="16636"/>
                </a:lnTo>
                <a:lnTo>
                  <a:pt x="23875" y="13842"/>
                </a:lnTo>
                <a:lnTo>
                  <a:pt x="24384" y="12191"/>
                </a:lnTo>
                <a:lnTo>
                  <a:pt x="23240" y="7238"/>
                </a:lnTo>
                <a:lnTo>
                  <a:pt x="20447" y="3301"/>
                </a:lnTo>
                <a:lnTo>
                  <a:pt x="16637" y="507"/>
                </a:lnTo>
                <a:lnTo>
                  <a:pt x="12191" y="0"/>
                </a:lnTo>
                <a:lnTo>
                  <a:pt x="7238" y="507"/>
                </a:lnTo>
                <a:lnTo>
                  <a:pt x="3301" y="3301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6"/>
                </a:lnTo>
                <a:lnTo>
                  <a:pt x="3301" y="20446"/>
                </a:lnTo>
                <a:lnTo>
                  <a:pt x="7238" y="23240"/>
                </a:lnTo>
                <a:lnTo>
                  <a:pt x="12191" y="24383"/>
                </a:lnTo>
                <a:lnTo>
                  <a:pt x="13842" y="2387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3355848" y="2679191"/>
            <a:ext cx="24384" cy="24384"/>
          </a:xfrm>
          <a:custGeom>
            <a:avLst/>
            <a:gdLst/>
            <a:ahLst/>
            <a:cxnLst/>
            <a:rect l="l" t="t" r="r" b="b"/>
            <a:pathLst>
              <a:path w="24384" h="24384">
                <a:moveTo>
                  <a:pt x="24384" y="12192"/>
                </a:moveTo>
                <a:lnTo>
                  <a:pt x="23240" y="7238"/>
                </a:lnTo>
                <a:lnTo>
                  <a:pt x="20447" y="3302"/>
                </a:lnTo>
                <a:lnTo>
                  <a:pt x="16637" y="508"/>
                </a:lnTo>
                <a:lnTo>
                  <a:pt x="12191" y="0"/>
                </a:lnTo>
                <a:lnTo>
                  <a:pt x="7238" y="508"/>
                </a:lnTo>
                <a:lnTo>
                  <a:pt x="3301" y="3302"/>
                </a:lnTo>
                <a:lnTo>
                  <a:pt x="507" y="7238"/>
                </a:lnTo>
                <a:lnTo>
                  <a:pt x="0" y="12192"/>
                </a:lnTo>
                <a:lnTo>
                  <a:pt x="507" y="16129"/>
                </a:lnTo>
                <a:lnTo>
                  <a:pt x="3301" y="20447"/>
                </a:lnTo>
                <a:lnTo>
                  <a:pt x="7238" y="23241"/>
                </a:lnTo>
                <a:lnTo>
                  <a:pt x="12191" y="24384"/>
                </a:lnTo>
                <a:lnTo>
                  <a:pt x="13842" y="23875"/>
                </a:lnTo>
                <a:lnTo>
                  <a:pt x="16637" y="23241"/>
                </a:lnTo>
                <a:lnTo>
                  <a:pt x="20447" y="20447"/>
                </a:lnTo>
                <a:lnTo>
                  <a:pt x="23240" y="16129"/>
                </a:lnTo>
                <a:lnTo>
                  <a:pt x="24384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3355848" y="2644140"/>
            <a:ext cx="24384" cy="22860"/>
          </a:xfrm>
          <a:custGeom>
            <a:avLst/>
            <a:gdLst/>
            <a:ahLst/>
            <a:cxnLst/>
            <a:rect l="l" t="t" r="r" b="b"/>
            <a:pathLst>
              <a:path w="24384" h="22860">
                <a:moveTo>
                  <a:pt x="24384" y="11430"/>
                </a:moveTo>
                <a:lnTo>
                  <a:pt x="23240" y="7238"/>
                </a:lnTo>
                <a:lnTo>
                  <a:pt x="20447" y="3683"/>
                </a:lnTo>
                <a:lnTo>
                  <a:pt x="16637" y="508"/>
                </a:lnTo>
                <a:lnTo>
                  <a:pt x="12191" y="0"/>
                </a:lnTo>
                <a:lnTo>
                  <a:pt x="7238" y="508"/>
                </a:lnTo>
                <a:lnTo>
                  <a:pt x="3301" y="3683"/>
                </a:lnTo>
                <a:lnTo>
                  <a:pt x="507" y="7238"/>
                </a:lnTo>
                <a:lnTo>
                  <a:pt x="0" y="11430"/>
                </a:lnTo>
                <a:lnTo>
                  <a:pt x="507" y="15621"/>
                </a:lnTo>
                <a:lnTo>
                  <a:pt x="3301" y="19685"/>
                </a:lnTo>
                <a:lnTo>
                  <a:pt x="7238" y="21844"/>
                </a:lnTo>
                <a:lnTo>
                  <a:pt x="12191" y="22860"/>
                </a:lnTo>
                <a:lnTo>
                  <a:pt x="13842" y="22351"/>
                </a:lnTo>
                <a:lnTo>
                  <a:pt x="16637" y="21844"/>
                </a:lnTo>
                <a:lnTo>
                  <a:pt x="20447" y="19685"/>
                </a:lnTo>
                <a:lnTo>
                  <a:pt x="23240" y="15621"/>
                </a:lnTo>
                <a:lnTo>
                  <a:pt x="24384" y="1143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3355848" y="2609088"/>
            <a:ext cx="24384" cy="22860"/>
          </a:xfrm>
          <a:custGeom>
            <a:avLst/>
            <a:gdLst/>
            <a:ahLst/>
            <a:cxnLst/>
            <a:rect l="l" t="t" r="r" b="b"/>
            <a:pathLst>
              <a:path w="24384" h="22860">
                <a:moveTo>
                  <a:pt x="13842" y="22351"/>
                </a:moveTo>
                <a:lnTo>
                  <a:pt x="16637" y="21844"/>
                </a:lnTo>
                <a:lnTo>
                  <a:pt x="20447" y="19685"/>
                </a:lnTo>
                <a:lnTo>
                  <a:pt x="23240" y="15621"/>
                </a:lnTo>
                <a:lnTo>
                  <a:pt x="23875" y="12953"/>
                </a:lnTo>
                <a:lnTo>
                  <a:pt x="24384" y="11429"/>
                </a:lnTo>
                <a:lnTo>
                  <a:pt x="23240" y="6731"/>
                </a:lnTo>
                <a:lnTo>
                  <a:pt x="20447" y="3683"/>
                </a:lnTo>
                <a:lnTo>
                  <a:pt x="16637" y="508"/>
                </a:lnTo>
                <a:lnTo>
                  <a:pt x="12191" y="0"/>
                </a:lnTo>
                <a:lnTo>
                  <a:pt x="7238" y="508"/>
                </a:lnTo>
                <a:lnTo>
                  <a:pt x="3301" y="3683"/>
                </a:lnTo>
                <a:lnTo>
                  <a:pt x="507" y="6731"/>
                </a:lnTo>
                <a:lnTo>
                  <a:pt x="0" y="11429"/>
                </a:lnTo>
                <a:lnTo>
                  <a:pt x="507" y="15621"/>
                </a:lnTo>
                <a:lnTo>
                  <a:pt x="3301" y="19685"/>
                </a:lnTo>
                <a:lnTo>
                  <a:pt x="7238" y="21844"/>
                </a:lnTo>
                <a:lnTo>
                  <a:pt x="12191" y="22860"/>
                </a:lnTo>
                <a:lnTo>
                  <a:pt x="13842" y="2235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3355848" y="2574036"/>
            <a:ext cx="24384" cy="22860"/>
          </a:xfrm>
          <a:custGeom>
            <a:avLst/>
            <a:gdLst/>
            <a:ahLst/>
            <a:cxnLst/>
            <a:rect l="l" t="t" r="r" b="b"/>
            <a:pathLst>
              <a:path w="24384" h="22860">
                <a:moveTo>
                  <a:pt x="13842" y="22351"/>
                </a:moveTo>
                <a:lnTo>
                  <a:pt x="16637" y="21843"/>
                </a:lnTo>
                <a:lnTo>
                  <a:pt x="20447" y="19176"/>
                </a:lnTo>
                <a:lnTo>
                  <a:pt x="23240" y="15621"/>
                </a:lnTo>
                <a:lnTo>
                  <a:pt x="23875" y="12953"/>
                </a:lnTo>
                <a:lnTo>
                  <a:pt x="24384" y="11429"/>
                </a:lnTo>
                <a:lnTo>
                  <a:pt x="23240" y="6730"/>
                </a:lnTo>
                <a:lnTo>
                  <a:pt x="20447" y="3175"/>
                </a:lnTo>
                <a:lnTo>
                  <a:pt x="16637" y="508"/>
                </a:lnTo>
                <a:lnTo>
                  <a:pt x="12191" y="0"/>
                </a:lnTo>
                <a:lnTo>
                  <a:pt x="7238" y="508"/>
                </a:lnTo>
                <a:lnTo>
                  <a:pt x="3301" y="3175"/>
                </a:lnTo>
                <a:lnTo>
                  <a:pt x="507" y="6730"/>
                </a:lnTo>
                <a:lnTo>
                  <a:pt x="0" y="11429"/>
                </a:lnTo>
                <a:lnTo>
                  <a:pt x="507" y="15621"/>
                </a:lnTo>
                <a:lnTo>
                  <a:pt x="3301" y="19176"/>
                </a:lnTo>
                <a:lnTo>
                  <a:pt x="7238" y="21843"/>
                </a:lnTo>
                <a:lnTo>
                  <a:pt x="12191" y="22860"/>
                </a:lnTo>
                <a:lnTo>
                  <a:pt x="13842" y="2235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3355848" y="2537460"/>
            <a:ext cx="24384" cy="24384"/>
          </a:xfrm>
          <a:custGeom>
            <a:avLst/>
            <a:gdLst/>
            <a:ahLst/>
            <a:cxnLst/>
            <a:rect l="l" t="t" r="r" b="b"/>
            <a:pathLst>
              <a:path w="24384" h="24384">
                <a:moveTo>
                  <a:pt x="24384" y="12445"/>
                </a:moveTo>
                <a:lnTo>
                  <a:pt x="23240" y="7619"/>
                </a:lnTo>
                <a:lnTo>
                  <a:pt x="20447" y="3810"/>
                </a:lnTo>
                <a:lnTo>
                  <a:pt x="16637" y="1142"/>
                </a:lnTo>
                <a:lnTo>
                  <a:pt x="12191" y="0"/>
                </a:lnTo>
                <a:lnTo>
                  <a:pt x="7238" y="1142"/>
                </a:lnTo>
                <a:lnTo>
                  <a:pt x="3301" y="3810"/>
                </a:lnTo>
                <a:lnTo>
                  <a:pt x="507" y="7619"/>
                </a:lnTo>
                <a:lnTo>
                  <a:pt x="0" y="12445"/>
                </a:lnTo>
                <a:lnTo>
                  <a:pt x="507" y="16255"/>
                </a:lnTo>
                <a:lnTo>
                  <a:pt x="3301" y="20574"/>
                </a:lnTo>
                <a:lnTo>
                  <a:pt x="7238" y="22732"/>
                </a:lnTo>
                <a:lnTo>
                  <a:pt x="12191" y="24384"/>
                </a:lnTo>
                <a:lnTo>
                  <a:pt x="13842" y="23875"/>
                </a:lnTo>
                <a:lnTo>
                  <a:pt x="16637" y="22732"/>
                </a:lnTo>
                <a:lnTo>
                  <a:pt x="20447" y="20574"/>
                </a:lnTo>
                <a:lnTo>
                  <a:pt x="23240" y="16255"/>
                </a:lnTo>
                <a:lnTo>
                  <a:pt x="24384" y="1244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3355848" y="2503932"/>
            <a:ext cx="24384" cy="22859"/>
          </a:xfrm>
          <a:custGeom>
            <a:avLst/>
            <a:gdLst/>
            <a:ahLst/>
            <a:cxnLst/>
            <a:rect l="l" t="t" r="r" b="b"/>
            <a:pathLst>
              <a:path w="24384" h="22859">
                <a:moveTo>
                  <a:pt x="24384" y="11429"/>
                </a:moveTo>
                <a:lnTo>
                  <a:pt x="23240" y="6730"/>
                </a:lnTo>
                <a:lnTo>
                  <a:pt x="20447" y="3682"/>
                </a:lnTo>
                <a:lnTo>
                  <a:pt x="16637" y="507"/>
                </a:lnTo>
                <a:lnTo>
                  <a:pt x="12191" y="0"/>
                </a:lnTo>
                <a:lnTo>
                  <a:pt x="7238" y="507"/>
                </a:lnTo>
                <a:lnTo>
                  <a:pt x="3301" y="3682"/>
                </a:lnTo>
                <a:lnTo>
                  <a:pt x="507" y="6730"/>
                </a:lnTo>
                <a:lnTo>
                  <a:pt x="0" y="11429"/>
                </a:lnTo>
                <a:lnTo>
                  <a:pt x="507" y="15620"/>
                </a:lnTo>
                <a:lnTo>
                  <a:pt x="3301" y="19684"/>
                </a:lnTo>
                <a:lnTo>
                  <a:pt x="7238" y="21843"/>
                </a:lnTo>
                <a:lnTo>
                  <a:pt x="12191" y="22859"/>
                </a:lnTo>
                <a:lnTo>
                  <a:pt x="13842" y="22351"/>
                </a:lnTo>
                <a:lnTo>
                  <a:pt x="16637" y="21843"/>
                </a:lnTo>
                <a:lnTo>
                  <a:pt x="20447" y="19684"/>
                </a:lnTo>
                <a:lnTo>
                  <a:pt x="23240" y="15620"/>
                </a:lnTo>
                <a:lnTo>
                  <a:pt x="24384" y="1142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3407664" y="3416808"/>
            <a:ext cx="24384" cy="22859"/>
          </a:xfrm>
          <a:custGeom>
            <a:avLst/>
            <a:gdLst/>
            <a:ahLst/>
            <a:cxnLst/>
            <a:rect l="l" t="t" r="r" b="b"/>
            <a:pathLst>
              <a:path w="24384" h="22859">
                <a:moveTo>
                  <a:pt x="24384" y="11683"/>
                </a:moveTo>
                <a:lnTo>
                  <a:pt x="23240" y="7112"/>
                </a:lnTo>
                <a:lnTo>
                  <a:pt x="21082" y="3555"/>
                </a:lnTo>
                <a:lnTo>
                  <a:pt x="16637" y="1015"/>
                </a:lnTo>
                <a:lnTo>
                  <a:pt x="12191" y="0"/>
                </a:lnTo>
                <a:lnTo>
                  <a:pt x="7238" y="1015"/>
                </a:lnTo>
                <a:lnTo>
                  <a:pt x="3937" y="3555"/>
                </a:lnTo>
                <a:lnTo>
                  <a:pt x="508" y="7112"/>
                </a:lnTo>
                <a:lnTo>
                  <a:pt x="0" y="11683"/>
                </a:lnTo>
                <a:lnTo>
                  <a:pt x="508" y="15239"/>
                </a:lnTo>
                <a:lnTo>
                  <a:pt x="3937" y="19303"/>
                </a:lnTo>
                <a:lnTo>
                  <a:pt x="7238" y="21336"/>
                </a:lnTo>
                <a:lnTo>
                  <a:pt x="12191" y="22859"/>
                </a:lnTo>
                <a:lnTo>
                  <a:pt x="14350" y="22351"/>
                </a:lnTo>
                <a:lnTo>
                  <a:pt x="18287" y="20319"/>
                </a:lnTo>
                <a:lnTo>
                  <a:pt x="21082" y="19303"/>
                </a:lnTo>
                <a:lnTo>
                  <a:pt x="23240" y="15239"/>
                </a:lnTo>
                <a:lnTo>
                  <a:pt x="24384" y="11683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3422904" y="338480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11937" y="22351"/>
                </a:moveTo>
                <a:lnTo>
                  <a:pt x="15112" y="21844"/>
                </a:lnTo>
                <a:lnTo>
                  <a:pt x="19176" y="19176"/>
                </a:lnTo>
                <a:lnTo>
                  <a:pt x="21844" y="15621"/>
                </a:lnTo>
                <a:lnTo>
                  <a:pt x="22351" y="12954"/>
                </a:lnTo>
                <a:lnTo>
                  <a:pt x="22860" y="11430"/>
                </a:lnTo>
                <a:lnTo>
                  <a:pt x="21844" y="6731"/>
                </a:lnTo>
                <a:lnTo>
                  <a:pt x="19176" y="3175"/>
                </a:lnTo>
                <a:lnTo>
                  <a:pt x="15112" y="508"/>
                </a:lnTo>
                <a:lnTo>
                  <a:pt x="11430" y="0"/>
                </a:lnTo>
                <a:lnTo>
                  <a:pt x="6731" y="508"/>
                </a:lnTo>
                <a:lnTo>
                  <a:pt x="3175" y="3175"/>
                </a:lnTo>
                <a:lnTo>
                  <a:pt x="508" y="6731"/>
                </a:lnTo>
                <a:lnTo>
                  <a:pt x="0" y="11430"/>
                </a:lnTo>
                <a:lnTo>
                  <a:pt x="508" y="15621"/>
                </a:lnTo>
                <a:lnTo>
                  <a:pt x="3175" y="19176"/>
                </a:lnTo>
                <a:lnTo>
                  <a:pt x="6731" y="21844"/>
                </a:lnTo>
                <a:lnTo>
                  <a:pt x="11430" y="22860"/>
                </a:lnTo>
                <a:lnTo>
                  <a:pt x="11937" y="2235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3436620" y="3352800"/>
            <a:ext cx="22859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59" y="11429"/>
                </a:moveTo>
                <a:lnTo>
                  <a:pt x="21843" y="6730"/>
                </a:lnTo>
                <a:lnTo>
                  <a:pt x="19684" y="3683"/>
                </a:lnTo>
                <a:lnTo>
                  <a:pt x="15620" y="508"/>
                </a:lnTo>
                <a:lnTo>
                  <a:pt x="11429" y="0"/>
                </a:lnTo>
                <a:lnTo>
                  <a:pt x="6730" y="508"/>
                </a:lnTo>
                <a:lnTo>
                  <a:pt x="3682" y="3683"/>
                </a:lnTo>
                <a:lnTo>
                  <a:pt x="507" y="6730"/>
                </a:lnTo>
                <a:lnTo>
                  <a:pt x="0" y="11429"/>
                </a:lnTo>
                <a:lnTo>
                  <a:pt x="507" y="15621"/>
                </a:lnTo>
                <a:lnTo>
                  <a:pt x="3682" y="19685"/>
                </a:lnTo>
                <a:lnTo>
                  <a:pt x="6730" y="21844"/>
                </a:lnTo>
                <a:lnTo>
                  <a:pt x="11429" y="22860"/>
                </a:lnTo>
                <a:lnTo>
                  <a:pt x="11937" y="22351"/>
                </a:lnTo>
                <a:lnTo>
                  <a:pt x="15620" y="21844"/>
                </a:lnTo>
                <a:lnTo>
                  <a:pt x="19684" y="19685"/>
                </a:lnTo>
                <a:lnTo>
                  <a:pt x="21843" y="15621"/>
                </a:lnTo>
                <a:lnTo>
                  <a:pt x="22859" y="1142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3451860" y="3320796"/>
            <a:ext cx="21336" cy="24383"/>
          </a:xfrm>
          <a:custGeom>
            <a:avLst/>
            <a:gdLst/>
            <a:ahLst/>
            <a:cxnLst/>
            <a:rect l="l" t="t" r="r" b="b"/>
            <a:pathLst>
              <a:path w="21336" h="24383">
                <a:moveTo>
                  <a:pt x="21336" y="12445"/>
                </a:moveTo>
                <a:lnTo>
                  <a:pt x="20319" y="7619"/>
                </a:lnTo>
                <a:lnTo>
                  <a:pt x="17906" y="3809"/>
                </a:lnTo>
                <a:lnTo>
                  <a:pt x="14097" y="1142"/>
                </a:lnTo>
                <a:lnTo>
                  <a:pt x="10667" y="0"/>
                </a:lnTo>
                <a:lnTo>
                  <a:pt x="6350" y="1142"/>
                </a:lnTo>
                <a:lnTo>
                  <a:pt x="2920" y="3809"/>
                </a:lnTo>
                <a:lnTo>
                  <a:pt x="507" y="7619"/>
                </a:lnTo>
                <a:lnTo>
                  <a:pt x="0" y="12445"/>
                </a:lnTo>
                <a:lnTo>
                  <a:pt x="507" y="16255"/>
                </a:lnTo>
                <a:lnTo>
                  <a:pt x="2920" y="20574"/>
                </a:lnTo>
                <a:lnTo>
                  <a:pt x="6350" y="22732"/>
                </a:lnTo>
                <a:lnTo>
                  <a:pt x="10667" y="24383"/>
                </a:lnTo>
                <a:lnTo>
                  <a:pt x="11175" y="23875"/>
                </a:lnTo>
                <a:lnTo>
                  <a:pt x="14097" y="22732"/>
                </a:lnTo>
                <a:lnTo>
                  <a:pt x="17906" y="20574"/>
                </a:lnTo>
                <a:lnTo>
                  <a:pt x="20319" y="16255"/>
                </a:lnTo>
                <a:lnTo>
                  <a:pt x="21336" y="1244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3464052" y="3290316"/>
            <a:ext cx="24384" cy="22860"/>
          </a:xfrm>
          <a:custGeom>
            <a:avLst/>
            <a:gdLst/>
            <a:ahLst/>
            <a:cxnLst/>
            <a:rect l="l" t="t" r="r" b="b"/>
            <a:pathLst>
              <a:path w="24384" h="22860">
                <a:moveTo>
                  <a:pt x="18287" y="20828"/>
                </a:moveTo>
                <a:lnTo>
                  <a:pt x="21082" y="19176"/>
                </a:lnTo>
                <a:lnTo>
                  <a:pt x="23240" y="15621"/>
                </a:lnTo>
                <a:lnTo>
                  <a:pt x="23875" y="12954"/>
                </a:lnTo>
                <a:lnTo>
                  <a:pt x="24384" y="11430"/>
                </a:lnTo>
                <a:lnTo>
                  <a:pt x="23240" y="6731"/>
                </a:lnTo>
                <a:lnTo>
                  <a:pt x="21082" y="3175"/>
                </a:lnTo>
                <a:lnTo>
                  <a:pt x="16637" y="508"/>
                </a:lnTo>
                <a:lnTo>
                  <a:pt x="12192" y="0"/>
                </a:lnTo>
                <a:lnTo>
                  <a:pt x="7238" y="508"/>
                </a:lnTo>
                <a:lnTo>
                  <a:pt x="3937" y="3175"/>
                </a:lnTo>
                <a:lnTo>
                  <a:pt x="508" y="6731"/>
                </a:lnTo>
                <a:lnTo>
                  <a:pt x="0" y="11430"/>
                </a:lnTo>
                <a:lnTo>
                  <a:pt x="508" y="15621"/>
                </a:lnTo>
                <a:lnTo>
                  <a:pt x="3937" y="19176"/>
                </a:lnTo>
                <a:lnTo>
                  <a:pt x="7238" y="21844"/>
                </a:lnTo>
                <a:lnTo>
                  <a:pt x="12192" y="22860"/>
                </a:lnTo>
                <a:lnTo>
                  <a:pt x="14350" y="22351"/>
                </a:lnTo>
                <a:lnTo>
                  <a:pt x="18287" y="2082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3477767" y="3258312"/>
            <a:ext cx="24384" cy="22860"/>
          </a:xfrm>
          <a:custGeom>
            <a:avLst/>
            <a:gdLst/>
            <a:ahLst/>
            <a:cxnLst/>
            <a:rect l="l" t="t" r="r" b="b"/>
            <a:pathLst>
              <a:path w="24384" h="22860">
                <a:moveTo>
                  <a:pt x="12700" y="22351"/>
                </a:moveTo>
                <a:lnTo>
                  <a:pt x="16129" y="21843"/>
                </a:lnTo>
                <a:lnTo>
                  <a:pt x="20447" y="19685"/>
                </a:lnTo>
                <a:lnTo>
                  <a:pt x="23241" y="15621"/>
                </a:lnTo>
                <a:lnTo>
                  <a:pt x="24384" y="11429"/>
                </a:lnTo>
                <a:lnTo>
                  <a:pt x="23241" y="6730"/>
                </a:lnTo>
                <a:lnTo>
                  <a:pt x="20447" y="3683"/>
                </a:lnTo>
                <a:lnTo>
                  <a:pt x="16129" y="508"/>
                </a:lnTo>
                <a:lnTo>
                  <a:pt x="12192" y="0"/>
                </a:lnTo>
                <a:lnTo>
                  <a:pt x="7239" y="508"/>
                </a:lnTo>
                <a:lnTo>
                  <a:pt x="3302" y="3683"/>
                </a:lnTo>
                <a:lnTo>
                  <a:pt x="508" y="6730"/>
                </a:lnTo>
                <a:lnTo>
                  <a:pt x="0" y="11429"/>
                </a:lnTo>
                <a:lnTo>
                  <a:pt x="508" y="15621"/>
                </a:lnTo>
                <a:lnTo>
                  <a:pt x="3302" y="19685"/>
                </a:lnTo>
                <a:lnTo>
                  <a:pt x="7239" y="21843"/>
                </a:lnTo>
                <a:lnTo>
                  <a:pt x="12192" y="22860"/>
                </a:lnTo>
                <a:lnTo>
                  <a:pt x="12700" y="2235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3493008" y="3227832"/>
            <a:ext cx="22859" cy="22859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59" y="11429"/>
                </a:moveTo>
                <a:lnTo>
                  <a:pt x="21843" y="6730"/>
                </a:lnTo>
                <a:lnTo>
                  <a:pt x="19684" y="3175"/>
                </a:lnTo>
                <a:lnTo>
                  <a:pt x="15620" y="507"/>
                </a:lnTo>
                <a:lnTo>
                  <a:pt x="11429" y="0"/>
                </a:lnTo>
                <a:lnTo>
                  <a:pt x="6730" y="507"/>
                </a:lnTo>
                <a:lnTo>
                  <a:pt x="3682" y="3175"/>
                </a:lnTo>
                <a:lnTo>
                  <a:pt x="507" y="6730"/>
                </a:lnTo>
                <a:lnTo>
                  <a:pt x="0" y="11429"/>
                </a:lnTo>
                <a:lnTo>
                  <a:pt x="507" y="15112"/>
                </a:lnTo>
                <a:lnTo>
                  <a:pt x="3682" y="19176"/>
                </a:lnTo>
                <a:lnTo>
                  <a:pt x="6730" y="21843"/>
                </a:lnTo>
                <a:lnTo>
                  <a:pt x="11429" y="22859"/>
                </a:lnTo>
                <a:lnTo>
                  <a:pt x="11937" y="22351"/>
                </a:lnTo>
                <a:lnTo>
                  <a:pt x="15620" y="21843"/>
                </a:lnTo>
                <a:lnTo>
                  <a:pt x="19684" y="19176"/>
                </a:lnTo>
                <a:lnTo>
                  <a:pt x="21843" y="15112"/>
                </a:lnTo>
                <a:lnTo>
                  <a:pt x="22859" y="1142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3506724" y="3195828"/>
            <a:ext cx="24384" cy="22860"/>
          </a:xfrm>
          <a:custGeom>
            <a:avLst/>
            <a:gdLst/>
            <a:ahLst/>
            <a:cxnLst/>
            <a:rect l="l" t="t" r="r" b="b"/>
            <a:pathLst>
              <a:path w="24384" h="22860">
                <a:moveTo>
                  <a:pt x="12700" y="22351"/>
                </a:moveTo>
                <a:lnTo>
                  <a:pt x="16128" y="21844"/>
                </a:lnTo>
                <a:lnTo>
                  <a:pt x="20447" y="19176"/>
                </a:lnTo>
                <a:lnTo>
                  <a:pt x="23240" y="15621"/>
                </a:lnTo>
                <a:lnTo>
                  <a:pt x="23875" y="12954"/>
                </a:lnTo>
                <a:lnTo>
                  <a:pt x="24384" y="11430"/>
                </a:lnTo>
                <a:lnTo>
                  <a:pt x="23240" y="6731"/>
                </a:lnTo>
                <a:lnTo>
                  <a:pt x="20447" y="3683"/>
                </a:lnTo>
                <a:lnTo>
                  <a:pt x="16128" y="508"/>
                </a:lnTo>
                <a:lnTo>
                  <a:pt x="12191" y="0"/>
                </a:lnTo>
                <a:lnTo>
                  <a:pt x="7238" y="508"/>
                </a:lnTo>
                <a:lnTo>
                  <a:pt x="3301" y="3683"/>
                </a:lnTo>
                <a:lnTo>
                  <a:pt x="508" y="6731"/>
                </a:lnTo>
                <a:lnTo>
                  <a:pt x="0" y="11430"/>
                </a:lnTo>
                <a:lnTo>
                  <a:pt x="508" y="15621"/>
                </a:lnTo>
                <a:lnTo>
                  <a:pt x="3301" y="19176"/>
                </a:lnTo>
                <a:lnTo>
                  <a:pt x="7238" y="21844"/>
                </a:lnTo>
                <a:lnTo>
                  <a:pt x="12191" y="22860"/>
                </a:lnTo>
                <a:lnTo>
                  <a:pt x="12700" y="2235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3520440" y="3163824"/>
            <a:ext cx="22860" cy="24384"/>
          </a:xfrm>
          <a:custGeom>
            <a:avLst/>
            <a:gdLst/>
            <a:ahLst/>
            <a:cxnLst/>
            <a:rect l="l" t="t" r="r" b="b"/>
            <a:pathLst>
              <a:path w="22860" h="24384">
                <a:moveTo>
                  <a:pt x="22860" y="12191"/>
                </a:moveTo>
                <a:lnTo>
                  <a:pt x="21844" y="7747"/>
                </a:lnTo>
                <a:lnTo>
                  <a:pt x="19685" y="3937"/>
                </a:lnTo>
                <a:lnTo>
                  <a:pt x="15621" y="508"/>
                </a:lnTo>
                <a:lnTo>
                  <a:pt x="11430" y="0"/>
                </a:lnTo>
                <a:lnTo>
                  <a:pt x="6731" y="508"/>
                </a:lnTo>
                <a:lnTo>
                  <a:pt x="3683" y="3937"/>
                </a:lnTo>
                <a:lnTo>
                  <a:pt x="508" y="7747"/>
                </a:lnTo>
                <a:lnTo>
                  <a:pt x="0" y="12191"/>
                </a:lnTo>
                <a:lnTo>
                  <a:pt x="508" y="16637"/>
                </a:lnTo>
                <a:lnTo>
                  <a:pt x="3683" y="21081"/>
                </a:lnTo>
                <a:lnTo>
                  <a:pt x="6731" y="23240"/>
                </a:lnTo>
                <a:lnTo>
                  <a:pt x="11430" y="24384"/>
                </a:lnTo>
                <a:lnTo>
                  <a:pt x="11937" y="23875"/>
                </a:lnTo>
                <a:lnTo>
                  <a:pt x="15621" y="23240"/>
                </a:lnTo>
                <a:lnTo>
                  <a:pt x="19685" y="21081"/>
                </a:lnTo>
                <a:lnTo>
                  <a:pt x="20827" y="18287"/>
                </a:lnTo>
                <a:lnTo>
                  <a:pt x="21844" y="16637"/>
                </a:lnTo>
                <a:lnTo>
                  <a:pt x="22860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3535679" y="3131820"/>
            <a:ext cx="21336" cy="24383"/>
          </a:xfrm>
          <a:custGeom>
            <a:avLst/>
            <a:gdLst/>
            <a:ahLst/>
            <a:cxnLst/>
            <a:rect l="l" t="t" r="r" b="b"/>
            <a:pathLst>
              <a:path w="21336" h="24383">
                <a:moveTo>
                  <a:pt x="21336" y="12191"/>
                </a:moveTo>
                <a:lnTo>
                  <a:pt x="20320" y="7238"/>
                </a:lnTo>
                <a:lnTo>
                  <a:pt x="17907" y="3301"/>
                </a:lnTo>
                <a:lnTo>
                  <a:pt x="14097" y="507"/>
                </a:lnTo>
                <a:lnTo>
                  <a:pt x="10668" y="0"/>
                </a:lnTo>
                <a:lnTo>
                  <a:pt x="6350" y="507"/>
                </a:lnTo>
                <a:lnTo>
                  <a:pt x="2921" y="3301"/>
                </a:lnTo>
                <a:lnTo>
                  <a:pt x="508" y="7238"/>
                </a:lnTo>
                <a:lnTo>
                  <a:pt x="0" y="12191"/>
                </a:lnTo>
                <a:lnTo>
                  <a:pt x="508" y="16128"/>
                </a:lnTo>
                <a:lnTo>
                  <a:pt x="2921" y="20446"/>
                </a:lnTo>
                <a:lnTo>
                  <a:pt x="6350" y="23240"/>
                </a:lnTo>
                <a:lnTo>
                  <a:pt x="10668" y="24383"/>
                </a:lnTo>
                <a:lnTo>
                  <a:pt x="11175" y="23875"/>
                </a:lnTo>
                <a:lnTo>
                  <a:pt x="14097" y="23240"/>
                </a:lnTo>
                <a:lnTo>
                  <a:pt x="17907" y="20446"/>
                </a:lnTo>
                <a:lnTo>
                  <a:pt x="20320" y="16128"/>
                </a:lnTo>
                <a:lnTo>
                  <a:pt x="21336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3549396" y="3099816"/>
            <a:ext cx="24383" cy="24384"/>
          </a:xfrm>
          <a:custGeom>
            <a:avLst/>
            <a:gdLst/>
            <a:ahLst/>
            <a:cxnLst/>
            <a:rect l="l" t="t" r="r" b="b"/>
            <a:pathLst>
              <a:path w="24383" h="24384">
                <a:moveTo>
                  <a:pt x="0" y="12192"/>
                </a:moveTo>
                <a:lnTo>
                  <a:pt x="507" y="16637"/>
                </a:lnTo>
                <a:lnTo>
                  <a:pt x="3809" y="21082"/>
                </a:lnTo>
                <a:lnTo>
                  <a:pt x="7619" y="23241"/>
                </a:lnTo>
                <a:lnTo>
                  <a:pt x="11937" y="24384"/>
                </a:lnTo>
                <a:lnTo>
                  <a:pt x="12953" y="23875"/>
                </a:lnTo>
                <a:lnTo>
                  <a:pt x="16255" y="23241"/>
                </a:lnTo>
                <a:lnTo>
                  <a:pt x="20574" y="21082"/>
                </a:lnTo>
                <a:lnTo>
                  <a:pt x="21716" y="18287"/>
                </a:lnTo>
                <a:lnTo>
                  <a:pt x="22732" y="16637"/>
                </a:lnTo>
                <a:lnTo>
                  <a:pt x="23240" y="13843"/>
                </a:lnTo>
                <a:lnTo>
                  <a:pt x="24383" y="12192"/>
                </a:lnTo>
                <a:lnTo>
                  <a:pt x="22732" y="7238"/>
                </a:lnTo>
                <a:lnTo>
                  <a:pt x="20574" y="3937"/>
                </a:lnTo>
                <a:lnTo>
                  <a:pt x="16255" y="508"/>
                </a:lnTo>
                <a:lnTo>
                  <a:pt x="11937" y="0"/>
                </a:lnTo>
                <a:lnTo>
                  <a:pt x="7619" y="508"/>
                </a:lnTo>
                <a:lnTo>
                  <a:pt x="3809" y="3937"/>
                </a:lnTo>
                <a:lnTo>
                  <a:pt x="507" y="7238"/>
                </a:lnTo>
                <a:lnTo>
                  <a:pt x="0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3564636" y="3067812"/>
            <a:ext cx="22860" cy="24384"/>
          </a:xfrm>
          <a:custGeom>
            <a:avLst/>
            <a:gdLst/>
            <a:ahLst/>
            <a:cxnLst/>
            <a:rect l="l" t="t" r="r" b="b"/>
            <a:pathLst>
              <a:path w="22860" h="24384">
                <a:moveTo>
                  <a:pt x="22860" y="12191"/>
                </a:moveTo>
                <a:lnTo>
                  <a:pt x="21843" y="7747"/>
                </a:lnTo>
                <a:lnTo>
                  <a:pt x="19176" y="3937"/>
                </a:lnTo>
                <a:lnTo>
                  <a:pt x="15621" y="508"/>
                </a:lnTo>
                <a:lnTo>
                  <a:pt x="11429" y="0"/>
                </a:lnTo>
                <a:lnTo>
                  <a:pt x="6730" y="508"/>
                </a:lnTo>
                <a:lnTo>
                  <a:pt x="3683" y="3937"/>
                </a:lnTo>
                <a:lnTo>
                  <a:pt x="508" y="7747"/>
                </a:lnTo>
                <a:lnTo>
                  <a:pt x="0" y="12191"/>
                </a:lnTo>
                <a:lnTo>
                  <a:pt x="508" y="16637"/>
                </a:lnTo>
                <a:lnTo>
                  <a:pt x="3683" y="21082"/>
                </a:lnTo>
                <a:lnTo>
                  <a:pt x="6730" y="23240"/>
                </a:lnTo>
                <a:lnTo>
                  <a:pt x="11429" y="24384"/>
                </a:lnTo>
                <a:lnTo>
                  <a:pt x="12953" y="23875"/>
                </a:lnTo>
                <a:lnTo>
                  <a:pt x="15621" y="23240"/>
                </a:lnTo>
                <a:lnTo>
                  <a:pt x="19176" y="21082"/>
                </a:lnTo>
                <a:lnTo>
                  <a:pt x="20827" y="18287"/>
                </a:lnTo>
                <a:lnTo>
                  <a:pt x="21843" y="16637"/>
                </a:lnTo>
                <a:lnTo>
                  <a:pt x="22860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3578352" y="3038855"/>
            <a:ext cx="24384" cy="21336"/>
          </a:xfrm>
          <a:custGeom>
            <a:avLst/>
            <a:gdLst/>
            <a:ahLst/>
            <a:cxnLst/>
            <a:rect l="l" t="t" r="r" b="b"/>
            <a:pathLst>
              <a:path w="24384" h="21336">
                <a:moveTo>
                  <a:pt x="24384" y="10668"/>
                </a:moveTo>
                <a:lnTo>
                  <a:pt x="22733" y="6350"/>
                </a:lnTo>
                <a:lnTo>
                  <a:pt x="20574" y="2921"/>
                </a:lnTo>
                <a:lnTo>
                  <a:pt x="16256" y="508"/>
                </a:lnTo>
                <a:lnTo>
                  <a:pt x="11937" y="0"/>
                </a:lnTo>
                <a:lnTo>
                  <a:pt x="7620" y="508"/>
                </a:lnTo>
                <a:lnTo>
                  <a:pt x="3810" y="2921"/>
                </a:lnTo>
                <a:lnTo>
                  <a:pt x="508" y="6350"/>
                </a:lnTo>
                <a:lnTo>
                  <a:pt x="0" y="10668"/>
                </a:lnTo>
                <a:lnTo>
                  <a:pt x="508" y="14097"/>
                </a:lnTo>
                <a:lnTo>
                  <a:pt x="3810" y="17907"/>
                </a:lnTo>
                <a:lnTo>
                  <a:pt x="7620" y="20320"/>
                </a:lnTo>
                <a:lnTo>
                  <a:pt x="11937" y="21336"/>
                </a:lnTo>
                <a:lnTo>
                  <a:pt x="12953" y="20828"/>
                </a:lnTo>
                <a:lnTo>
                  <a:pt x="16256" y="20320"/>
                </a:lnTo>
                <a:lnTo>
                  <a:pt x="20574" y="17907"/>
                </a:lnTo>
                <a:lnTo>
                  <a:pt x="22733" y="14097"/>
                </a:lnTo>
                <a:lnTo>
                  <a:pt x="24384" y="1066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3592067" y="3006852"/>
            <a:ext cx="24384" cy="21336"/>
          </a:xfrm>
          <a:custGeom>
            <a:avLst/>
            <a:gdLst/>
            <a:ahLst/>
            <a:cxnLst/>
            <a:rect l="l" t="t" r="r" b="b"/>
            <a:pathLst>
              <a:path w="24384" h="21336">
                <a:moveTo>
                  <a:pt x="18287" y="19431"/>
                </a:moveTo>
                <a:lnTo>
                  <a:pt x="21082" y="18414"/>
                </a:lnTo>
                <a:lnTo>
                  <a:pt x="23241" y="14605"/>
                </a:lnTo>
                <a:lnTo>
                  <a:pt x="23876" y="12064"/>
                </a:lnTo>
                <a:lnTo>
                  <a:pt x="24384" y="10668"/>
                </a:lnTo>
                <a:lnTo>
                  <a:pt x="23241" y="6350"/>
                </a:lnTo>
                <a:lnTo>
                  <a:pt x="21082" y="3428"/>
                </a:lnTo>
                <a:lnTo>
                  <a:pt x="16637" y="508"/>
                </a:lnTo>
                <a:lnTo>
                  <a:pt x="12192" y="0"/>
                </a:lnTo>
                <a:lnTo>
                  <a:pt x="7239" y="508"/>
                </a:lnTo>
                <a:lnTo>
                  <a:pt x="3937" y="3428"/>
                </a:lnTo>
                <a:lnTo>
                  <a:pt x="508" y="6350"/>
                </a:lnTo>
                <a:lnTo>
                  <a:pt x="0" y="10668"/>
                </a:lnTo>
                <a:lnTo>
                  <a:pt x="508" y="14605"/>
                </a:lnTo>
                <a:lnTo>
                  <a:pt x="3937" y="18414"/>
                </a:lnTo>
                <a:lnTo>
                  <a:pt x="7239" y="20320"/>
                </a:lnTo>
                <a:lnTo>
                  <a:pt x="12192" y="21336"/>
                </a:lnTo>
                <a:lnTo>
                  <a:pt x="14351" y="20827"/>
                </a:lnTo>
                <a:lnTo>
                  <a:pt x="18287" y="1943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3607308" y="2974848"/>
            <a:ext cx="22859" cy="24384"/>
          </a:xfrm>
          <a:custGeom>
            <a:avLst/>
            <a:gdLst/>
            <a:ahLst/>
            <a:cxnLst/>
            <a:rect l="l" t="t" r="r" b="b"/>
            <a:pathLst>
              <a:path w="22859" h="24384">
                <a:moveTo>
                  <a:pt x="11937" y="23240"/>
                </a:moveTo>
                <a:lnTo>
                  <a:pt x="15112" y="22732"/>
                </a:lnTo>
                <a:lnTo>
                  <a:pt x="19176" y="20574"/>
                </a:lnTo>
                <a:lnTo>
                  <a:pt x="21843" y="16255"/>
                </a:lnTo>
                <a:lnTo>
                  <a:pt x="22859" y="11937"/>
                </a:lnTo>
                <a:lnTo>
                  <a:pt x="21843" y="7619"/>
                </a:lnTo>
                <a:lnTo>
                  <a:pt x="19176" y="3810"/>
                </a:lnTo>
                <a:lnTo>
                  <a:pt x="15112" y="507"/>
                </a:lnTo>
                <a:lnTo>
                  <a:pt x="11429" y="0"/>
                </a:lnTo>
                <a:lnTo>
                  <a:pt x="6730" y="507"/>
                </a:lnTo>
                <a:lnTo>
                  <a:pt x="3175" y="3810"/>
                </a:lnTo>
                <a:lnTo>
                  <a:pt x="507" y="7619"/>
                </a:lnTo>
                <a:lnTo>
                  <a:pt x="0" y="11937"/>
                </a:lnTo>
                <a:lnTo>
                  <a:pt x="507" y="16255"/>
                </a:lnTo>
                <a:lnTo>
                  <a:pt x="3175" y="20574"/>
                </a:lnTo>
                <a:lnTo>
                  <a:pt x="6730" y="22732"/>
                </a:lnTo>
                <a:lnTo>
                  <a:pt x="11429" y="24384"/>
                </a:lnTo>
                <a:lnTo>
                  <a:pt x="11937" y="2324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3622548" y="2942844"/>
            <a:ext cx="22860" cy="24383"/>
          </a:xfrm>
          <a:custGeom>
            <a:avLst/>
            <a:gdLst/>
            <a:ahLst/>
            <a:cxnLst/>
            <a:rect l="l" t="t" r="r" b="b"/>
            <a:pathLst>
              <a:path w="22860" h="24383">
                <a:moveTo>
                  <a:pt x="17144" y="21589"/>
                </a:moveTo>
                <a:lnTo>
                  <a:pt x="19685" y="20446"/>
                </a:lnTo>
                <a:lnTo>
                  <a:pt x="21843" y="16636"/>
                </a:lnTo>
                <a:lnTo>
                  <a:pt x="22351" y="13842"/>
                </a:lnTo>
                <a:lnTo>
                  <a:pt x="22860" y="12191"/>
                </a:lnTo>
                <a:lnTo>
                  <a:pt x="21843" y="7238"/>
                </a:lnTo>
                <a:lnTo>
                  <a:pt x="19685" y="3301"/>
                </a:lnTo>
                <a:lnTo>
                  <a:pt x="15621" y="507"/>
                </a:lnTo>
                <a:lnTo>
                  <a:pt x="11429" y="0"/>
                </a:lnTo>
                <a:lnTo>
                  <a:pt x="7238" y="507"/>
                </a:lnTo>
                <a:lnTo>
                  <a:pt x="3682" y="3301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6"/>
                </a:lnTo>
                <a:lnTo>
                  <a:pt x="3682" y="20446"/>
                </a:lnTo>
                <a:lnTo>
                  <a:pt x="7238" y="23240"/>
                </a:lnTo>
                <a:lnTo>
                  <a:pt x="11429" y="24383"/>
                </a:lnTo>
                <a:lnTo>
                  <a:pt x="13462" y="23875"/>
                </a:lnTo>
                <a:lnTo>
                  <a:pt x="17144" y="2158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3636264" y="2910840"/>
            <a:ext cx="22860" cy="24384"/>
          </a:xfrm>
          <a:custGeom>
            <a:avLst/>
            <a:gdLst/>
            <a:ahLst/>
            <a:cxnLst/>
            <a:rect l="l" t="t" r="r" b="b"/>
            <a:pathLst>
              <a:path w="22860" h="24384">
                <a:moveTo>
                  <a:pt x="0" y="12192"/>
                </a:moveTo>
                <a:lnTo>
                  <a:pt x="508" y="16637"/>
                </a:lnTo>
                <a:lnTo>
                  <a:pt x="3175" y="21082"/>
                </a:lnTo>
                <a:lnTo>
                  <a:pt x="6731" y="23240"/>
                </a:lnTo>
                <a:lnTo>
                  <a:pt x="11430" y="24384"/>
                </a:lnTo>
                <a:lnTo>
                  <a:pt x="12953" y="23875"/>
                </a:lnTo>
                <a:lnTo>
                  <a:pt x="15621" y="23240"/>
                </a:lnTo>
                <a:lnTo>
                  <a:pt x="19176" y="21082"/>
                </a:lnTo>
                <a:lnTo>
                  <a:pt x="20827" y="18287"/>
                </a:lnTo>
                <a:lnTo>
                  <a:pt x="21844" y="16637"/>
                </a:lnTo>
                <a:lnTo>
                  <a:pt x="22351" y="13843"/>
                </a:lnTo>
                <a:lnTo>
                  <a:pt x="22860" y="12192"/>
                </a:lnTo>
                <a:lnTo>
                  <a:pt x="21844" y="7238"/>
                </a:lnTo>
                <a:lnTo>
                  <a:pt x="19176" y="3937"/>
                </a:lnTo>
                <a:lnTo>
                  <a:pt x="15621" y="508"/>
                </a:lnTo>
                <a:lnTo>
                  <a:pt x="11430" y="0"/>
                </a:lnTo>
                <a:lnTo>
                  <a:pt x="6731" y="508"/>
                </a:lnTo>
                <a:lnTo>
                  <a:pt x="3175" y="3937"/>
                </a:lnTo>
                <a:lnTo>
                  <a:pt x="508" y="7238"/>
                </a:lnTo>
                <a:lnTo>
                  <a:pt x="0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3649979" y="2878836"/>
            <a:ext cx="22860" cy="24384"/>
          </a:xfrm>
          <a:custGeom>
            <a:avLst/>
            <a:gdLst/>
            <a:ahLst/>
            <a:cxnLst/>
            <a:rect l="l" t="t" r="r" b="b"/>
            <a:pathLst>
              <a:path w="22860" h="24384">
                <a:moveTo>
                  <a:pt x="22860" y="12446"/>
                </a:moveTo>
                <a:lnTo>
                  <a:pt x="21844" y="7619"/>
                </a:lnTo>
                <a:lnTo>
                  <a:pt x="19685" y="3810"/>
                </a:lnTo>
                <a:lnTo>
                  <a:pt x="15621" y="1142"/>
                </a:lnTo>
                <a:lnTo>
                  <a:pt x="11430" y="0"/>
                </a:lnTo>
                <a:lnTo>
                  <a:pt x="7239" y="1142"/>
                </a:lnTo>
                <a:lnTo>
                  <a:pt x="3683" y="3810"/>
                </a:lnTo>
                <a:lnTo>
                  <a:pt x="508" y="7619"/>
                </a:lnTo>
                <a:lnTo>
                  <a:pt x="0" y="12446"/>
                </a:lnTo>
                <a:lnTo>
                  <a:pt x="508" y="16255"/>
                </a:lnTo>
                <a:lnTo>
                  <a:pt x="3683" y="20574"/>
                </a:lnTo>
                <a:lnTo>
                  <a:pt x="7239" y="22733"/>
                </a:lnTo>
                <a:lnTo>
                  <a:pt x="11430" y="24384"/>
                </a:lnTo>
                <a:lnTo>
                  <a:pt x="12446" y="23875"/>
                </a:lnTo>
                <a:lnTo>
                  <a:pt x="15621" y="22733"/>
                </a:lnTo>
                <a:lnTo>
                  <a:pt x="19685" y="20574"/>
                </a:lnTo>
                <a:lnTo>
                  <a:pt x="21844" y="16255"/>
                </a:lnTo>
                <a:lnTo>
                  <a:pt x="22860" y="1244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3665220" y="2848355"/>
            <a:ext cx="24383" cy="22860"/>
          </a:xfrm>
          <a:custGeom>
            <a:avLst/>
            <a:gdLst/>
            <a:ahLst/>
            <a:cxnLst/>
            <a:rect l="l" t="t" r="r" b="b"/>
            <a:pathLst>
              <a:path w="24383" h="22860">
                <a:moveTo>
                  <a:pt x="24383" y="11430"/>
                </a:moveTo>
                <a:lnTo>
                  <a:pt x="23240" y="6731"/>
                </a:lnTo>
                <a:lnTo>
                  <a:pt x="21081" y="3175"/>
                </a:lnTo>
                <a:lnTo>
                  <a:pt x="16637" y="508"/>
                </a:lnTo>
                <a:lnTo>
                  <a:pt x="12191" y="0"/>
                </a:lnTo>
                <a:lnTo>
                  <a:pt x="7238" y="508"/>
                </a:lnTo>
                <a:lnTo>
                  <a:pt x="3937" y="3175"/>
                </a:lnTo>
                <a:lnTo>
                  <a:pt x="507" y="6731"/>
                </a:lnTo>
                <a:lnTo>
                  <a:pt x="0" y="11430"/>
                </a:lnTo>
                <a:lnTo>
                  <a:pt x="507" y="15113"/>
                </a:lnTo>
                <a:lnTo>
                  <a:pt x="3937" y="19177"/>
                </a:lnTo>
                <a:lnTo>
                  <a:pt x="7238" y="21844"/>
                </a:lnTo>
                <a:lnTo>
                  <a:pt x="12191" y="22860"/>
                </a:lnTo>
                <a:lnTo>
                  <a:pt x="13842" y="22352"/>
                </a:lnTo>
                <a:lnTo>
                  <a:pt x="16637" y="21844"/>
                </a:lnTo>
                <a:lnTo>
                  <a:pt x="18287" y="20320"/>
                </a:lnTo>
                <a:lnTo>
                  <a:pt x="21081" y="19177"/>
                </a:lnTo>
                <a:lnTo>
                  <a:pt x="23240" y="15113"/>
                </a:lnTo>
                <a:lnTo>
                  <a:pt x="24383" y="1143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3680460" y="2816352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11937" y="22351"/>
                </a:moveTo>
                <a:lnTo>
                  <a:pt x="15112" y="21844"/>
                </a:lnTo>
                <a:lnTo>
                  <a:pt x="19176" y="19685"/>
                </a:lnTo>
                <a:lnTo>
                  <a:pt x="21336" y="15621"/>
                </a:lnTo>
                <a:lnTo>
                  <a:pt x="22351" y="12953"/>
                </a:lnTo>
                <a:lnTo>
                  <a:pt x="22860" y="11430"/>
                </a:lnTo>
                <a:lnTo>
                  <a:pt x="21336" y="6731"/>
                </a:lnTo>
                <a:lnTo>
                  <a:pt x="19176" y="3683"/>
                </a:lnTo>
                <a:lnTo>
                  <a:pt x="15112" y="508"/>
                </a:lnTo>
                <a:lnTo>
                  <a:pt x="11429" y="0"/>
                </a:lnTo>
                <a:lnTo>
                  <a:pt x="6730" y="508"/>
                </a:lnTo>
                <a:lnTo>
                  <a:pt x="3175" y="3683"/>
                </a:lnTo>
                <a:lnTo>
                  <a:pt x="507" y="6731"/>
                </a:lnTo>
                <a:lnTo>
                  <a:pt x="0" y="11430"/>
                </a:lnTo>
                <a:lnTo>
                  <a:pt x="507" y="15621"/>
                </a:lnTo>
                <a:lnTo>
                  <a:pt x="3175" y="19685"/>
                </a:lnTo>
                <a:lnTo>
                  <a:pt x="6730" y="21844"/>
                </a:lnTo>
                <a:lnTo>
                  <a:pt x="11429" y="22860"/>
                </a:lnTo>
                <a:lnTo>
                  <a:pt x="11937" y="2235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3694176" y="2784348"/>
            <a:ext cx="24384" cy="24384"/>
          </a:xfrm>
          <a:custGeom>
            <a:avLst/>
            <a:gdLst/>
            <a:ahLst/>
            <a:cxnLst/>
            <a:rect l="l" t="t" r="r" b="b"/>
            <a:pathLst>
              <a:path w="24384" h="24384">
                <a:moveTo>
                  <a:pt x="24384" y="11937"/>
                </a:moveTo>
                <a:lnTo>
                  <a:pt x="23240" y="7619"/>
                </a:lnTo>
                <a:lnTo>
                  <a:pt x="21082" y="3810"/>
                </a:lnTo>
                <a:lnTo>
                  <a:pt x="16637" y="507"/>
                </a:lnTo>
                <a:lnTo>
                  <a:pt x="12191" y="0"/>
                </a:lnTo>
                <a:lnTo>
                  <a:pt x="7238" y="507"/>
                </a:lnTo>
                <a:lnTo>
                  <a:pt x="3937" y="3810"/>
                </a:lnTo>
                <a:lnTo>
                  <a:pt x="508" y="7619"/>
                </a:lnTo>
                <a:lnTo>
                  <a:pt x="0" y="11937"/>
                </a:lnTo>
                <a:lnTo>
                  <a:pt x="508" y="16255"/>
                </a:lnTo>
                <a:lnTo>
                  <a:pt x="3937" y="20574"/>
                </a:lnTo>
                <a:lnTo>
                  <a:pt x="7238" y="22732"/>
                </a:lnTo>
                <a:lnTo>
                  <a:pt x="12191" y="24384"/>
                </a:lnTo>
                <a:lnTo>
                  <a:pt x="14350" y="23240"/>
                </a:lnTo>
                <a:lnTo>
                  <a:pt x="18287" y="21716"/>
                </a:lnTo>
                <a:lnTo>
                  <a:pt x="21082" y="20574"/>
                </a:lnTo>
                <a:lnTo>
                  <a:pt x="23240" y="16255"/>
                </a:lnTo>
                <a:lnTo>
                  <a:pt x="24384" y="119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3707891" y="2752344"/>
            <a:ext cx="24384" cy="24383"/>
          </a:xfrm>
          <a:custGeom>
            <a:avLst/>
            <a:gdLst/>
            <a:ahLst/>
            <a:cxnLst/>
            <a:rect l="l" t="t" r="r" b="b"/>
            <a:pathLst>
              <a:path w="24384" h="24383">
                <a:moveTo>
                  <a:pt x="13843" y="23875"/>
                </a:moveTo>
                <a:lnTo>
                  <a:pt x="16637" y="23240"/>
                </a:lnTo>
                <a:lnTo>
                  <a:pt x="20447" y="20446"/>
                </a:lnTo>
                <a:lnTo>
                  <a:pt x="23241" y="16636"/>
                </a:lnTo>
                <a:lnTo>
                  <a:pt x="23875" y="13842"/>
                </a:lnTo>
                <a:lnTo>
                  <a:pt x="24384" y="12191"/>
                </a:lnTo>
                <a:lnTo>
                  <a:pt x="23241" y="7238"/>
                </a:lnTo>
                <a:lnTo>
                  <a:pt x="20447" y="3301"/>
                </a:lnTo>
                <a:lnTo>
                  <a:pt x="16637" y="507"/>
                </a:lnTo>
                <a:lnTo>
                  <a:pt x="12192" y="0"/>
                </a:lnTo>
                <a:lnTo>
                  <a:pt x="7238" y="507"/>
                </a:lnTo>
                <a:lnTo>
                  <a:pt x="3302" y="3301"/>
                </a:lnTo>
                <a:lnTo>
                  <a:pt x="508" y="7238"/>
                </a:lnTo>
                <a:lnTo>
                  <a:pt x="0" y="12191"/>
                </a:lnTo>
                <a:lnTo>
                  <a:pt x="508" y="16636"/>
                </a:lnTo>
                <a:lnTo>
                  <a:pt x="3302" y="20446"/>
                </a:lnTo>
                <a:lnTo>
                  <a:pt x="7238" y="23240"/>
                </a:lnTo>
                <a:lnTo>
                  <a:pt x="12192" y="24383"/>
                </a:lnTo>
                <a:lnTo>
                  <a:pt x="13843" y="2387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3723132" y="2720340"/>
            <a:ext cx="22859" cy="24384"/>
          </a:xfrm>
          <a:custGeom>
            <a:avLst/>
            <a:gdLst/>
            <a:ahLst/>
            <a:cxnLst/>
            <a:rect l="l" t="t" r="r" b="b"/>
            <a:pathLst>
              <a:path w="22859" h="24384">
                <a:moveTo>
                  <a:pt x="0" y="12192"/>
                </a:moveTo>
                <a:lnTo>
                  <a:pt x="507" y="16637"/>
                </a:lnTo>
                <a:lnTo>
                  <a:pt x="3682" y="21082"/>
                </a:lnTo>
                <a:lnTo>
                  <a:pt x="6730" y="23240"/>
                </a:lnTo>
                <a:lnTo>
                  <a:pt x="11429" y="24384"/>
                </a:lnTo>
                <a:lnTo>
                  <a:pt x="11937" y="23875"/>
                </a:lnTo>
                <a:lnTo>
                  <a:pt x="15620" y="23240"/>
                </a:lnTo>
                <a:lnTo>
                  <a:pt x="19684" y="21082"/>
                </a:lnTo>
                <a:lnTo>
                  <a:pt x="20827" y="18287"/>
                </a:lnTo>
                <a:lnTo>
                  <a:pt x="21843" y="16637"/>
                </a:lnTo>
                <a:lnTo>
                  <a:pt x="22351" y="13843"/>
                </a:lnTo>
                <a:lnTo>
                  <a:pt x="22859" y="12192"/>
                </a:lnTo>
                <a:lnTo>
                  <a:pt x="21843" y="7238"/>
                </a:lnTo>
                <a:lnTo>
                  <a:pt x="19684" y="3937"/>
                </a:lnTo>
                <a:lnTo>
                  <a:pt x="15620" y="508"/>
                </a:lnTo>
                <a:lnTo>
                  <a:pt x="11429" y="0"/>
                </a:lnTo>
                <a:lnTo>
                  <a:pt x="6730" y="508"/>
                </a:lnTo>
                <a:lnTo>
                  <a:pt x="3682" y="3937"/>
                </a:lnTo>
                <a:lnTo>
                  <a:pt x="507" y="7238"/>
                </a:lnTo>
                <a:lnTo>
                  <a:pt x="0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3736848" y="2688336"/>
            <a:ext cx="24384" cy="24384"/>
          </a:xfrm>
          <a:custGeom>
            <a:avLst/>
            <a:gdLst/>
            <a:ahLst/>
            <a:cxnLst/>
            <a:rect l="l" t="t" r="r" b="b"/>
            <a:pathLst>
              <a:path w="24384" h="24384">
                <a:moveTo>
                  <a:pt x="24384" y="12446"/>
                </a:moveTo>
                <a:lnTo>
                  <a:pt x="23240" y="7619"/>
                </a:lnTo>
                <a:lnTo>
                  <a:pt x="20447" y="3810"/>
                </a:lnTo>
                <a:lnTo>
                  <a:pt x="16637" y="1142"/>
                </a:lnTo>
                <a:lnTo>
                  <a:pt x="12191" y="0"/>
                </a:lnTo>
                <a:lnTo>
                  <a:pt x="7238" y="1142"/>
                </a:lnTo>
                <a:lnTo>
                  <a:pt x="3301" y="3810"/>
                </a:lnTo>
                <a:lnTo>
                  <a:pt x="507" y="7619"/>
                </a:lnTo>
                <a:lnTo>
                  <a:pt x="0" y="12446"/>
                </a:lnTo>
                <a:lnTo>
                  <a:pt x="507" y="16255"/>
                </a:lnTo>
                <a:lnTo>
                  <a:pt x="3301" y="20574"/>
                </a:lnTo>
                <a:lnTo>
                  <a:pt x="7238" y="22733"/>
                </a:lnTo>
                <a:lnTo>
                  <a:pt x="12191" y="24384"/>
                </a:lnTo>
                <a:lnTo>
                  <a:pt x="13842" y="23875"/>
                </a:lnTo>
                <a:lnTo>
                  <a:pt x="16637" y="22733"/>
                </a:lnTo>
                <a:lnTo>
                  <a:pt x="20447" y="20574"/>
                </a:lnTo>
                <a:lnTo>
                  <a:pt x="23240" y="16255"/>
                </a:lnTo>
                <a:lnTo>
                  <a:pt x="24384" y="1244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3750564" y="2659379"/>
            <a:ext cx="22860" cy="21336"/>
          </a:xfrm>
          <a:custGeom>
            <a:avLst/>
            <a:gdLst/>
            <a:ahLst/>
            <a:cxnLst/>
            <a:rect l="l" t="t" r="r" b="b"/>
            <a:pathLst>
              <a:path w="22860" h="21336">
                <a:moveTo>
                  <a:pt x="11937" y="20828"/>
                </a:moveTo>
                <a:lnTo>
                  <a:pt x="15621" y="20320"/>
                </a:lnTo>
                <a:lnTo>
                  <a:pt x="19685" y="17907"/>
                </a:lnTo>
                <a:lnTo>
                  <a:pt x="21844" y="14605"/>
                </a:lnTo>
                <a:lnTo>
                  <a:pt x="22860" y="10668"/>
                </a:lnTo>
                <a:lnTo>
                  <a:pt x="21844" y="6350"/>
                </a:lnTo>
                <a:lnTo>
                  <a:pt x="19685" y="2921"/>
                </a:lnTo>
                <a:lnTo>
                  <a:pt x="15621" y="508"/>
                </a:lnTo>
                <a:lnTo>
                  <a:pt x="11430" y="0"/>
                </a:lnTo>
                <a:lnTo>
                  <a:pt x="6731" y="508"/>
                </a:lnTo>
                <a:lnTo>
                  <a:pt x="3683" y="2921"/>
                </a:lnTo>
                <a:lnTo>
                  <a:pt x="508" y="6350"/>
                </a:lnTo>
                <a:lnTo>
                  <a:pt x="0" y="10668"/>
                </a:lnTo>
                <a:lnTo>
                  <a:pt x="508" y="14605"/>
                </a:lnTo>
                <a:lnTo>
                  <a:pt x="3683" y="17907"/>
                </a:lnTo>
                <a:lnTo>
                  <a:pt x="6731" y="20320"/>
                </a:lnTo>
                <a:lnTo>
                  <a:pt x="11430" y="21336"/>
                </a:lnTo>
                <a:lnTo>
                  <a:pt x="11937" y="2082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3765804" y="2627376"/>
            <a:ext cx="21336" cy="21336"/>
          </a:xfrm>
          <a:custGeom>
            <a:avLst/>
            <a:gdLst/>
            <a:ahLst/>
            <a:cxnLst/>
            <a:rect l="l" t="t" r="r" b="b"/>
            <a:pathLst>
              <a:path w="21336" h="21336">
                <a:moveTo>
                  <a:pt x="11175" y="20827"/>
                </a:moveTo>
                <a:lnTo>
                  <a:pt x="14605" y="20320"/>
                </a:lnTo>
                <a:lnTo>
                  <a:pt x="17907" y="18414"/>
                </a:lnTo>
                <a:lnTo>
                  <a:pt x="20320" y="14604"/>
                </a:lnTo>
                <a:lnTo>
                  <a:pt x="21336" y="10668"/>
                </a:lnTo>
                <a:lnTo>
                  <a:pt x="20320" y="6350"/>
                </a:lnTo>
                <a:lnTo>
                  <a:pt x="17907" y="3428"/>
                </a:lnTo>
                <a:lnTo>
                  <a:pt x="14605" y="508"/>
                </a:lnTo>
                <a:lnTo>
                  <a:pt x="10668" y="0"/>
                </a:lnTo>
                <a:lnTo>
                  <a:pt x="6350" y="508"/>
                </a:lnTo>
                <a:lnTo>
                  <a:pt x="2921" y="3428"/>
                </a:lnTo>
                <a:lnTo>
                  <a:pt x="508" y="6350"/>
                </a:lnTo>
                <a:lnTo>
                  <a:pt x="0" y="10668"/>
                </a:lnTo>
                <a:lnTo>
                  <a:pt x="508" y="14604"/>
                </a:lnTo>
                <a:lnTo>
                  <a:pt x="2921" y="18414"/>
                </a:lnTo>
                <a:lnTo>
                  <a:pt x="6350" y="20320"/>
                </a:lnTo>
                <a:lnTo>
                  <a:pt x="10668" y="21336"/>
                </a:lnTo>
                <a:lnTo>
                  <a:pt x="11175" y="2082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3777996" y="2595372"/>
            <a:ext cx="24383" cy="24383"/>
          </a:xfrm>
          <a:custGeom>
            <a:avLst/>
            <a:gdLst/>
            <a:ahLst/>
            <a:cxnLst/>
            <a:rect l="l" t="t" r="r" b="b"/>
            <a:pathLst>
              <a:path w="24383" h="24383">
                <a:moveTo>
                  <a:pt x="24383" y="12445"/>
                </a:moveTo>
                <a:lnTo>
                  <a:pt x="23240" y="7619"/>
                </a:lnTo>
                <a:lnTo>
                  <a:pt x="21081" y="3810"/>
                </a:lnTo>
                <a:lnTo>
                  <a:pt x="16637" y="1142"/>
                </a:lnTo>
                <a:lnTo>
                  <a:pt x="12191" y="0"/>
                </a:lnTo>
                <a:lnTo>
                  <a:pt x="7238" y="1142"/>
                </a:lnTo>
                <a:lnTo>
                  <a:pt x="3937" y="3810"/>
                </a:lnTo>
                <a:lnTo>
                  <a:pt x="507" y="7619"/>
                </a:lnTo>
                <a:lnTo>
                  <a:pt x="0" y="12445"/>
                </a:lnTo>
                <a:lnTo>
                  <a:pt x="507" y="16255"/>
                </a:lnTo>
                <a:lnTo>
                  <a:pt x="3937" y="20574"/>
                </a:lnTo>
                <a:lnTo>
                  <a:pt x="7238" y="22732"/>
                </a:lnTo>
                <a:lnTo>
                  <a:pt x="12191" y="24383"/>
                </a:lnTo>
                <a:lnTo>
                  <a:pt x="14350" y="23875"/>
                </a:lnTo>
                <a:lnTo>
                  <a:pt x="18287" y="21716"/>
                </a:lnTo>
                <a:lnTo>
                  <a:pt x="21081" y="20574"/>
                </a:lnTo>
                <a:lnTo>
                  <a:pt x="23240" y="16255"/>
                </a:lnTo>
                <a:lnTo>
                  <a:pt x="24383" y="1244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3794760" y="2563367"/>
            <a:ext cx="22860" cy="24384"/>
          </a:xfrm>
          <a:custGeom>
            <a:avLst/>
            <a:gdLst/>
            <a:ahLst/>
            <a:cxnLst/>
            <a:rect l="l" t="t" r="r" b="b"/>
            <a:pathLst>
              <a:path w="22860" h="24384">
                <a:moveTo>
                  <a:pt x="0" y="12192"/>
                </a:moveTo>
                <a:lnTo>
                  <a:pt x="507" y="16637"/>
                </a:lnTo>
                <a:lnTo>
                  <a:pt x="3682" y="20447"/>
                </a:lnTo>
                <a:lnTo>
                  <a:pt x="6730" y="23241"/>
                </a:lnTo>
                <a:lnTo>
                  <a:pt x="11429" y="24384"/>
                </a:lnTo>
                <a:lnTo>
                  <a:pt x="12953" y="23876"/>
                </a:lnTo>
                <a:lnTo>
                  <a:pt x="15620" y="23241"/>
                </a:lnTo>
                <a:lnTo>
                  <a:pt x="17144" y="22225"/>
                </a:lnTo>
                <a:lnTo>
                  <a:pt x="19685" y="20447"/>
                </a:lnTo>
                <a:lnTo>
                  <a:pt x="21843" y="16637"/>
                </a:lnTo>
                <a:lnTo>
                  <a:pt x="22351" y="13843"/>
                </a:lnTo>
                <a:lnTo>
                  <a:pt x="22860" y="12192"/>
                </a:lnTo>
                <a:lnTo>
                  <a:pt x="21843" y="7239"/>
                </a:lnTo>
                <a:lnTo>
                  <a:pt x="19685" y="3302"/>
                </a:lnTo>
                <a:lnTo>
                  <a:pt x="15620" y="508"/>
                </a:lnTo>
                <a:lnTo>
                  <a:pt x="11429" y="0"/>
                </a:lnTo>
                <a:lnTo>
                  <a:pt x="6730" y="508"/>
                </a:lnTo>
                <a:lnTo>
                  <a:pt x="3682" y="3302"/>
                </a:lnTo>
                <a:lnTo>
                  <a:pt x="507" y="7239"/>
                </a:lnTo>
                <a:lnTo>
                  <a:pt x="0" y="1219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3808476" y="2531364"/>
            <a:ext cx="24384" cy="22860"/>
          </a:xfrm>
          <a:custGeom>
            <a:avLst/>
            <a:gdLst/>
            <a:ahLst/>
            <a:cxnLst/>
            <a:rect l="l" t="t" r="r" b="b"/>
            <a:pathLst>
              <a:path w="24384" h="22860">
                <a:moveTo>
                  <a:pt x="12953" y="22351"/>
                </a:moveTo>
                <a:lnTo>
                  <a:pt x="16256" y="21844"/>
                </a:lnTo>
                <a:lnTo>
                  <a:pt x="20574" y="19685"/>
                </a:lnTo>
                <a:lnTo>
                  <a:pt x="22733" y="15621"/>
                </a:lnTo>
                <a:lnTo>
                  <a:pt x="23875" y="12953"/>
                </a:lnTo>
                <a:lnTo>
                  <a:pt x="24384" y="11430"/>
                </a:lnTo>
                <a:lnTo>
                  <a:pt x="22733" y="6731"/>
                </a:lnTo>
                <a:lnTo>
                  <a:pt x="20574" y="3683"/>
                </a:lnTo>
                <a:lnTo>
                  <a:pt x="16256" y="508"/>
                </a:lnTo>
                <a:lnTo>
                  <a:pt x="12446" y="0"/>
                </a:lnTo>
                <a:lnTo>
                  <a:pt x="7620" y="508"/>
                </a:lnTo>
                <a:lnTo>
                  <a:pt x="3810" y="3683"/>
                </a:lnTo>
                <a:lnTo>
                  <a:pt x="1143" y="6731"/>
                </a:lnTo>
                <a:lnTo>
                  <a:pt x="0" y="11430"/>
                </a:lnTo>
                <a:lnTo>
                  <a:pt x="1143" y="15621"/>
                </a:lnTo>
                <a:lnTo>
                  <a:pt x="3810" y="19685"/>
                </a:lnTo>
                <a:lnTo>
                  <a:pt x="7620" y="21844"/>
                </a:lnTo>
                <a:lnTo>
                  <a:pt x="12446" y="22860"/>
                </a:lnTo>
                <a:lnTo>
                  <a:pt x="12953" y="2235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3822191" y="2499360"/>
            <a:ext cx="24384" cy="24384"/>
          </a:xfrm>
          <a:custGeom>
            <a:avLst/>
            <a:gdLst/>
            <a:ahLst/>
            <a:cxnLst/>
            <a:rect l="l" t="t" r="r" b="b"/>
            <a:pathLst>
              <a:path w="24384" h="24384">
                <a:moveTo>
                  <a:pt x="24384" y="12445"/>
                </a:moveTo>
                <a:lnTo>
                  <a:pt x="23241" y="7619"/>
                </a:lnTo>
                <a:lnTo>
                  <a:pt x="21082" y="3810"/>
                </a:lnTo>
                <a:lnTo>
                  <a:pt x="16637" y="1142"/>
                </a:lnTo>
                <a:lnTo>
                  <a:pt x="12192" y="0"/>
                </a:lnTo>
                <a:lnTo>
                  <a:pt x="7238" y="1142"/>
                </a:lnTo>
                <a:lnTo>
                  <a:pt x="3937" y="3810"/>
                </a:lnTo>
                <a:lnTo>
                  <a:pt x="508" y="7619"/>
                </a:lnTo>
                <a:lnTo>
                  <a:pt x="0" y="12445"/>
                </a:lnTo>
                <a:lnTo>
                  <a:pt x="508" y="16255"/>
                </a:lnTo>
                <a:lnTo>
                  <a:pt x="3937" y="20574"/>
                </a:lnTo>
                <a:lnTo>
                  <a:pt x="7238" y="22732"/>
                </a:lnTo>
                <a:lnTo>
                  <a:pt x="12192" y="24384"/>
                </a:lnTo>
                <a:lnTo>
                  <a:pt x="14350" y="23875"/>
                </a:lnTo>
                <a:lnTo>
                  <a:pt x="18287" y="21716"/>
                </a:lnTo>
                <a:lnTo>
                  <a:pt x="21082" y="20574"/>
                </a:lnTo>
                <a:lnTo>
                  <a:pt x="23241" y="16255"/>
                </a:lnTo>
                <a:lnTo>
                  <a:pt x="24384" y="1244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3302508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3" y="14096"/>
                </a:lnTo>
                <a:lnTo>
                  <a:pt x="33400" y="10413"/>
                </a:lnTo>
                <a:lnTo>
                  <a:pt x="30225" y="5206"/>
                </a:lnTo>
                <a:lnTo>
                  <a:pt x="23875" y="1523"/>
                </a:lnTo>
                <a:lnTo>
                  <a:pt x="20700" y="0"/>
                </a:lnTo>
                <a:lnTo>
                  <a:pt x="17525" y="0"/>
                </a:lnTo>
                <a:lnTo>
                  <a:pt x="10667" y="1523"/>
                </a:lnTo>
                <a:lnTo>
                  <a:pt x="5333" y="5206"/>
                </a:lnTo>
                <a:lnTo>
                  <a:pt x="1015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5" y="24002"/>
                </a:lnTo>
                <a:lnTo>
                  <a:pt x="5333" y="29844"/>
                </a:lnTo>
                <a:lnTo>
                  <a:pt x="10667" y="33019"/>
                </a:lnTo>
                <a:lnTo>
                  <a:pt x="14350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019"/>
                </a:lnTo>
                <a:lnTo>
                  <a:pt x="30225" y="29844"/>
                </a:lnTo>
                <a:lnTo>
                  <a:pt x="33400" y="24002"/>
                </a:lnTo>
                <a:lnTo>
                  <a:pt x="34543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3349752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4" y="14096"/>
                </a:lnTo>
                <a:lnTo>
                  <a:pt x="32893" y="10413"/>
                </a:lnTo>
                <a:lnTo>
                  <a:pt x="29718" y="5206"/>
                </a:lnTo>
                <a:lnTo>
                  <a:pt x="23875" y="1523"/>
                </a:lnTo>
                <a:lnTo>
                  <a:pt x="20193" y="0"/>
                </a:lnTo>
                <a:lnTo>
                  <a:pt x="17525" y="0"/>
                </a:lnTo>
                <a:lnTo>
                  <a:pt x="10033" y="1523"/>
                </a:lnTo>
                <a:lnTo>
                  <a:pt x="4825" y="5206"/>
                </a:lnTo>
                <a:lnTo>
                  <a:pt x="1015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5" y="24002"/>
                </a:lnTo>
                <a:lnTo>
                  <a:pt x="4825" y="29844"/>
                </a:lnTo>
                <a:lnTo>
                  <a:pt x="10033" y="33019"/>
                </a:lnTo>
                <a:lnTo>
                  <a:pt x="13843" y="34543"/>
                </a:lnTo>
                <a:lnTo>
                  <a:pt x="17525" y="35051"/>
                </a:lnTo>
                <a:lnTo>
                  <a:pt x="20193" y="34543"/>
                </a:lnTo>
                <a:lnTo>
                  <a:pt x="23875" y="33019"/>
                </a:lnTo>
                <a:lnTo>
                  <a:pt x="29718" y="29844"/>
                </a:lnTo>
                <a:lnTo>
                  <a:pt x="32893" y="24002"/>
                </a:lnTo>
                <a:lnTo>
                  <a:pt x="34544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3395472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3" y="14096"/>
                </a:lnTo>
                <a:lnTo>
                  <a:pt x="33400" y="10413"/>
                </a:lnTo>
                <a:lnTo>
                  <a:pt x="29717" y="5206"/>
                </a:lnTo>
                <a:lnTo>
                  <a:pt x="23875" y="1523"/>
                </a:lnTo>
                <a:lnTo>
                  <a:pt x="20700" y="0"/>
                </a:lnTo>
                <a:lnTo>
                  <a:pt x="17525" y="0"/>
                </a:lnTo>
                <a:lnTo>
                  <a:pt x="10667" y="1523"/>
                </a:lnTo>
                <a:lnTo>
                  <a:pt x="5333" y="5206"/>
                </a:lnTo>
                <a:lnTo>
                  <a:pt x="1015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5" y="24002"/>
                </a:lnTo>
                <a:lnTo>
                  <a:pt x="5333" y="29844"/>
                </a:lnTo>
                <a:lnTo>
                  <a:pt x="10667" y="33019"/>
                </a:lnTo>
                <a:lnTo>
                  <a:pt x="13842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019"/>
                </a:lnTo>
                <a:lnTo>
                  <a:pt x="29717" y="29844"/>
                </a:lnTo>
                <a:lnTo>
                  <a:pt x="33400" y="24002"/>
                </a:lnTo>
                <a:lnTo>
                  <a:pt x="34543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3441191" y="2790444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779"/>
                </a:moveTo>
                <a:lnTo>
                  <a:pt x="34544" y="14096"/>
                </a:lnTo>
                <a:lnTo>
                  <a:pt x="33400" y="10413"/>
                </a:lnTo>
                <a:lnTo>
                  <a:pt x="30225" y="5206"/>
                </a:lnTo>
                <a:lnTo>
                  <a:pt x="23875" y="1523"/>
                </a:lnTo>
                <a:lnTo>
                  <a:pt x="20700" y="0"/>
                </a:lnTo>
                <a:lnTo>
                  <a:pt x="17525" y="0"/>
                </a:lnTo>
                <a:lnTo>
                  <a:pt x="10668" y="1523"/>
                </a:lnTo>
                <a:lnTo>
                  <a:pt x="5334" y="5206"/>
                </a:lnTo>
                <a:lnTo>
                  <a:pt x="1016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6" y="24002"/>
                </a:lnTo>
                <a:lnTo>
                  <a:pt x="5334" y="29844"/>
                </a:lnTo>
                <a:lnTo>
                  <a:pt x="10668" y="33019"/>
                </a:lnTo>
                <a:lnTo>
                  <a:pt x="14350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019"/>
                </a:lnTo>
                <a:lnTo>
                  <a:pt x="30225" y="29844"/>
                </a:lnTo>
                <a:lnTo>
                  <a:pt x="33400" y="24002"/>
                </a:lnTo>
                <a:lnTo>
                  <a:pt x="34544" y="20446"/>
                </a:lnTo>
                <a:lnTo>
                  <a:pt x="35052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3489960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3" y="14096"/>
                </a:lnTo>
                <a:lnTo>
                  <a:pt x="32892" y="10413"/>
                </a:lnTo>
                <a:lnTo>
                  <a:pt x="29717" y="5206"/>
                </a:lnTo>
                <a:lnTo>
                  <a:pt x="23875" y="1523"/>
                </a:lnTo>
                <a:lnTo>
                  <a:pt x="20192" y="0"/>
                </a:lnTo>
                <a:lnTo>
                  <a:pt x="17525" y="0"/>
                </a:lnTo>
                <a:lnTo>
                  <a:pt x="10032" y="1523"/>
                </a:lnTo>
                <a:lnTo>
                  <a:pt x="4825" y="5206"/>
                </a:lnTo>
                <a:lnTo>
                  <a:pt x="1015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5" y="24002"/>
                </a:lnTo>
                <a:lnTo>
                  <a:pt x="4825" y="29844"/>
                </a:lnTo>
                <a:lnTo>
                  <a:pt x="10032" y="33019"/>
                </a:lnTo>
                <a:lnTo>
                  <a:pt x="13842" y="34543"/>
                </a:lnTo>
                <a:lnTo>
                  <a:pt x="17525" y="35051"/>
                </a:lnTo>
                <a:lnTo>
                  <a:pt x="20192" y="34543"/>
                </a:lnTo>
                <a:lnTo>
                  <a:pt x="23875" y="33019"/>
                </a:lnTo>
                <a:lnTo>
                  <a:pt x="29717" y="29844"/>
                </a:lnTo>
                <a:lnTo>
                  <a:pt x="32892" y="24002"/>
                </a:lnTo>
                <a:lnTo>
                  <a:pt x="34543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3535679" y="2790444"/>
            <a:ext cx="35052" cy="35051"/>
          </a:xfrm>
          <a:custGeom>
            <a:avLst/>
            <a:gdLst/>
            <a:ahLst/>
            <a:cxnLst/>
            <a:rect l="l" t="t" r="r" b="b"/>
            <a:pathLst>
              <a:path w="35052" h="35051">
                <a:moveTo>
                  <a:pt x="35052" y="17779"/>
                </a:moveTo>
                <a:lnTo>
                  <a:pt x="34544" y="14096"/>
                </a:lnTo>
                <a:lnTo>
                  <a:pt x="33400" y="10413"/>
                </a:lnTo>
                <a:lnTo>
                  <a:pt x="29718" y="5206"/>
                </a:lnTo>
                <a:lnTo>
                  <a:pt x="23875" y="1523"/>
                </a:lnTo>
                <a:lnTo>
                  <a:pt x="20700" y="0"/>
                </a:lnTo>
                <a:lnTo>
                  <a:pt x="17525" y="0"/>
                </a:lnTo>
                <a:lnTo>
                  <a:pt x="10668" y="1523"/>
                </a:lnTo>
                <a:lnTo>
                  <a:pt x="5334" y="5206"/>
                </a:lnTo>
                <a:lnTo>
                  <a:pt x="1016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6" y="24002"/>
                </a:lnTo>
                <a:lnTo>
                  <a:pt x="5334" y="29844"/>
                </a:lnTo>
                <a:lnTo>
                  <a:pt x="10668" y="33019"/>
                </a:lnTo>
                <a:lnTo>
                  <a:pt x="13843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019"/>
                </a:lnTo>
                <a:lnTo>
                  <a:pt x="29718" y="29844"/>
                </a:lnTo>
                <a:lnTo>
                  <a:pt x="33400" y="24002"/>
                </a:lnTo>
                <a:lnTo>
                  <a:pt x="34544" y="20446"/>
                </a:lnTo>
                <a:lnTo>
                  <a:pt x="35052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3582924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3" y="14096"/>
                </a:lnTo>
                <a:lnTo>
                  <a:pt x="33400" y="10413"/>
                </a:lnTo>
                <a:lnTo>
                  <a:pt x="30225" y="5206"/>
                </a:lnTo>
                <a:lnTo>
                  <a:pt x="24384" y="1523"/>
                </a:lnTo>
                <a:lnTo>
                  <a:pt x="20700" y="0"/>
                </a:lnTo>
                <a:lnTo>
                  <a:pt x="17525" y="0"/>
                </a:lnTo>
                <a:lnTo>
                  <a:pt x="10667" y="1523"/>
                </a:lnTo>
                <a:lnTo>
                  <a:pt x="5334" y="5206"/>
                </a:lnTo>
                <a:lnTo>
                  <a:pt x="1015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5" y="24002"/>
                </a:lnTo>
                <a:lnTo>
                  <a:pt x="5334" y="29844"/>
                </a:lnTo>
                <a:lnTo>
                  <a:pt x="10667" y="33019"/>
                </a:lnTo>
                <a:lnTo>
                  <a:pt x="14350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4384" y="33019"/>
                </a:lnTo>
                <a:lnTo>
                  <a:pt x="30225" y="29844"/>
                </a:lnTo>
                <a:lnTo>
                  <a:pt x="33400" y="24002"/>
                </a:lnTo>
                <a:lnTo>
                  <a:pt x="34543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3628644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3" y="14096"/>
                </a:lnTo>
                <a:lnTo>
                  <a:pt x="33400" y="10413"/>
                </a:lnTo>
                <a:lnTo>
                  <a:pt x="29717" y="5206"/>
                </a:lnTo>
                <a:lnTo>
                  <a:pt x="23875" y="1523"/>
                </a:lnTo>
                <a:lnTo>
                  <a:pt x="20192" y="0"/>
                </a:lnTo>
                <a:lnTo>
                  <a:pt x="17525" y="0"/>
                </a:lnTo>
                <a:lnTo>
                  <a:pt x="10032" y="1523"/>
                </a:lnTo>
                <a:lnTo>
                  <a:pt x="5333" y="5206"/>
                </a:lnTo>
                <a:lnTo>
                  <a:pt x="1015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5" y="24002"/>
                </a:lnTo>
                <a:lnTo>
                  <a:pt x="5333" y="29844"/>
                </a:lnTo>
                <a:lnTo>
                  <a:pt x="10032" y="33019"/>
                </a:lnTo>
                <a:lnTo>
                  <a:pt x="13842" y="34543"/>
                </a:lnTo>
                <a:lnTo>
                  <a:pt x="17525" y="35051"/>
                </a:lnTo>
                <a:lnTo>
                  <a:pt x="20192" y="34543"/>
                </a:lnTo>
                <a:lnTo>
                  <a:pt x="23875" y="33019"/>
                </a:lnTo>
                <a:lnTo>
                  <a:pt x="29717" y="29844"/>
                </a:lnTo>
                <a:lnTo>
                  <a:pt x="33400" y="24002"/>
                </a:lnTo>
                <a:lnTo>
                  <a:pt x="34543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3677412" y="2790444"/>
            <a:ext cx="33527" cy="35051"/>
          </a:xfrm>
          <a:custGeom>
            <a:avLst/>
            <a:gdLst/>
            <a:ahLst/>
            <a:cxnLst/>
            <a:rect l="l" t="t" r="r" b="b"/>
            <a:pathLst>
              <a:path w="33527" h="35051">
                <a:moveTo>
                  <a:pt x="33527" y="17779"/>
                </a:moveTo>
                <a:lnTo>
                  <a:pt x="33020" y="14096"/>
                </a:lnTo>
                <a:lnTo>
                  <a:pt x="32003" y="10413"/>
                </a:lnTo>
                <a:lnTo>
                  <a:pt x="28448" y="5206"/>
                </a:lnTo>
                <a:lnTo>
                  <a:pt x="22860" y="1523"/>
                </a:lnTo>
                <a:lnTo>
                  <a:pt x="19812" y="0"/>
                </a:lnTo>
                <a:lnTo>
                  <a:pt x="16763" y="0"/>
                </a:lnTo>
                <a:lnTo>
                  <a:pt x="10160" y="1523"/>
                </a:lnTo>
                <a:lnTo>
                  <a:pt x="5079" y="5206"/>
                </a:lnTo>
                <a:lnTo>
                  <a:pt x="1015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5" y="24002"/>
                </a:lnTo>
                <a:lnTo>
                  <a:pt x="5079" y="29844"/>
                </a:lnTo>
                <a:lnTo>
                  <a:pt x="10160" y="33019"/>
                </a:lnTo>
                <a:lnTo>
                  <a:pt x="13208" y="34543"/>
                </a:lnTo>
                <a:lnTo>
                  <a:pt x="16763" y="35051"/>
                </a:lnTo>
                <a:lnTo>
                  <a:pt x="19812" y="34543"/>
                </a:lnTo>
                <a:lnTo>
                  <a:pt x="22860" y="33019"/>
                </a:lnTo>
                <a:lnTo>
                  <a:pt x="28448" y="29844"/>
                </a:lnTo>
                <a:lnTo>
                  <a:pt x="32003" y="24002"/>
                </a:lnTo>
                <a:lnTo>
                  <a:pt x="33020" y="20446"/>
                </a:lnTo>
                <a:lnTo>
                  <a:pt x="33527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3723132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3" y="14096"/>
                </a:lnTo>
                <a:lnTo>
                  <a:pt x="33400" y="10413"/>
                </a:lnTo>
                <a:lnTo>
                  <a:pt x="30225" y="5206"/>
                </a:lnTo>
                <a:lnTo>
                  <a:pt x="24383" y="1523"/>
                </a:lnTo>
                <a:lnTo>
                  <a:pt x="20700" y="0"/>
                </a:lnTo>
                <a:lnTo>
                  <a:pt x="17525" y="0"/>
                </a:lnTo>
                <a:lnTo>
                  <a:pt x="10667" y="1523"/>
                </a:lnTo>
                <a:lnTo>
                  <a:pt x="5333" y="5206"/>
                </a:lnTo>
                <a:lnTo>
                  <a:pt x="1015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5" y="24002"/>
                </a:lnTo>
                <a:lnTo>
                  <a:pt x="5333" y="29844"/>
                </a:lnTo>
                <a:lnTo>
                  <a:pt x="10667" y="33019"/>
                </a:lnTo>
                <a:lnTo>
                  <a:pt x="14350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4383" y="33019"/>
                </a:lnTo>
                <a:lnTo>
                  <a:pt x="30225" y="29844"/>
                </a:lnTo>
                <a:lnTo>
                  <a:pt x="33400" y="24002"/>
                </a:lnTo>
                <a:lnTo>
                  <a:pt x="34543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3770376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4" y="14096"/>
                </a:lnTo>
                <a:lnTo>
                  <a:pt x="33400" y="10413"/>
                </a:lnTo>
                <a:lnTo>
                  <a:pt x="29718" y="5206"/>
                </a:lnTo>
                <a:lnTo>
                  <a:pt x="23875" y="1523"/>
                </a:lnTo>
                <a:lnTo>
                  <a:pt x="20193" y="0"/>
                </a:lnTo>
                <a:lnTo>
                  <a:pt x="17525" y="0"/>
                </a:lnTo>
                <a:lnTo>
                  <a:pt x="10033" y="1523"/>
                </a:lnTo>
                <a:lnTo>
                  <a:pt x="5334" y="5206"/>
                </a:lnTo>
                <a:lnTo>
                  <a:pt x="1015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5" y="24002"/>
                </a:lnTo>
                <a:lnTo>
                  <a:pt x="5334" y="29844"/>
                </a:lnTo>
                <a:lnTo>
                  <a:pt x="10033" y="33019"/>
                </a:lnTo>
                <a:lnTo>
                  <a:pt x="13843" y="34543"/>
                </a:lnTo>
                <a:lnTo>
                  <a:pt x="17525" y="35051"/>
                </a:lnTo>
                <a:lnTo>
                  <a:pt x="20193" y="34543"/>
                </a:lnTo>
                <a:lnTo>
                  <a:pt x="23875" y="33019"/>
                </a:lnTo>
                <a:lnTo>
                  <a:pt x="29718" y="29844"/>
                </a:lnTo>
                <a:lnTo>
                  <a:pt x="33400" y="24002"/>
                </a:lnTo>
                <a:lnTo>
                  <a:pt x="34544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3816096" y="279044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779"/>
                </a:moveTo>
                <a:lnTo>
                  <a:pt x="34543" y="14096"/>
                </a:lnTo>
                <a:lnTo>
                  <a:pt x="33400" y="10413"/>
                </a:lnTo>
                <a:lnTo>
                  <a:pt x="29717" y="5206"/>
                </a:lnTo>
                <a:lnTo>
                  <a:pt x="23875" y="1523"/>
                </a:lnTo>
                <a:lnTo>
                  <a:pt x="20700" y="0"/>
                </a:lnTo>
                <a:lnTo>
                  <a:pt x="17525" y="0"/>
                </a:lnTo>
                <a:lnTo>
                  <a:pt x="10667" y="1523"/>
                </a:lnTo>
                <a:lnTo>
                  <a:pt x="5333" y="5206"/>
                </a:lnTo>
                <a:lnTo>
                  <a:pt x="1015" y="10413"/>
                </a:lnTo>
                <a:lnTo>
                  <a:pt x="0" y="17779"/>
                </a:lnTo>
                <a:lnTo>
                  <a:pt x="0" y="20446"/>
                </a:lnTo>
                <a:lnTo>
                  <a:pt x="1015" y="24002"/>
                </a:lnTo>
                <a:lnTo>
                  <a:pt x="5333" y="29844"/>
                </a:lnTo>
                <a:lnTo>
                  <a:pt x="10667" y="33019"/>
                </a:lnTo>
                <a:lnTo>
                  <a:pt x="13842" y="34543"/>
                </a:lnTo>
                <a:lnTo>
                  <a:pt x="17525" y="35051"/>
                </a:lnTo>
                <a:lnTo>
                  <a:pt x="20700" y="34543"/>
                </a:lnTo>
                <a:lnTo>
                  <a:pt x="23875" y="33019"/>
                </a:lnTo>
                <a:lnTo>
                  <a:pt x="29717" y="29844"/>
                </a:lnTo>
                <a:lnTo>
                  <a:pt x="33400" y="24002"/>
                </a:lnTo>
                <a:lnTo>
                  <a:pt x="34543" y="20446"/>
                </a:lnTo>
                <a:lnTo>
                  <a:pt x="3505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3861816" y="2790444"/>
            <a:ext cx="36575" cy="35051"/>
          </a:xfrm>
          <a:custGeom>
            <a:avLst/>
            <a:gdLst/>
            <a:ahLst/>
            <a:cxnLst/>
            <a:rect l="l" t="t" r="r" b="b"/>
            <a:pathLst>
              <a:path w="36575" h="35051">
                <a:moveTo>
                  <a:pt x="1143" y="24002"/>
                </a:moveTo>
                <a:lnTo>
                  <a:pt x="5461" y="29844"/>
                </a:lnTo>
                <a:lnTo>
                  <a:pt x="10922" y="33019"/>
                </a:lnTo>
                <a:lnTo>
                  <a:pt x="14732" y="34543"/>
                </a:lnTo>
                <a:lnTo>
                  <a:pt x="18034" y="35051"/>
                </a:lnTo>
                <a:lnTo>
                  <a:pt x="21336" y="34543"/>
                </a:lnTo>
                <a:lnTo>
                  <a:pt x="25146" y="33019"/>
                </a:lnTo>
                <a:lnTo>
                  <a:pt x="31114" y="29844"/>
                </a:lnTo>
                <a:lnTo>
                  <a:pt x="34417" y="24002"/>
                </a:lnTo>
                <a:lnTo>
                  <a:pt x="35433" y="20446"/>
                </a:lnTo>
                <a:lnTo>
                  <a:pt x="36575" y="17779"/>
                </a:lnTo>
                <a:lnTo>
                  <a:pt x="35433" y="14096"/>
                </a:lnTo>
                <a:lnTo>
                  <a:pt x="34417" y="10413"/>
                </a:lnTo>
                <a:lnTo>
                  <a:pt x="31114" y="5206"/>
                </a:lnTo>
                <a:lnTo>
                  <a:pt x="25146" y="1523"/>
                </a:lnTo>
                <a:lnTo>
                  <a:pt x="21336" y="0"/>
                </a:lnTo>
                <a:lnTo>
                  <a:pt x="18034" y="0"/>
                </a:lnTo>
                <a:lnTo>
                  <a:pt x="10922" y="1523"/>
                </a:lnTo>
                <a:lnTo>
                  <a:pt x="5461" y="5206"/>
                </a:lnTo>
                <a:lnTo>
                  <a:pt x="1143" y="10413"/>
                </a:lnTo>
                <a:lnTo>
                  <a:pt x="0" y="17779"/>
                </a:lnTo>
                <a:lnTo>
                  <a:pt x="0" y="20446"/>
                </a:lnTo>
                <a:lnTo>
                  <a:pt x="1143" y="24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3909060" y="2790444"/>
            <a:ext cx="36575" cy="35051"/>
          </a:xfrm>
          <a:custGeom>
            <a:avLst/>
            <a:gdLst/>
            <a:ahLst/>
            <a:cxnLst/>
            <a:rect l="l" t="t" r="r" b="b"/>
            <a:pathLst>
              <a:path w="36575" h="35051">
                <a:moveTo>
                  <a:pt x="36575" y="17525"/>
                </a:moveTo>
                <a:lnTo>
                  <a:pt x="36067" y="13842"/>
                </a:lnTo>
                <a:lnTo>
                  <a:pt x="34416" y="10032"/>
                </a:lnTo>
                <a:lnTo>
                  <a:pt x="31114" y="4825"/>
                </a:lnTo>
                <a:lnTo>
                  <a:pt x="25145" y="1015"/>
                </a:lnTo>
                <a:lnTo>
                  <a:pt x="21336" y="0"/>
                </a:lnTo>
                <a:lnTo>
                  <a:pt x="18541" y="0"/>
                </a:lnTo>
                <a:lnTo>
                  <a:pt x="10922" y="1015"/>
                </a:lnTo>
                <a:lnTo>
                  <a:pt x="5461" y="4825"/>
                </a:lnTo>
                <a:lnTo>
                  <a:pt x="1650" y="10032"/>
                </a:lnTo>
                <a:lnTo>
                  <a:pt x="0" y="17525"/>
                </a:lnTo>
                <a:lnTo>
                  <a:pt x="0" y="20192"/>
                </a:lnTo>
                <a:lnTo>
                  <a:pt x="1650" y="23875"/>
                </a:lnTo>
                <a:lnTo>
                  <a:pt x="5461" y="29717"/>
                </a:lnTo>
                <a:lnTo>
                  <a:pt x="10922" y="32892"/>
                </a:lnTo>
                <a:lnTo>
                  <a:pt x="14731" y="34543"/>
                </a:lnTo>
                <a:lnTo>
                  <a:pt x="18541" y="35051"/>
                </a:lnTo>
                <a:lnTo>
                  <a:pt x="21336" y="34543"/>
                </a:lnTo>
                <a:lnTo>
                  <a:pt x="25145" y="32892"/>
                </a:lnTo>
                <a:lnTo>
                  <a:pt x="31114" y="29717"/>
                </a:lnTo>
                <a:lnTo>
                  <a:pt x="34416" y="23875"/>
                </a:lnTo>
                <a:lnTo>
                  <a:pt x="36067" y="20192"/>
                </a:lnTo>
                <a:lnTo>
                  <a:pt x="36575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3953255" y="2801112"/>
            <a:ext cx="36576" cy="35051"/>
          </a:xfrm>
          <a:custGeom>
            <a:avLst/>
            <a:gdLst/>
            <a:ahLst/>
            <a:cxnLst/>
            <a:rect l="l" t="t" r="r" b="b"/>
            <a:pathLst>
              <a:path w="36576" h="35051">
                <a:moveTo>
                  <a:pt x="36576" y="17525"/>
                </a:moveTo>
                <a:lnTo>
                  <a:pt x="36068" y="13842"/>
                </a:lnTo>
                <a:lnTo>
                  <a:pt x="34417" y="10033"/>
                </a:lnTo>
                <a:lnTo>
                  <a:pt x="31115" y="4825"/>
                </a:lnTo>
                <a:lnTo>
                  <a:pt x="25146" y="1015"/>
                </a:lnTo>
                <a:lnTo>
                  <a:pt x="21336" y="0"/>
                </a:lnTo>
                <a:lnTo>
                  <a:pt x="18542" y="0"/>
                </a:lnTo>
                <a:lnTo>
                  <a:pt x="10922" y="1015"/>
                </a:lnTo>
                <a:lnTo>
                  <a:pt x="5461" y="4825"/>
                </a:lnTo>
                <a:lnTo>
                  <a:pt x="1651" y="10033"/>
                </a:lnTo>
                <a:lnTo>
                  <a:pt x="0" y="17525"/>
                </a:lnTo>
                <a:lnTo>
                  <a:pt x="0" y="20192"/>
                </a:lnTo>
                <a:lnTo>
                  <a:pt x="1651" y="23875"/>
                </a:lnTo>
                <a:lnTo>
                  <a:pt x="5461" y="29717"/>
                </a:lnTo>
                <a:lnTo>
                  <a:pt x="10922" y="32892"/>
                </a:lnTo>
                <a:lnTo>
                  <a:pt x="14732" y="34543"/>
                </a:lnTo>
                <a:lnTo>
                  <a:pt x="18542" y="35051"/>
                </a:lnTo>
                <a:lnTo>
                  <a:pt x="21336" y="34543"/>
                </a:lnTo>
                <a:lnTo>
                  <a:pt x="25146" y="32892"/>
                </a:lnTo>
                <a:lnTo>
                  <a:pt x="31115" y="29717"/>
                </a:lnTo>
                <a:lnTo>
                  <a:pt x="34417" y="23875"/>
                </a:lnTo>
                <a:lnTo>
                  <a:pt x="36068" y="20192"/>
                </a:lnTo>
                <a:lnTo>
                  <a:pt x="36576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3985260" y="2836164"/>
            <a:ext cx="35051" cy="35051"/>
          </a:xfrm>
          <a:custGeom>
            <a:avLst/>
            <a:gdLst/>
            <a:ahLst/>
            <a:cxnLst/>
            <a:rect l="l" t="t" r="r" b="b"/>
            <a:pathLst>
              <a:path w="35051" h="35051">
                <a:moveTo>
                  <a:pt x="35051" y="17525"/>
                </a:moveTo>
                <a:lnTo>
                  <a:pt x="34543" y="13843"/>
                </a:lnTo>
                <a:lnTo>
                  <a:pt x="33400" y="10668"/>
                </a:lnTo>
                <a:lnTo>
                  <a:pt x="29717" y="5334"/>
                </a:lnTo>
                <a:lnTo>
                  <a:pt x="23875" y="1015"/>
                </a:lnTo>
                <a:lnTo>
                  <a:pt x="20700" y="0"/>
                </a:lnTo>
                <a:lnTo>
                  <a:pt x="17525" y="0"/>
                </a:lnTo>
                <a:lnTo>
                  <a:pt x="10667" y="1015"/>
                </a:lnTo>
                <a:lnTo>
                  <a:pt x="5334" y="5334"/>
                </a:lnTo>
                <a:lnTo>
                  <a:pt x="1015" y="10668"/>
                </a:lnTo>
                <a:lnTo>
                  <a:pt x="0" y="17525"/>
                </a:lnTo>
                <a:lnTo>
                  <a:pt x="0" y="20193"/>
                </a:lnTo>
                <a:lnTo>
                  <a:pt x="1015" y="23875"/>
                </a:lnTo>
                <a:lnTo>
                  <a:pt x="5334" y="29718"/>
                </a:lnTo>
                <a:lnTo>
                  <a:pt x="10667" y="33400"/>
                </a:lnTo>
                <a:lnTo>
                  <a:pt x="13842" y="34544"/>
                </a:lnTo>
                <a:lnTo>
                  <a:pt x="17525" y="35051"/>
                </a:lnTo>
                <a:lnTo>
                  <a:pt x="20700" y="34544"/>
                </a:lnTo>
                <a:lnTo>
                  <a:pt x="23875" y="33400"/>
                </a:lnTo>
                <a:lnTo>
                  <a:pt x="29717" y="29718"/>
                </a:lnTo>
                <a:lnTo>
                  <a:pt x="33400" y="23875"/>
                </a:lnTo>
                <a:lnTo>
                  <a:pt x="34543" y="20193"/>
                </a:lnTo>
                <a:lnTo>
                  <a:pt x="3505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3992879" y="2884932"/>
            <a:ext cx="35052" cy="33527"/>
          </a:xfrm>
          <a:custGeom>
            <a:avLst/>
            <a:gdLst/>
            <a:ahLst/>
            <a:cxnLst/>
            <a:rect l="l" t="t" r="r" b="b"/>
            <a:pathLst>
              <a:path w="35052" h="33527">
                <a:moveTo>
                  <a:pt x="35052" y="16763"/>
                </a:moveTo>
                <a:lnTo>
                  <a:pt x="34544" y="13715"/>
                </a:lnTo>
                <a:lnTo>
                  <a:pt x="33020" y="10159"/>
                </a:lnTo>
                <a:lnTo>
                  <a:pt x="29845" y="5079"/>
                </a:lnTo>
                <a:lnTo>
                  <a:pt x="24003" y="1015"/>
                </a:lnTo>
                <a:lnTo>
                  <a:pt x="20447" y="0"/>
                </a:lnTo>
                <a:lnTo>
                  <a:pt x="17780" y="0"/>
                </a:lnTo>
                <a:lnTo>
                  <a:pt x="10414" y="1015"/>
                </a:lnTo>
                <a:lnTo>
                  <a:pt x="5207" y="5079"/>
                </a:lnTo>
                <a:lnTo>
                  <a:pt x="1524" y="10159"/>
                </a:lnTo>
                <a:lnTo>
                  <a:pt x="0" y="16763"/>
                </a:lnTo>
                <a:lnTo>
                  <a:pt x="0" y="19812"/>
                </a:lnTo>
                <a:lnTo>
                  <a:pt x="1524" y="22859"/>
                </a:lnTo>
                <a:lnTo>
                  <a:pt x="5207" y="28447"/>
                </a:lnTo>
                <a:lnTo>
                  <a:pt x="10414" y="32003"/>
                </a:lnTo>
                <a:lnTo>
                  <a:pt x="14097" y="33019"/>
                </a:lnTo>
                <a:lnTo>
                  <a:pt x="17780" y="33527"/>
                </a:lnTo>
                <a:lnTo>
                  <a:pt x="20447" y="33019"/>
                </a:lnTo>
                <a:lnTo>
                  <a:pt x="24003" y="32003"/>
                </a:lnTo>
                <a:lnTo>
                  <a:pt x="29845" y="28447"/>
                </a:lnTo>
                <a:lnTo>
                  <a:pt x="33020" y="22859"/>
                </a:lnTo>
                <a:lnTo>
                  <a:pt x="34544" y="19812"/>
                </a:lnTo>
                <a:lnTo>
                  <a:pt x="35052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3268979" y="3587496"/>
            <a:ext cx="21336" cy="24383"/>
          </a:xfrm>
          <a:custGeom>
            <a:avLst/>
            <a:gdLst/>
            <a:ahLst/>
            <a:cxnLst/>
            <a:rect l="l" t="t" r="r" b="b"/>
            <a:pathLst>
              <a:path w="21336" h="24383">
                <a:moveTo>
                  <a:pt x="21336" y="12191"/>
                </a:moveTo>
                <a:lnTo>
                  <a:pt x="20320" y="7238"/>
                </a:lnTo>
                <a:lnTo>
                  <a:pt x="18415" y="3937"/>
                </a:lnTo>
                <a:lnTo>
                  <a:pt x="14605" y="507"/>
                </a:lnTo>
                <a:lnTo>
                  <a:pt x="10668" y="0"/>
                </a:lnTo>
                <a:lnTo>
                  <a:pt x="6350" y="507"/>
                </a:lnTo>
                <a:lnTo>
                  <a:pt x="3429" y="3937"/>
                </a:lnTo>
                <a:lnTo>
                  <a:pt x="508" y="7238"/>
                </a:lnTo>
                <a:lnTo>
                  <a:pt x="0" y="12191"/>
                </a:lnTo>
                <a:lnTo>
                  <a:pt x="508" y="16637"/>
                </a:lnTo>
                <a:lnTo>
                  <a:pt x="3429" y="21081"/>
                </a:lnTo>
                <a:lnTo>
                  <a:pt x="6350" y="23240"/>
                </a:lnTo>
                <a:lnTo>
                  <a:pt x="10668" y="24383"/>
                </a:lnTo>
                <a:lnTo>
                  <a:pt x="11175" y="23875"/>
                </a:lnTo>
                <a:lnTo>
                  <a:pt x="14605" y="23240"/>
                </a:lnTo>
                <a:lnTo>
                  <a:pt x="18415" y="21081"/>
                </a:lnTo>
                <a:lnTo>
                  <a:pt x="19431" y="18287"/>
                </a:lnTo>
                <a:lnTo>
                  <a:pt x="20320" y="16637"/>
                </a:lnTo>
                <a:lnTo>
                  <a:pt x="21336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3233928" y="3587496"/>
            <a:ext cx="21336" cy="24383"/>
          </a:xfrm>
          <a:custGeom>
            <a:avLst/>
            <a:gdLst/>
            <a:ahLst/>
            <a:cxnLst/>
            <a:rect l="l" t="t" r="r" b="b"/>
            <a:pathLst>
              <a:path w="21336" h="24383">
                <a:moveTo>
                  <a:pt x="21336" y="12191"/>
                </a:moveTo>
                <a:lnTo>
                  <a:pt x="20320" y="7238"/>
                </a:lnTo>
                <a:lnTo>
                  <a:pt x="17907" y="3937"/>
                </a:lnTo>
                <a:lnTo>
                  <a:pt x="14605" y="507"/>
                </a:lnTo>
                <a:lnTo>
                  <a:pt x="10668" y="0"/>
                </a:lnTo>
                <a:lnTo>
                  <a:pt x="6350" y="507"/>
                </a:lnTo>
                <a:lnTo>
                  <a:pt x="3429" y="3937"/>
                </a:lnTo>
                <a:lnTo>
                  <a:pt x="508" y="7238"/>
                </a:lnTo>
                <a:lnTo>
                  <a:pt x="0" y="12191"/>
                </a:lnTo>
                <a:lnTo>
                  <a:pt x="508" y="16637"/>
                </a:lnTo>
                <a:lnTo>
                  <a:pt x="3429" y="21081"/>
                </a:lnTo>
                <a:lnTo>
                  <a:pt x="6350" y="23240"/>
                </a:lnTo>
                <a:lnTo>
                  <a:pt x="10668" y="24383"/>
                </a:lnTo>
                <a:lnTo>
                  <a:pt x="11176" y="23875"/>
                </a:lnTo>
                <a:lnTo>
                  <a:pt x="14605" y="23240"/>
                </a:lnTo>
                <a:lnTo>
                  <a:pt x="17907" y="21081"/>
                </a:lnTo>
                <a:lnTo>
                  <a:pt x="19431" y="18287"/>
                </a:lnTo>
                <a:lnTo>
                  <a:pt x="20320" y="16637"/>
                </a:lnTo>
                <a:lnTo>
                  <a:pt x="21336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3198876" y="3587496"/>
            <a:ext cx="22860" cy="24383"/>
          </a:xfrm>
          <a:custGeom>
            <a:avLst/>
            <a:gdLst/>
            <a:ahLst/>
            <a:cxnLst/>
            <a:rect l="l" t="t" r="r" b="b"/>
            <a:pathLst>
              <a:path w="22860" h="24383">
                <a:moveTo>
                  <a:pt x="11937" y="23875"/>
                </a:moveTo>
                <a:lnTo>
                  <a:pt x="15112" y="23240"/>
                </a:lnTo>
                <a:lnTo>
                  <a:pt x="19176" y="21081"/>
                </a:lnTo>
                <a:lnTo>
                  <a:pt x="20319" y="18287"/>
                </a:lnTo>
                <a:lnTo>
                  <a:pt x="21843" y="16637"/>
                </a:lnTo>
                <a:lnTo>
                  <a:pt x="22860" y="12191"/>
                </a:lnTo>
                <a:lnTo>
                  <a:pt x="21843" y="7238"/>
                </a:lnTo>
                <a:lnTo>
                  <a:pt x="19176" y="3937"/>
                </a:lnTo>
                <a:lnTo>
                  <a:pt x="15112" y="507"/>
                </a:lnTo>
                <a:lnTo>
                  <a:pt x="11430" y="0"/>
                </a:lnTo>
                <a:lnTo>
                  <a:pt x="6731" y="507"/>
                </a:lnTo>
                <a:lnTo>
                  <a:pt x="3175" y="3937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7"/>
                </a:lnTo>
                <a:lnTo>
                  <a:pt x="3175" y="21081"/>
                </a:lnTo>
                <a:lnTo>
                  <a:pt x="6731" y="23240"/>
                </a:lnTo>
                <a:lnTo>
                  <a:pt x="11430" y="24383"/>
                </a:lnTo>
                <a:lnTo>
                  <a:pt x="11937" y="2387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3162300" y="3587496"/>
            <a:ext cx="24383" cy="24383"/>
          </a:xfrm>
          <a:custGeom>
            <a:avLst/>
            <a:gdLst/>
            <a:ahLst/>
            <a:cxnLst/>
            <a:rect l="l" t="t" r="r" b="b"/>
            <a:pathLst>
              <a:path w="24383" h="24383">
                <a:moveTo>
                  <a:pt x="12954" y="23875"/>
                </a:moveTo>
                <a:lnTo>
                  <a:pt x="16256" y="23240"/>
                </a:lnTo>
                <a:lnTo>
                  <a:pt x="20574" y="21081"/>
                </a:lnTo>
                <a:lnTo>
                  <a:pt x="21717" y="18287"/>
                </a:lnTo>
                <a:lnTo>
                  <a:pt x="22732" y="16637"/>
                </a:lnTo>
                <a:lnTo>
                  <a:pt x="24383" y="12191"/>
                </a:lnTo>
                <a:lnTo>
                  <a:pt x="22732" y="7238"/>
                </a:lnTo>
                <a:lnTo>
                  <a:pt x="20574" y="3937"/>
                </a:lnTo>
                <a:lnTo>
                  <a:pt x="16256" y="507"/>
                </a:lnTo>
                <a:lnTo>
                  <a:pt x="11937" y="0"/>
                </a:lnTo>
                <a:lnTo>
                  <a:pt x="7619" y="507"/>
                </a:lnTo>
                <a:lnTo>
                  <a:pt x="3810" y="3937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7"/>
                </a:lnTo>
                <a:lnTo>
                  <a:pt x="3810" y="21081"/>
                </a:lnTo>
                <a:lnTo>
                  <a:pt x="7619" y="23240"/>
                </a:lnTo>
                <a:lnTo>
                  <a:pt x="11937" y="24383"/>
                </a:lnTo>
                <a:lnTo>
                  <a:pt x="12954" y="2387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3127248" y="3587496"/>
            <a:ext cx="24383" cy="24383"/>
          </a:xfrm>
          <a:custGeom>
            <a:avLst/>
            <a:gdLst/>
            <a:ahLst/>
            <a:cxnLst/>
            <a:rect l="l" t="t" r="r" b="b"/>
            <a:pathLst>
              <a:path w="24383" h="24383">
                <a:moveTo>
                  <a:pt x="24383" y="12191"/>
                </a:moveTo>
                <a:lnTo>
                  <a:pt x="23240" y="7238"/>
                </a:lnTo>
                <a:lnTo>
                  <a:pt x="21081" y="3937"/>
                </a:lnTo>
                <a:lnTo>
                  <a:pt x="16637" y="507"/>
                </a:lnTo>
                <a:lnTo>
                  <a:pt x="12191" y="0"/>
                </a:lnTo>
                <a:lnTo>
                  <a:pt x="7238" y="507"/>
                </a:lnTo>
                <a:lnTo>
                  <a:pt x="3937" y="3937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7"/>
                </a:lnTo>
                <a:lnTo>
                  <a:pt x="3937" y="21081"/>
                </a:lnTo>
                <a:lnTo>
                  <a:pt x="7238" y="23240"/>
                </a:lnTo>
                <a:lnTo>
                  <a:pt x="12191" y="24383"/>
                </a:lnTo>
                <a:lnTo>
                  <a:pt x="14350" y="23875"/>
                </a:lnTo>
                <a:lnTo>
                  <a:pt x="18287" y="22224"/>
                </a:lnTo>
                <a:lnTo>
                  <a:pt x="21081" y="21081"/>
                </a:lnTo>
                <a:lnTo>
                  <a:pt x="22225" y="18287"/>
                </a:lnTo>
                <a:lnTo>
                  <a:pt x="23240" y="16637"/>
                </a:lnTo>
                <a:lnTo>
                  <a:pt x="24383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3092196" y="3587496"/>
            <a:ext cx="24384" cy="24383"/>
          </a:xfrm>
          <a:custGeom>
            <a:avLst/>
            <a:gdLst/>
            <a:ahLst/>
            <a:cxnLst/>
            <a:rect l="l" t="t" r="r" b="b"/>
            <a:pathLst>
              <a:path w="24384" h="24383">
                <a:moveTo>
                  <a:pt x="24384" y="12191"/>
                </a:moveTo>
                <a:lnTo>
                  <a:pt x="23241" y="7238"/>
                </a:lnTo>
                <a:lnTo>
                  <a:pt x="20447" y="3937"/>
                </a:lnTo>
                <a:lnTo>
                  <a:pt x="16637" y="507"/>
                </a:lnTo>
                <a:lnTo>
                  <a:pt x="12192" y="0"/>
                </a:lnTo>
                <a:lnTo>
                  <a:pt x="7239" y="507"/>
                </a:lnTo>
                <a:lnTo>
                  <a:pt x="3937" y="3937"/>
                </a:lnTo>
                <a:lnTo>
                  <a:pt x="508" y="7238"/>
                </a:lnTo>
                <a:lnTo>
                  <a:pt x="0" y="12191"/>
                </a:lnTo>
                <a:lnTo>
                  <a:pt x="508" y="16637"/>
                </a:lnTo>
                <a:lnTo>
                  <a:pt x="3937" y="21081"/>
                </a:lnTo>
                <a:lnTo>
                  <a:pt x="7239" y="23240"/>
                </a:lnTo>
                <a:lnTo>
                  <a:pt x="12192" y="24383"/>
                </a:lnTo>
                <a:lnTo>
                  <a:pt x="13843" y="23875"/>
                </a:lnTo>
                <a:lnTo>
                  <a:pt x="16637" y="23240"/>
                </a:lnTo>
                <a:lnTo>
                  <a:pt x="20447" y="21081"/>
                </a:lnTo>
                <a:lnTo>
                  <a:pt x="22225" y="18287"/>
                </a:lnTo>
                <a:lnTo>
                  <a:pt x="23241" y="16637"/>
                </a:lnTo>
                <a:lnTo>
                  <a:pt x="24384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3057144" y="3587496"/>
            <a:ext cx="24383" cy="24383"/>
          </a:xfrm>
          <a:custGeom>
            <a:avLst/>
            <a:gdLst/>
            <a:ahLst/>
            <a:cxnLst/>
            <a:rect l="l" t="t" r="r" b="b"/>
            <a:pathLst>
              <a:path w="24383" h="24383">
                <a:moveTo>
                  <a:pt x="12700" y="23875"/>
                </a:moveTo>
                <a:lnTo>
                  <a:pt x="16129" y="23240"/>
                </a:lnTo>
                <a:lnTo>
                  <a:pt x="20447" y="21081"/>
                </a:lnTo>
                <a:lnTo>
                  <a:pt x="21589" y="18287"/>
                </a:lnTo>
                <a:lnTo>
                  <a:pt x="23241" y="16637"/>
                </a:lnTo>
                <a:lnTo>
                  <a:pt x="24383" y="12191"/>
                </a:lnTo>
                <a:lnTo>
                  <a:pt x="23241" y="7238"/>
                </a:lnTo>
                <a:lnTo>
                  <a:pt x="20447" y="3937"/>
                </a:lnTo>
                <a:lnTo>
                  <a:pt x="16129" y="507"/>
                </a:lnTo>
                <a:lnTo>
                  <a:pt x="12192" y="0"/>
                </a:lnTo>
                <a:lnTo>
                  <a:pt x="7238" y="507"/>
                </a:lnTo>
                <a:lnTo>
                  <a:pt x="3301" y="3937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7"/>
                </a:lnTo>
                <a:lnTo>
                  <a:pt x="3301" y="21081"/>
                </a:lnTo>
                <a:lnTo>
                  <a:pt x="7238" y="23240"/>
                </a:lnTo>
                <a:lnTo>
                  <a:pt x="12192" y="24383"/>
                </a:lnTo>
                <a:lnTo>
                  <a:pt x="12700" y="2387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3022092" y="3587496"/>
            <a:ext cx="24383" cy="24383"/>
          </a:xfrm>
          <a:custGeom>
            <a:avLst/>
            <a:gdLst/>
            <a:ahLst/>
            <a:cxnLst/>
            <a:rect l="l" t="t" r="r" b="b"/>
            <a:pathLst>
              <a:path w="24383" h="24383">
                <a:moveTo>
                  <a:pt x="12953" y="23875"/>
                </a:moveTo>
                <a:lnTo>
                  <a:pt x="16256" y="23240"/>
                </a:lnTo>
                <a:lnTo>
                  <a:pt x="20574" y="21081"/>
                </a:lnTo>
                <a:lnTo>
                  <a:pt x="21716" y="18287"/>
                </a:lnTo>
                <a:lnTo>
                  <a:pt x="22732" y="16637"/>
                </a:lnTo>
                <a:lnTo>
                  <a:pt x="24383" y="12191"/>
                </a:lnTo>
                <a:lnTo>
                  <a:pt x="22732" y="7238"/>
                </a:lnTo>
                <a:lnTo>
                  <a:pt x="20574" y="3937"/>
                </a:lnTo>
                <a:lnTo>
                  <a:pt x="16256" y="507"/>
                </a:lnTo>
                <a:lnTo>
                  <a:pt x="11937" y="0"/>
                </a:lnTo>
                <a:lnTo>
                  <a:pt x="7619" y="507"/>
                </a:lnTo>
                <a:lnTo>
                  <a:pt x="3809" y="3937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7"/>
                </a:lnTo>
                <a:lnTo>
                  <a:pt x="3809" y="21081"/>
                </a:lnTo>
                <a:lnTo>
                  <a:pt x="7619" y="23240"/>
                </a:lnTo>
                <a:lnTo>
                  <a:pt x="11937" y="24383"/>
                </a:lnTo>
                <a:lnTo>
                  <a:pt x="12953" y="2387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2987040" y="3587496"/>
            <a:ext cx="24384" cy="24383"/>
          </a:xfrm>
          <a:custGeom>
            <a:avLst/>
            <a:gdLst/>
            <a:ahLst/>
            <a:cxnLst/>
            <a:rect l="l" t="t" r="r" b="b"/>
            <a:pathLst>
              <a:path w="24384" h="24383">
                <a:moveTo>
                  <a:pt x="24384" y="12191"/>
                </a:moveTo>
                <a:lnTo>
                  <a:pt x="23241" y="7238"/>
                </a:lnTo>
                <a:lnTo>
                  <a:pt x="21082" y="3937"/>
                </a:lnTo>
                <a:lnTo>
                  <a:pt x="16637" y="507"/>
                </a:lnTo>
                <a:lnTo>
                  <a:pt x="12192" y="0"/>
                </a:lnTo>
                <a:lnTo>
                  <a:pt x="7239" y="507"/>
                </a:lnTo>
                <a:lnTo>
                  <a:pt x="3937" y="3937"/>
                </a:lnTo>
                <a:lnTo>
                  <a:pt x="508" y="7238"/>
                </a:lnTo>
                <a:lnTo>
                  <a:pt x="0" y="12191"/>
                </a:lnTo>
                <a:lnTo>
                  <a:pt x="508" y="16637"/>
                </a:lnTo>
                <a:lnTo>
                  <a:pt x="3937" y="21081"/>
                </a:lnTo>
                <a:lnTo>
                  <a:pt x="7239" y="23240"/>
                </a:lnTo>
                <a:lnTo>
                  <a:pt x="12192" y="24383"/>
                </a:lnTo>
                <a:lnTo>
                  <a:pt x="14351" y="23875"/>
                </a:lnTo>
                <a:lnTo>
                  <a:pt x="18287" y="22224"/>
                </a:lnTo>
                <a:lnTo>
                  <a:pt x="21082" y="21081"/>
                </a:lnTo>
                <a:lnTo>
                  <a:pt x="22225" y="18287"/>
                </a:lnTo>
                <a:lnTo>
                  <a:pt x="23241" y="16637"/>
                </a:lnTo>
                <a:lnTo>
                  <a:pt x="24384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2953512" y="3587496"/>
            <a:ext cx="22860" cy="24383"/>
          </a:xfrm>
          <a:custGeom>
            <a:avLst/>
            <a:gdLst/>
            <a:ahLst/>
            <a:cxnLst/>
            <a:rect l="l" t="t" r="r" b="b"/>
            <a:pathLst>
              <a:path w="22860" h="24383">
                <a:moveTo>
                  <a:pt x="22860" y="12191"/>
                </a:moveTo>
                <a:lnTo>
                  <a:pt x="21843" y="7238"/>
                </a:lnTo>
                <a:lnTo>
                  <a:pt x="19176" y="3937"/>
                </a:lnTo>
                <a:lnTo>
                  <a:pt x="15620" y="507"/>
                </a:lnTo>
                <a:lnTo>
                  <a:pt x="11430" y="0"/>
                </a:lnTo>
                <a:lnTo>
                  <a:pt x="6731" y="507"/>
                </a:lnTo>
                <a:lnTo>
                  <a:pt x="3175" y="3937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7"/>
                </a:lnTo>
                <a:lnTo>
                  <a:pt x="3175" y="21081"/>
                </a:lnTo>
                <a:lnTo>
                  <a:pt x="6731" y="23240"/>
                </a:lnTo>
                <a:lnTo>
                  <a:pt x="11430" y="24383"/>
                </a:lnTo>
                <a:lnTo>
                  <a:pt x="12954" y="23875"/>
                </a:lnTo>
                <a:lnTo>
                  <a:pt x="15620" y="23240"/>
                </a:lnTo>
                <a:lnTo>
                  <a:pt x="19176" y="21081"/>
                </a:lnTo>
                <a:lnTo>
                  <a:pt x="20827" y="18287"/>
                </a:lnTo>
                <a:lnTo>
                  <a:pt x="21843" y="16637"/>
                </a:lnTo>
                <a:lnTo>
                  <a:pt x="22860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2918460" y="3587496"/>
            <a:ext cx="22859" cy="24383"/>
          </a:xfrm>
          <a:custGeom>
            <a:avLst/>
            <a:gdLst/>
            <a:ahLst/>
            <a:cxnLst/>
            <a:rect l="l" t="t" r="r" b="b"/>
            <a:pathLst>
              <a:path w="22859" h="24383">
                <a:moveTo>
                  <a:pt x="11937" y="23875"/>
                </a:moveTo>
                <a:lnTo>
                  <a:pt x="15112" y="23240"/>
                </a:lnTo>
                <a:lnTo>
                  <a:pt x="19176" y="21081"/>
                </a:lnTo>
                <a:lnTo>
                  <a:pt x="20319" y="18287"/>
                </a:lnTo>
                <a:lnTo>
                  <a:pt x="21843" y="16637"/>
                </a:lnTo>
                <a:lnTo>
                  <a:pt x="22859" y="12191"/>
                </a:lnTo>
                <a:lnTo>
                  <a:pt x="21843" y="7238"/>
                </a:lnTo>
                <a:lnTo>
                  <a:pt x="19176" y="3937"/>
                </a:lnTo>
                <a:lnTo>
                  <a:pt x="15112" y="507"/>
                </a:lnTo>
                <a:lnTo>
                  <a:pt x="11429" y="0"/>
                </a:lnTo>
                <a:lnTo>
                  <a:pt x="6731" y="507"/>
                </a:lnTo>
                <a:lnTo>
                  <a:pt x="3175" y="3937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7"/>
                </a:lnTo>
                <a:lnTo>
                  <a:pt x="3175" y="21081"/>
                </a:lnTo>
                <a:lnTo>
                  <a:pt x="6731" y="23240"/>
                </a:lnTo>
                <a:lnTo>
                  <a:pt x="11429" y="24383"/>
                </a:lnTo>
                <a:lnTo>
                  <a:pt x="11937" y="2387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2883408" y="3587496"/>
            <a:ext cx="22860" cy="24383"/>
          </a:xfrm>
          <a:custGeom>
            <a:avLst/>
            <a:gdLst/>
            <a:ahLst/>
            <a:cxnLst/>
            <a:rect l="l" t="t" r="r" b="b"/>
            <a:pathLst>
              <a:path w="22860" h="24383">
                <a:moveTo>
                  <a:pt x="12192" y="23875"/>
                </a:moveTo>
                <a:lnTo>
                  <a:pt x="15240" y="23240"/>
                </a:lnTo>
                <a:lnTo>
                  <a:pt x="19304" y="21081"/>
                </a:lnTo>
                <a:lnTo>
                  <a:pt x="20319" y="18287"/>
                </a:lnTo>
                <a:lnTo>
                  <a:pt x="21336" y="16637"/>
                </a:lnTo>
                <a:lnTo>
                  <a:pt x="22860" y="12191"/>
                </a:lnTo>
                <a:lnTo>
                  <a:pt x="21336" y="7238"/>
                </a:lnTo>
                <a:lnTo>
                  <a:pt x="19304" y="3937"/>
                </a:lnTo>
                <a:lnTo>
                  <a:pt x="15240" y="507"/>
                </a:lnTo>
                <a:lnTo>
                  <a:pt x="11175" y="0"/>
                </a:lnTo>
                <a:lnTo>
                  <a:pt x="7112" y="507"/>
                </a:lnTo>
                <a:lnTo>
                  <a:pt x="3556" y="3937"/>
                </a:lnTo>
                <a:lnTo>
                  <a:pt x="508" y="7238"/>
                </a:lnTo>
                <a:lnTo>
                  <a:pt x="0" y="12191"/>
                </a:lnTo>
                <a:lnTo>
                  <a:pt x="508" y="16637"/>
                </a:lnTo>
                <a:lnTo>
                  <a:pt x="3556" y="21081"/>
                </a:lnTo>
                <a:lnTo>
                  <a:pt x="7112" y="23240"/>
                </a:lnTo>
                <a:lnTo>
                  <a:pt x="11175" y="24383"/>
                </a:lnTo>
                <a:lnTo>
                  <a:pt x="12192" y="2387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2848356" y="3587496"/>
            <a:ext cx="21336" cy="24383"/>
          </a:xfrm>
          <a:custGeom>
            <a:avLst/>
            <a:gdLst/>
            <a:ahLst/>
            <a:cxnLst/>
            <a:rect l="l" t="t" r="r" b="b"/>
            <a:pathLst>
              <a:path w="21336" h="24383">
                <a:moveTo>
                  <a:pt x="21336" y="12191"/>
                </a:moveTo>
                <a:lnTo>
                  <a:pt x="20319" y="7238"/>
                </a:lnTo>
                <a:lnTo>
                  <a:pt x="18414" y="3937"/>
                </a:lnTo>
                <a:lnTo>
                  <a:pt x="14605" y="507"/>
                </a:lnTo>
                <a:lnTo>
                  <a:pt x="10668" y="0"/>
                </a:lnTo>
                <a:lnTo>
                  <a:pt x="6350" y="507"/>
                </a:lnTo>
                <a:lnTo>
                  <a:pt x="3429" y="3937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7"/>
                </a:lnTo>
                <a:lnTo>
                  <a:pt x="3429" y="21081"/>
                </a:lnTo>
                <a:lnTo>
                  <a:pt x="6350" y="23240"/>
                </a:lnTo>
                <a:lnTo>
                  <a:pt x="10668" y="24383"/>
                </a:lnTo>
                <a:lnTo>
                  <a:pt x="11175" y="23875"/>
                </a:lnTo>
                <a:lnTo>
                  <a:pt x="14605" y="23240"/>
                </a:lnTo>
                <a:lnTo>
                  <a:pt x="18414" y="21081"/>
                </a:lnTo>
                <a:lnTo>
                  <a:pt x="19431" y="18287"/>
                </a:lnTo>
                <a:lnTo>
                  <a:pt x="20319" y="16637"/>
                </a:lnTo>
                <a:lnTo>
                  <a:pt x="21336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2813304" y="3587496"/>
            <a:ext cx="21335" cy="24383"/>
          </a:xfrm>
          <a:custGeom>
            <a:avLst/>
            <a:gdLst/>
            <a:ahLst/>
            <a:cxnLst/>
            <a:rect l="l" t="t" r="r" b="b"/>
            <a:pathLst>
              <a:path w="21335" h="24383">
                <a:moveTo>
                  <a:pt x="21335" y="12191"/>
                </a:moveTo>
                <a:lnTo>
                  <a:pt x="20319" y="7238"/>
                </a:lnTo>
                <a:lnTo>
                  <a:pt x="17906" y="3937"/>
                </a:lnTo>
                <a:lnTo>
                  <a:pt x="14604" y="507"/>
                </a:lnTo>
                <a:lnTo>
                  <a:pt x="10668" y="0"/>
                </a:lnTo>
                <a:lnTo>
                  <a:pt x="6350" y="507"/>
                </a:lnTo>
                <a:lnTo>
                  <a:pt x="2920" y="3937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7"/>
                </a:lnTo>
                <a:lnTo>
                  <a:pt x="2920" y="21081"/>
                </a:lnTo>
                <a:lnTo>
                  <a:pt x="6350" y="23240"/>
                </a:lnTo>
                <a:lnTo>
                  <a:pt x="10668" y="24383"/>
                </a:lnTo>
                <a:lnTo>
                  <a:pt x="11175" y="23875"/>
                </a:lnTo>
                <a:lnTo>
                  <a:pt x="14604" y="23240"/>
                </a:lnTo>
                <a:lnTo>
                  <a:pt x="17906" y="21081"/>
                </a:lnTo>
                <a:lnTo>
                  <a:pt x="19431" y="18287"/>
                </a:lnTo>
                <a:lnTo>
                  <a:pt x="20319" y="16637"/>
                </a:lnTo>
                <a:lnTo>
                  <a:pt x="21335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2778252" y="3587496"/>
            <a:ext cx="22860" cy="24383"/>
          </a:xfrm>
          <a:custGeom>
            <a:avLst/>
            <a:gdLst/>
            <a:ahLst/>
            <a:cxnLst/>
            <a:rect l="l" t="t" r="r" b="b"/>
            <a:pathLst>
              <a:path w="22860" h="24383">
                <a:moveTo>
                  <a:pt x="11937" y="23875"/>
                </a:moveTo>
                <a:lnTo>
                  <a:pt x="15112" y="23240"/>
                </a:lnTo>
                <a:lnTo>
                  <a:pt x="19177" y="21081"/>
                </a:lnTo>
                <a:lnTo>
                  <a:pt x="20320" y="18287"/>
                </a:lnTo>
                <a:lnTo>
                  <a:pt x="21843" y="16637"/>
                </a:lnTo>
                <a:lnTo>
                  <a:pt x="22860" y="12191"/>
                </a:lnTo>
                <a:lnTo>
                  <a:pt x="21843" y="7238"/>
                </a:lnTo>
                <a:lnTo>
                  <a:pt x="19177" y="3937"/>
                </a:lnTo>
                <a:lnTo>
                  <a:pt x="15112" y="507"/>
                </a:lnTo>
                <a:lnTo>
                  <a:pt x="11430" y="0"/>
                </a:lnTo>
                <a:lnTo>
                  <a:pt x="6731" y="507"/>
                </a:lnTo>
                <a:lnTo>
                  <a:pt x="3175" y="3937"/>
                </a:lnTo>
                <a:lnTo>
                  <a:pt x="508" y="7238"/>
                </a:lnTo>
                <a:lnTo>
                  <a:pt x="0" y="12191"/>
                </a:lnTo>
                <a:lnTo>
                  <a:pt x="508" y="16637"/>
                </a:lnTo>
                <a:lnTo>
                  <a:pt x="3175" y="21081"/>
                </a:lnTo>
                <a:lnTo>
                  <a:pt x="6731" y="23240"/>
                </a:lnTo>
                <a:lnTo>
                  <a:pt x="11430" y="24383"/>
                </a:lnTo>
                <a:lnTo>
                  <a:pt x="11937" y="2387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2741676" y="3587496"/>
            <a:ext cx="24384" cy="24383"/>
          </a:xfrm>
          <a:custGeom>
            <a:avLst/>
            <a:gdLst/>
            <a:ahLst/>
            <a:cxnLst/>
            <a:rect l="l" t="t" r="r" b="b"/>
            <a:pathLst>
              <a:path w="24384" h="24383">
                <a:moveTo>
                  <a:pt x="17906" y="22224"/>
                </a:moveTo>
                <a:lnTo>
                  <a:pt x="20574" y="21081"/>
                </a:lnTo>
                <a:lnTo>
                  <a:pt x="21717" y="18287"/>
                </a:lnTo>
                <a:lnTo>
                  <a:pt x="22732" y="16637"/>
                </a:lnTo>
                <a:lnTo>
                  <a:pt x="24384" y="12191"/>
                </a:lnTo>
                <a:lnTo>
                  <a:pt x="22732" y="7238"/>
                </a:lnTo>
                <a:lnTo>
                  <a:pt x="20574" y="3937"/>
                </a:lnTo>
                <a:lnTo>
                  <a:pt x="16256" y="507"/>
                </a:lnTo>
                <a:lnTo>
                  <a:pt x="11937" y="0"/>
                </a:lnTo>
                <a:lnTo>
                  <a:pt x="7619" y="507"/>
                </a:lnTo>
                <a:lnTo>
                  <a:pt x="3810" y="3937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7"/>
                </a:lnTo>
                <a:lnTo>
                  <a:pt x="3810" y="21081"/>
                </a:lnTo>
                <a:lnTo>
                  <a:pt x="7619" y="23240"/>
                </a:lnTo>
                <a:lnTo>
                  <a:pt x="11937" y="24383"/>
                </a:lnTo>
                <a:lnTo>
                  <a:pt x="14097" y="23875"/>
                </a:lnTo>
                <a:lnTo>
                  <a:pt x="17906" y="22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2706624" y="3587496"/>
            <a:ext cx="24383" cy="24383"/>
          </a:xfrm>
          <a:custGeom>
            <a:avLst/>
            <a:gdLst/>
            <a:ahLst/>
            <a:cxnLst/>
            <a:rect l="l" t="t" r="r" b="b"/>
            <a:pathLst>
              <a:path w="24383" h="24383">
                <a:moveTo>
                  <a:pt x="24383" y="12191"/>
                </a:moveTo>
                <a:lnTo>
                  <a:pt x="23240" y="7238"/>
                </a:lnTo>
                <a:lnTo>
                  <a:pt x="21081" y="3937"/>
                </a:lnTo>
                <a:lnTo>
                  <a:pt x="16637" y="507"/>
                </a:lnTo>
                <a:lnTo>
                  <a:pt x="12192" y="0"/>
                </a:lnTo>
                <a:lnTo>
                  <a:pt x="7238" y="507"/>
                </a:lnTo>
                <a:lnTo>
                  <a:pt x="3937" y="3937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7"/>
                </a:lnTo>
                <a:lnTo>
                  <a:pt x="3937" y="21081"/>
                </a:lnTo>
                <a:lnTo>
                  <a:pt x="7238" y="23240"/>
                </a:lnTo>
                <a:lnTo>
                  <a:pt x="12192" y="24383"/>
                </a:lnTo>
                <a:lnTo>
                  <a:pt x="13843" y="23875"/>
                </a:lnTo>
                <a:lnTo>
                  <a:pt x="16637" y="23240"/>
                </a:lnTo>
                <a:lnTo>
                  <a:pt x="18287" y="22224"/>
                </a:lnTo>
                <a:lnTo>
                  <a:pt x="21081" y="21081"/>
                </a:lnTo>
                <a:lnTo>
                  <a:pt x="22225" y="18287"/>
                </a:lnTo>
                <a:lnTo>
                  <a:pt x="23240" y="16637"/>
                </a:lnTo>
                <a:lnTo>
                  <a:pt x="24383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2671572" y="3587496"/>
            <a:ext cx="24383" cy="24383"/>
          </a:xfrm>
          <a:custGeom>
            <a:avLst/>
            <a:gdLst/>
            <a:ahLst/>
            <a:cxnLst/>
            <a:rect l="l" t="t" r="r" b="b"/>
            <a:pathLst>
              <a:path w="24383" h="24383">
                <a:moveTo>
                  <a:pt x="24383" y="12191"/>
                </a:moveTo>
                <a:lnTo>
                  <a:pt x="23240" y="7238"/>
                </a:lnTo>
                <a:lnTo>
                  <a:pt x="20446" y="3937"/>
                </a:lnTo>
                <a:lnTo>
                  <a:pt x="16636" y="507"/>
                </a:lnTo>
                <a:lnTo>
                  <a:pt x="12191" y="0"/>
                </a:lnTo>
                <a:lnTo>
                  <a:pt x="7238" y="507"/>
                </a:lnTo>
                <a:lnTo>
                  <a:pt x="3301" y="3937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7"/>
                </a:lnTo>
                <a:lnTo>
                  <a:pt x="3301" y="21081"/>
                </a:lnTo>
                <a:lnTo>
                  <a:pt x="7238" y="23240"/>
                </a:lnTo>
                <a:lnTo>
                  <a:pt x="12191" y="24383"/>
                </a:lnTo>
                <a:lnTo>
                  <a:pt x="13842" y="23875"/>
                </a:lnTo>
                <a:lnTo>
                  <a:pt x="16636" y="23240"/>
                </a:lnTo>
                <a:lnTo>
                  <a:pt x="20446" y="21081"/>
                </a:lnTo>
                <a:lnTo>
                  <a:pt x="22225" y="18287"/>
                </a:lnTo>
                <a:lnTo>
                  <a:pt x="23240" y="16637"/>
                </a:lnTo>
                <a:lnTo>
                  <a:pt x="24383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2636520" y="3587496"/>
            <a:ext cx="24384" cy="24383"/>
          </a:xfrm>
          <a:custGeom>
            <a:avLst/>
            <a:gdLst/>
            <a:ahLst/>
            <a:cxnLst/>
            <a:rect l="l" t="t" r="r" b="b"/>
            <a:pathLst>
              <a:path w="24384" h="24383">
                <a:moveTo>
                  <a:pt x="12700" y="23875"/>
                </a:moveTo>
                <a:lnTo>
                  <a:pt x="16129" y="23240"/>
                </a:lnTo>
                <a:lnTo>
                  <a:pt x="20447" y="21081"/>
                </a:lnTo>
                <a:lnTo>
                  <a:pt x="21590" y="18287"/>
                </a:lnTo>
                <a:lnTo>
                  <a:pt x="23241" y="16637"/>
                </a:lnTo>
                <a:lnTo>
                  <a:pt x="24384" y="12191"/>
                </a:lnTo>
                <a:lnTo>
                  <a:pt x="23241" y="7238"/>
                </a:lnTo>
                <a:lnTo>
                  <a:pt x="20447" y="3937"/>
                </a:lnTo>
                <a:lnTo>
                  <a:pt x="16129" y="507"/>
                </a:lnTo>
                <a:lnTo>
                  <a:pt x="12192" y="0"/>
                </a:lnTo>
                <a:lnTo>
                  <a:pt x="7238" y="507"/>
                </a:lnTo>
                <a:lnTo>
                  <a:pt x="3302" y="3937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7"/>
                </a:lnTo>
                <a:lnTo>
                  <a:pt x="3302" y="21081"/>
                </a:lnTo>
                <a:lnTo>
                  <a:pt x="7238" y="23240"/>
                </a:lnTo>
                <a:lnTo>
                  <a:pt x="12192" y="24383"/>
                </a:lnTo>
                <a:lnTo>
                  <a:pt x="12700" y="2387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2601468" y="3587496"/>
            <a:ext cx="24383" cy="24383"/>
          </a:xfrm>
          <a:custGeom>
            <a:avLst/>
            <a:gdLst/>
            <a:ahLst/>
            <a:cxnLst/>
            <a:rect l="l" t="t" r="r" b="b"/>
            <a:pathLst>
              <a:path w="24383" h="24383">
                <a:moveTo>
                  <a:pt x="17906" y="22224"/>
                </a:moveTo>
                <a:lnTo>
                  <a:pt x="20574" y="21081"/>
                </a:lnTo>
                <a:lnTo>
                  <a:pt x="21717" y="18287"/>
                </a:lnTo>
                <a:lnTo>
                  <a:pt x="22732" y="16637"/>
                </a:lnTo>
                <a:lnTo>
                  <a:pt x="24383" y="12191"/>
                </a:lnTo>
                <a:lnTo>
                  <a:pt x="22732" y="7238"/>
                </a:lnTo>
                <a:lnTo>
                  <a:pt x="20574" y="3937"/>
                </a:lnTo>
                <a:lnTo>
                  <a:pt x="16256" y="507"/>
                </a:lnTo>
                <a:lnTo>
                  <a:pt x="11937" y="0"/>
                </a:lnTo>
                <a:lnTo>
                  <a:pt x="7619" y="507"/>
                </a:lnTo>
                <a:lnTo>
                  <a:pt x="3809" y="3937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7"/>
                </a:lnTo>
                <a:lnTo>
                  <a:pt x="3809" y="21081"/>
                </a:lnTo>
                <a:lnTo>
                  <a:pt x="7619" y="23240"/>
                </a:lnTo>
                <a:lnTo>
                  <a:pt x="11937" y="24383"/>
                </a:lnTo>
                <a:lnTo>
                  <a:pt x="14096" y="23875"/>
                </a:lnTo>
                <a:lnTo>
                  <a:pt x="17906" y="22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2566416" y="3587496"/>
            <a:ext cx="24383" cy="24383"/>
          </a:xfrm>
          <a:custGeom>
            <a:avLst/>
            <a:gdLst/>
            <a:ahLst/>
            <a:cxnLst/>
            <a:rect l="l" t="t" r="r" b="b"/>
            <a:pathLst>
              <a:path w="24383" h="24383">
                <a:moveTo>
                  <a:pt x="24383" y="12191"/>
                </a:moveTo>
                <a:lnTo>
                  <a:pt x="23240" y="7238"/>
                </a:lnTo>
                <a:lnTo>
                  <a:pt x="21081" y="3937"/>
                </a:lnTo>
                <a:lnTo>
                  <a:pt x="16636" y="507"/>
                </a:lnTo>
                <a:lnTo>
                  <a:pt x="12191" y="0"/>
                </a:lnTo>
                <a:lnTo>
                  <a:pt x="7238" y="507"/>
                </a:lnTo>
                <a:lnTo>
                  <a:pt x="3936" y="3937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7"/>
                </a:lnTo>
                <a:lnTo>
                  <a:pt x="3936" y="21081"/>
                </a:lnTo>
                <a:lnTo>
                  <a:pt x="7238" y="23240"/>
                </a:lnTo>
                <a:lnTo>
                  <a:pt x="12191" y="24383"/>
                </a:lnTo>
                <a:lnTo>
                  <a:pt x="13842" y="23875"/>
                </a:lnTo>
                <a:lnTo>
                  <a:pt x="16636" y="23240"/>
                </a:lnTo>
                <a:lnTo>
                  <a:pt x="18287" y="22224"/>
                </a:lnTo>
                <a:lnTo>
                  <a:pt x="21081" y="21081"/>
                </a:lnTo>
                <a:lnTo>
                  <a:pt x="22225" y="18287"/>
                </a:lnTo>
                <a:lnTo>
                  <a:pt x="23240" y="16637"/>
                </a:lnTo>
                <a:lnTo>
                  <a:pt x="24383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2531364" y="3587496"/>
            <a:ext cx="24384" cy="24383"/>
          </a:xfrm>
          <a:custGeom>
            <a:avLst/>
            <a:gdLst/>
            <a:ahLst/>
            <a:cxnLst/>
            <a:rect l="l" t="t" r="r" b="b"/>
            <a:pathLst>
              <a:path w="24384" h="24383">
                <a:moveTo>
                  <a:pt x="24384" y="12191"/>
                </a:moveTo>
                <a:lnTo>
                  <a:pt x="23241" y="7238"/>
                </a:lnTo>
                <a:lnTo>
                  <a:pt x="20447" y="3937"/>
                </a:lnTo>
                <a:lnTo>
                  <a:pt x="16637" y="507"/>
                </a:lnTo>
                <a:lnTo>
                  <a:pt x="12192" y="0"/>
                </a:lnTo>
                <a:lnTo>
                  <a:pt x="7238" y="507"/>
                </a:lnTo>
                <a:lnTo>
                  <a:pt x="3302" y="3937"/>
                </a:lnTo>
                <a:lnTo>
                  <a:pt x="508" y="7238"/>
                </a:lnTo>
                <a:lnTo>
                  <a:pt x="0" y="12191"/>
                </a:lnTo>
                <a:lnTo>
                  <a:pt x="508" y="16637"/>
                </a:lnTo>
                <a:lnTo>
                  <a:pt x="3302" y="21081"/>
                </a:lnTo>
                <a:lnTo>
                  <a:pt x="7238" y="23240"/>
                </a:lnTo>
                <a:lnTo>
                  <a:pt x="12192" y="24383"/>
                </a:lnTo>
                <a:lnTo>
                  <a:pt x="13843" y="23875"/>
                </a:lnTo>
                <a:lnTo>
                  <a:pt x="16637" y="23240"/>
                </a:lnTo>
                <a:lnTo>
                  <a:pt x="20447" y="21081"/>
                </a:lnTo>
                <a:lnTo>
                  <a:pt x="22225" y="18287"/>
                </a:lnTo>
                <a:lnTo>
                  <a:pt x="23241" y="16637"/>
                </a:lnTo>
                <a:lnTo>
                  <a:pt x="24384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2497836" y="3587496"/>
            <a:ext cx="22859" cy="24383"/>
          </a:xfrm>
          <a:custGeom>
            <a:avLst/>
            <a:gdLst/>
            <a:ahLst/>
            <a:cxnLst/>
            <a:rect l="l" t="t" r="r" b="b"/>
            <a:pathLst>
              <a:path w="22859" h="24383">
                <a:moveTo>
                  <a:pt x="11937" y="23875"/>
                </a:moveTo>
                <a:lnTo>
                  <a:pt x="15112" y="23240"/>
                </a:lnTo>
                <a:lnTo>
                  <a:pt x="19176" y="21081"/>
                </a:lnTo>
                <a:lnTo>
                  <a:pt x="20319" y="18287"/>
                </a:lnTo>
                <a:lnTo>
                  <a:pt x="21843" y="16637"/>
                </a:lnTo>
                <a:lnTo>
                  <a:pt x="22859" y="12191"/>
                </a:lnTo>
                <a:lnTo>
                  <a:pt x="21843" y="7238"/>
                </a:lnTo>
                <a:lnTo>
                  <a:pt x="19176" y="3937"/>
                </a:lnTo>
                <a:lnTo>
                  <a:pt x="15112" y="507"/>
                </a:lnTo>
                <a:lnTo>
                  <a:pt x="11430" y="0"/>
                </a:lnTo>
                <a:lnTo>
                  <a:pt x="6731" y="507"/>
                </a:lnTo>
                <a:lnTo>
                  <a:pt x="3175" y="3937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7"/>
                </a:lnTo>
                <a:lnTo>
                  <a:pt x="3175" y="21081"/>
                </a:lnTo>
                <a:lnTo>
                  <a:pt x="6731" y="23240"/>
                </a:lnTo>
                <a:lnTo>
                  <a:pt x="11430" y="24383"/>
                </a:lnTo>
                <a:lnTo>
                  <a:pt x="11937" y="2387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2462784" y="3587496"/>
            <a:ext cx="21336" cy="24383"/>
          </a:xfrm>
          <a:custGeom>
            <a:avLst/>
            <a:gdLst/>
            <a:ahLst/>
            <a:cxnLst/>
            <a:rect l="l" t="t" r="r" b="b"/>
            <a:pathLst>
              <a:path w="21336" h="24383">
                <a:moveTo>
                  <a:pt x="21336" y="12191"/>
                </a:moveTo>
                <a:lnTo>
                  <a:pt x="20320" y="7238"/>
                </a:lnTo>
                <a:lnTo>
                  <a:pt x="18415" y="3937"/>
                </a:lnTo>
                <a:lnTo>
                  <a:pt x="14605" y="507"/>
                </a:lnTo>
                <a:lnTo>
                  <a:pt x="10668" y="0"/>
                </a:lnTo>
                <a:lnTo>
                  <a:pt x="6731" y="507"/>
                </a:lnTo>
                <a:lnTo>
                  <a:pt x="3429" y="3937"/>
                </a:lnTo>
                <a:lnTo>
                  <a:pt x="508" y="7238"/>
                </a:lnTo>
                <a:lnTo>
                  <a:pt x="0" y="12191"/>
                </a:lnTo>
                <a:lnTo>
                  <a:pt x="508" y="16637"/>
                </a:lnTo>
                <a:lnTo>
                  <a:pt x="3429" y="21081"/>
                </a:lnTo>
                <a:lnTo>
                  <a:pt x="6731" y="23240"/>
                </a:lnTo>
                <a:lnTo>
                  <a:pt x="10668" y="24383"/>
                </a:lnTo>
                <a:lnTo>
                  <a:pt x="11684" y="23875"/>
                </a:lnTo>
                <a:lnTo>
                  <a:pt x="14605" y="23240"/>
                </a:lnTo>
                <a:lnTo>
                  <a:pt x="18415" y="21081"/>
                </a:lnTo>
                <a:lnTo>
                  <a:pt x="19431" y="18287"/>
                </a:lnTo>
                <a:lnTo>
                  <a:pt x="20320" y="16637"/>
                </a:lnTo>
                <a:lnTo>
                  <a:pt x="21336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2427732" y="3587496"/>
            <a:ext cx="21336" cy="24383"/>
          </a:xfrm>
          <a:custGeom>
            <a:avLst/>
            <a:gdLst/>
            <a:ahLst/>
            <a:cxnLst/>
            <a:rect l="l" t="t" r="r" b="b"/>
            <a:pathLst>
              <a:path w="21336" h="24383">
                <a:moveTo>
                  <a:pt x="21336" y="12191"/>
                </a:moveTo>
                <a:lnTo>
                  <a:pt x="20319" y="7238"/>
                </a:lnTo>
                <a:lnTo>
                  <a:pt x="18415" y="3937"/>
                </a:lnTo>
                <a:lnTo>
                  <a:pt x="14605" y="507"/>
                </a:lnTo>
                <a:lnTo>
                  <a:pt x="10668" y="0"/>
                </a:lnTo>
                <a:lnTo>
                  <a:pt x="6350" y="507"/>
                </a:lnTo>
                <a:lnTo>
                  <a:pt x="3429" y="3937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7"/>
                </a:lnTo>
                <a:lnTo>
                  <a:pt x="3429" y="21081"/>
                </a:lnTo>
                <a:lnTo>
                  <a:pt x="6350" y="23240"/>
                </a:lnTo>
                <a:lnTo>
                  <a:pt x="10668" y="24383"/>
                </a:lnTo>
                <a:lnTo>
                  <a:pt x="11175" y="23875"/>
                </a:lnTo>
                <a:lnTo>
                  <a:pt x="14605" y="23240"/>
                </a:lnTo>
                <a:lnTo>
                  <a:pt x="18415" y="21081"/>
                </a:lnTo>
                <a:lnTo>
                  <a:pt x="19431" y="18287"/>
                </a:lnTo>
                <a:lnTo>
                  <a:pt x="20319" y="16637"/>
                </a:lnTo>
                <a:lnTo>
                  <a:pt x="21336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2392680" y="3587496"/>
            <a:ext cx="21336" cy="24383"/>
          </a:xfrm>
          <a:custGeom>
            <a:avLst/>
            <a:gdLst/>
            <a:ahLst/>
            <a:cxnLst/>
            <a:rect l="l" t="t" r="r" b="b"/>
            <a:pathLst>
              <a:path w="21336" h="24383">
                <a:moveTo>
                  <a:pt x="21336" y="12191"/>
                </a:moveTo>
                <a:lnTo>
                  <a:pt x="20319" y="7238"/>
                </a:lnTo>
                <a:lnTo>
                  <a:pt x="17906" y="3937"/>
                </a:lnTo>
                <a:lnTo>
                  <a:pt x="14605" y="507"/>
                </a:lnTo>
                <a:lnTo>
                  <a:pt x="10668" y="0"/>
                </a:lnTo>
                <a:lnTo>
                  <a:pt x="6350" y="507"/>
                </a:lnTo>
                <a:lnTo>
                  <a:pt x="2920" y="3937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7"/>
                </a:lnTo>
                <a:lnTo>
                  <a:pt x="2920" y="21081"/>
                </a:lnTo>
                <a:lnTo>
                  <a:pt x="6350" y="23240"/>
                </a:lnTo>
                <a:lnTo>
                  <a:pt x="10668" y="24383"/>
                </a:lnTo>
                <a:lnTo>
                  <a:pt x="12064" y="23875"/>
                </a:lnTo>
                <a:lnTo>
                  <a:pt x="14605" y="23240"/>
                </a:lnTo>
                <a:lnTo>
                  <a:pt x="17906" y="21081"/>
                </a:lnTo>
                <a:lnTo>
                  <a:pt x="19431" y="18287"/>
                </a:lnTo>
                <a:lnTo>
                  <a:pt x="20319" y="16637"/>
                </a:lnTo>
                <a:lnTo>
                  <a:pt x="21336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2357628" y="3587496"/>
            <a:ext cx="21336" cy="24383"/>
          </a:xfrm>
          <a:custGeom>
            <a:avLst/>
            <a:gdLst/>
            <a:ahLst/>
            <a:cxnLst/>
            <a:rect l="l" t="t" r="r" b="b"/>
            <a:pathLst>
              <a:path w="21336" h="24383">
                <a:moveTo>
                  <a:pt x="11176" y="23875"/>
                </a:moveTo>
                <a:lnTo>
                  <a:pt x="14097" y="23240"/>
                </a:lnTo>
                <a:lnTo>
                  <a:pt x="17907" y="21081"/>
                </a:lnTo>
                <a:lnTo>
                  <a:pt x="18923" y="18287"/>
                </a:lnTo>
                <a:lnTo>
                  <a:pt x="20320" y="16637"/>
                </a:lnTo>
                <a:lnTo>
                  <a:pt x="21336" y="12191"/>
                </a:lnTo>
                <a:lnTo>
                  <a:pt x="20320" y="7238"/>
                </a:lnTo>
                <a:lnTo>
                  <a:pt x="17907" y="3937"/>
                </a:lnTo>
                <a:lnTo>
                  <a:pt x="14097" y="507"/>
                </a:lnTo>
                <a:lnTo>
                  <a:pt x="10668" y="0"/>
                </a:lnTo>
                <a:lnTo>
                  <a:pt x="6350" y="507"/>
                </a:lnTo>
                <a:lnTo>
                  <a:pt x="2921" y="3937"/>
                </a:lnTo>
                <a:lnTo>
                  <a:pt x="508" y="7238"/>
                </a:lnTo>
                <a:lnTo>
                  <a:pt x="0" y="12191"/>
                </a:lnTo>
                <a:lnTo>
                  <a:pt x="508" y="16637"/>
                </a:lnTo>
                <a:lnTo>
                  <a:pt x="2921" y="21081"/>
                </a:lnTo>
                <a:lnTo>
                  <a:pt x="6350" y="23240"/>
                </a:lnTo>
                <a:lnTo>
                  <a:pt x="10668" y="24383"/>
                </a:lnTo>
                <a:lnTo>
                  <a:pt x="11176" y="2387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2321052" y="3587496"/>
            <a:ext cx="24384" cy="24383"/>
          </a:xfrm>
          <a:custGeom>
            <a:avLst/>
            <a:gdLst/>
            <a:ahLst/>
            <a:cxnLst/>
            <a:rect l="l" t="t" r="r" b="b"/>
            <a:pathLst>
              <a:path w="24384" h="24383">
                <a:moveTo>
                  <a:pt x="24384" y="12191"/>
                </a:moveTo>
                <a:lnTo>
                  <a:pt x="23241" y="7238"/>
                </a:lnTo>
                <a:lnTo>
                  <a:pt x="21081" y="3937"/>
                </a:lnTo>
                <a:lnTo>
                  <a:pt x="16637" y="507"/>
                </a:lnTo>
                <a:lnTo>
                  <a:pt x="12192" y="0"/>
                </a:lnTo>
                <a:lnTo>
                  <a:pt x="7747" y="507"/>
                </a:lnTo>
                <a:lnTo>
                  <a:pt x="3937" y="3937"/>
                </a:lnTo>
                <a:lnTo>
                  <a:pt x="508" y="7238"/>
                </a:lnTo>
                <a:lnTo>
                  <a:pt x="0" y="12191"/>
                </a:lnTo>
                <a:lnTo>
                  <a:pt x="508" y="16637"/>
                </a:lnTo>
                <a:lnTo>
                  <a:pt x="3937" y="21081"/>
                </a:lnTo>
                <a:lnTo>
                  <a:pt x="7747" y="23240"/>
                </a:lnTo>
                <a:lnTo>
                  <a:pt x="12192" y="24383"/>
                </a:lnTo>
                <a:lnTo>
                  <a:pt x="14350" y="23875"/>
                </a:lnTo>
                <a:lnTo>
                  <a:pt x="18287" y="22224"/>
                </a:lnTo>
                <a:lnTo>
                  <a:pt x="21081" y="21081"/>
                </a:lnTo>
                <a:lnTo>
                  <a:pt x="22225" y="18287"/>
                </a:lnTo>
                <a:lnTo>
                  <a:pt x="23241" y="16637"/>
                </a:lnTo>
                <a:lnTo>
                  <a:pt x="24384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2286000" y="3587496"/>
            <a:ext cx="24383" cy="24383"/>
          </a:xfrm>
          <a:custGeom>
            <a:avLst/>
            <a:gdLst/>
            <a:ahLst/>
            <a:cxnLst/>
            <a:rect l="l" t="t" r="r" b="b"/>
            <a:pathLst>
              <a:path w="24383" h="24383">
                <a:moveTo>
                  <a:pt x="24383" y="12191"/>
                </a:moveTo>
                <a:lnTo>
                  <a:pt x="23241" y="7238"/>
                </a:lnTo>
                <a:lnTo>
                  <a:pt x="21081" y="3937"/>
                </a:lnTo>
                <a:lnTo>
                  <a:pt x="16637" y="507"/>
                </a:lnTo>
                <a:lnTo>
                  <a:pt x="12192" y="0"/>
                </a:lnTo>
                <a:lnTo>
                  <a:pt x="7238" y="507"/>
                </a:lnTo>
                <a:lnTo>
                  <a:pt x="3937" y="3937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7"/>
                </a:lnTo>
                <a:lnTo>
                  <a:pt x="3937" y="21081"/>
                </a:lnTo>
                <a:lnTo>
                  <a:pt x="7238" y="23240"/>
                </a:lnTo>
                <a:lnTo>
                  <a:pt x="12192" y="24383"/>
                </a:lnTo>
                <a:lnTo>
                  <a:pt x="13843" y="23875"/>
                </a:lnTo>
                <a:lnTo>
                  <a:pt x="16637" y="23240"/>
                </a:lnTo>
                <a:lnTo>
                  <a:pt x="18287" y="22224"/>
                </a:lnTo>
                <a:lnTo>
                  <a:pt x="21081" y="21081"/>
                </a:lnTo>
                <a:lnTo>
                  <a:pt x="22225" y="18287"/>
                </a:lnTo>
                <a:lnTo>
                  <a:pt x="23241" y="16637"/>
                </a:lnTo>
                <a:lnTo>
                  <a:pt x="24383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2250948" y="3587496"/>
            <a:ext cx="24383" cy="24383"/>
          </a:xfrm>
          <a:custGeom>
            <a:avLst/>
            <a:gdLst/>
            <a:ahLst/>
            <a:cxnLst/>
            <a:rect l="l" t="t" r="r" b="b"/>
            <a:pathLst>
              <a:path w="24383" h="24383">
                <a:moveTo>
                  <a:pt x="24383" y="12191"/>
                </a:moveTo>
                <a:lnTo>
                  <a:pt x="23240" y="7238"/>
                </a:lnTo>
                <a:lnTo>
                  <a:pt x="20446" y="3937"/>
                </a:lnTo>
                <a:lnTo>
                  <a:pt x="16637" y="507"/>
                </a:lnTo>
                <a:lnTo>
                  <a:pt x="12191" y="0"/>
                </a:lnTo>
                <a:lnTo>
                  <a:pt x="7238" y="507"/>
                </a:lnTo>
                <a:lnTo>
                  <a:pt x="3301" y="3937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7"/>
                </a:lnTo>
                <a:lnTo>
                  <a:pt x="3301" y="21081"/>
                </a:lnTo>
                <a:lnTo>
                  <a:pt x="7238" y="23240"/>
                </a:lnTo>
                <a:lnTo>
                  <a:pt x="12191" y="24383"/>
                </a:lnTo>
                <a:lnTo>
                  <a:pt x="13843" y="23875"/>
                </a:lnTo>
                <a:lnTo>
                  <a:pt x="16637" y="23240"/>
                </a:lnTo>
                <a:lnTo>
                  <a:pt x="20446" y="21081"/>
                </a:lnTo>
                <a:lnTo>
                  <a:pt x="22225" y="18287"/>
                </a:lnTo>
                <a:lnTo>
                  <a:pt x="23240" y="16637"/>
                </a:lnTo>
                <a:lnTo>
                  <a:pt x="24383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2215896" y="3587496"/>
            <a:ext cx="24384" cy="24383"/>
          </a:xfrm>
          <a:custGeom>
            <a:avLst/>
            <a:gdLst/>
            <a:ahLst/>
            <a:cxnLst/>
            <a:rect l="l" t="t" r="r" b="b"/>
            <a:pathLst>
              <a:path w="24384" h="24383">
                <a:moveTo>
                  <a:pt x="12700" y="23875"/>
                </a:moveTo>
                <a:lnTo>
                  <a:pt x="16129" y="23240"/>
                </a:lnTo>
                <a:lnTo>
                  <a:pt x="20447" y="21081"/>
                </a:lnTo>
                <a:lnTo>
                  <a:pt x="21590" y="18287"/>
                </a:lnTo>
                <a:lnTo>
                  <a:pt x="23241" y="16637"/>
                </a:lnTo>
                <a:lnTo>
                  <a:pt x="24384" y="12191"/>
                </a:lnTo>
                <a:lnTo>
                  <a:pt x="23241" y="7238"/>
                </a:lnTo>
                <a:lnTo>
                  <a:pt x="20447" y="3937"/>
                </a:lnTo>
                <a:lnTo>
                  <a:pt x="16129" y="507"/>
                </a:lnTo>
                <a:lnTo>
                  <a:pt x="12192" y="0"/>
                </a:lnTo>
                <a:lnTo>
                  <a:pt x="7239" y="507"/>
                </a:lnTo>
                <a:lnTo>
                  <a:pt x="3302" y="3937"/>
                </a:lnTo>
                <a:lnTo>
                  <a:pt x="508" y="7238"/>
                </a:lnTo>
                <a:lnTo>
                  <a:pt x="0" y="12191"/>
                </a:lnTo>
                <a:lnTo>
                  <a:pt x="508" y="16637"/>
                </a:lnTo>
                <a:lnTo>
                  <a:pt x="3302" y="21081"/>
                </a:lnTo>
                <a:lnTo>
                  <a:pt x="7239" y="23240"/>
                </a:lnTo>
                <a:lnTo>
                  <a:pt x="12192" y="24383"/>
                </a:lnTo>
                <a:lnTo>
                  <a:pt x="12700" y="2387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2180844" y="3587496"/>
            <a:ext cx="24383" cy="24383"/>
          </a:xfrm>
          <a:custGeom>
            <a:avLst/>
            <a:gdLst/>
            <a:ahLst/>
            <a:cxnLst/>
            <a:rect l="l" t="t" r="r" b="b"/>
            <a:pathLst>
              <a:path w="24383" h="24383">
                <a:moveTo>
                  <a:pt x="24383" y="12191"/>
                </a:moveTo>
                <a:lnTo>
                  <a:pt x="23241" y="7238"/>
                </a:lnTo>
                <a:lnTo>
                  <a:pt x="21081" y="3937"/>
                </a:lnTo>
                <a:lnTo>
                  <a:pt x="16637" y="507"/>
                </a:lnTo>
                <a:lnTo>
                  <a:pt x="12192" y="0"/>
                </a:lnTo>
                <a:lnTo>
                  <a:pt x="7747" y="507"/>
                </a:lnTo>
                <a:lnTo>
                  <a:pt x="3937" y="3937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7"/>
                </a:lnTo>
                <a:lnTo>
                  <a:pt x="3937" y="21081"/>
                </a:lnTo>
                <a:lnTo>
                  <a:pt x="7747" y="23240"/>
                </a:lnTo>
                <a:lnTo>
                  <a:pt x="12192" y="24383"/>
                </a:lnTo>
                <a:lnTo>
                  <a:pt x="14350" y="23875"/>
                </a:lnTo>
                <a:lnTo>
                  <a:pt x="18287" y="22224"/>
                </a:lnTo>
                <a:lnTo>
                  <a:pt x="21081" y="21081"/>
                </a:lnTo>
                <a:lnTo>
                  <a:pt x="22225" y="18287"/>
                </a:lnTo>
                <a:lnTo>
                  <a:pt x="23241" y="16637"/>
                </a:lnTo>
                <a:lnTo>
                  <a:pt x="24383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2145792" y="3587496"/>
            <a:ext cx="24383" cy="24383"/>
          </a:xfrm>
          <a:custGeom>
            <a:avLst/>
            <a:gdLst/>
            <a:ahLst/>
            <a:cxnLst/>
            <a:rect l="l" t="t" r="r" b="b"/>
            <a:pathLst>
              <a:path w="24383" h="24383">
                <a:moveTo>
                  <a:pt x="24383" y="12191"/>
                </a:moveTo>
                <a:lnTo>
                  <a:pt x="23240" y="7238"/>
                </a:lnTo>
                <a:lnTo>
                  <a:pt x="21081" y="3937"/>
                </a:lnTo>
                <a:lnTo>
                  <a:pt x="16637" y="507"/>
                </a:lnTo>
                <a:lnTo>
                  <a:pt x="12191" y="0"/>
                </a:lnTo>
                <a:lnTo>
                  <a:pt x="7238" y="507"/>
                </a:lnTo>
                <a:lnTo>
                  <a:pt x="3937" y="3937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7"/>
                </a:lnTo>
                <a:lnTo>
                  <a:pt x="3937" y="21081"/>
                </a:lnTo>
                <a:lnTo>
                  <a:pt x="7238" y="23240"/>
                </a:lnTo>
                <a:lnTo>
                  <a:pt x="12191" y="24383"/>
                </a:lnTo>
                <a:lnTo>
                  <a:pt x="13843" y="23875"/>
                </a:lnTo>
                <a:lnTo>
                  <a:pt x="16637" y="23240"/>
                </a:lnTo>
                <a:lnTo>
                  <a:pt x="18287" y="22224"/>
                </a:lnTo>
                <a:lnTo>
                  <a:pt x="21081" y="21081"/>
                </a:lnTo>
                <a:lnTo>
                  <a:pt x="22225" y="18287"/>
                </a:lnTo>
                <a:lnTo>
                  <a:pt x="23240" y="16637"/>
                </a:lnTo>
                <a:lnTo>
                  <a:pt x="24383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2110740" y="3587496"/>
            <a:ext cx="24384" cy="24383"/>
          </a:xfrm>
          <a:custGeom>
            <a:avLst/>
            <a:gdLst/>
            <a:ahLst/>
            <a:cxnLst/>
            <a:rect l="l" t="t" r="r" b="b"/>
            <a:pathLst>
              <a:path w="24384" h="24383">
                <a:moveTo>
                  <a:pt x="24384" y="12191"/>
                </a:moveTo>
                <a:lnTo>
                  <a:pt x="23241" y="7238"/>
                </a:lnTo>
                <a:lnTo>
                  <a:pt x="20447" y="3937"/>
                </a:lnTo>
                <a:lnTo>
                  <a:pt x="16637" y="507"/>
                </a:lnTo>
                <a:lnTo>
                  <a:pt x="12192" y="0"/>
                </a:lnTo>
                <a:lnTo>
                  <a:pt x="7239" y="507"/>
                </a:lnTo>
                <a:lnTo>
                  <a:pt x="3302" y="3937"/>
                </a:lnTo>
                <a:lnTo>
                  <a:pt x="508" y="7238"/>
                </a:lnTo>
                <a:lnTo>
                  <a:pt x="0" y="12191"/>
                </a:lnTo>
                <a:lnTo>
                  <a:pt x="508" y="16637"/>
                </a:lnTo>
                <a:lnTo>
                  <a:pt x="3302" y="21081"/>
                </a:lnTo>
                <a:lnTo>
                  <a:pt x="7239" y="23240"/>
                </a:lnTo>
                <a:lnTo>
                  <a:pt x="12192" y="24383"/>
                </a:lnTo>
                <a:lnTo>
                  <a:pt x="13843" y="23875"/>
                </a:lnTo>
                <a:lnTo>
                  <a:pt x="16637" y="23240"/>
                </a:lnTo>
                <a:lnTo>
                  <a:pt x="20447" y="21081"/>
                </a:lnTo>
                <a:lnTo>
                  <a:pt x="22225" y="18287"/>
                </a:lnTo>
                <a:lnTo>
                  <a:pt x="23241" y="16637"/>
                </a:lnTo>
                <a:lnTo>
                  <a:pt x="24384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2077212" y="3587496"/>
            <a:ext cx="22860" cy="24383"/>
          </a:xfrm>
          <a:custGeom>
            <a:avLst/>
            <a:gdLst/>
            <a:ahLst/>
            <a:cxnLst/>
            <a:rect l="l" t="t" r="r" b="b"/>
            <a:pathLst>
              <a:path w="22860" h="24383">
                <a:moveTo>
                  <a:pt x="11937" y="23875"/>
                </a:moveTo>
                <a:lnTo>
                  <a:pt x="15112" y="23240"/>
                </a:lnTo>
                <a:lnTo>
                  <a:pt x="19176" y="21081"/>
                </a:lnTo>
                <a:lnTo>
                  <a:pt x="20319" y="18287"/>
                </a:lnTo>
                <a:lnTo>
                  <a:pt x="21336" y="16637"/>
                </a:lnTo>
                <a:lnTo>
                  <a:pt x="22860" y="12191"/>
                </a:lnTo>
                <a:lnTo>
                  <a:pt x="21336" y="7238"/>
                </a:lnTo>
                <a:lnTo>
                  <a:pt x="19176" y="3937"/>
                </a:lnTo>
                <a:lnTo>
                  <a:pt x="15112" y="507"/>
                </a:lnTo>
                <a:lnTo>
                  <a:pt x="11430" y="0"/>
                </a:lnTo>
                <a:lnTo>
                  <a:pt x="6731" y="507"/>
                </a:lnTo>
                <a:lnTo>
                  <a:pt x="3175" y="3937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7"/>
                </a:lnTo>
                <a:lnTo>
                  <a:pt x="3175" y="21081"/>
                </a:lnTo>
                <a:lnTo>
                  <a:pt x="6731" y="23240"/>
                </a:lnTo>
                <a:lnTo>
                  <a:pt x="11430" y="24383"/>
                </a:lnTo>
                <a:lnTo>
                  <a:pt x="11937" y="2387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2042160" y="3587496"/>
            <a:ext cx="21335" cy="24383"/>
          </a:xfrm>
          <a:custGeom>
            <a:avLst/>
            <a:gdLst/>
            <a:ahLst/>
            <a:cxnLst/>
            <a:rect l="l" t="t" r="r" b="b"/>
            <a:pathLst>
              <a:path w="21335" h="24383">
                <a:moveTo>
                  <a:pt x="21335" y="12191"/>
                </a:moveTo>
                <a:lnTo>
                  <a:pt x="20319" y="7238"/>
                </a:lnTo>
                <a:lnTo>
                  <a:pt x="18414" y="3937"/>
                </a:lnTo>
                <a:lnTo>
                  <a:pt x="14604" y="507"/>
                </a:lnTo>
                <a:lnTo>
                  <a:pt x="10667" y="0"/>
                </a:lnTo>
                <a:lnTo>
                  <a:pt x="6731" y="507"/>
                </a:lnTo>
                <a:lnTo>
                  <a:pt x="3428" y="3937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7"/>
                </a:lnTo>
                <a:lnTo>
                  <a:pt x="3428" y="21081"/>
                </a:lnTo>
                <a:lnTo>
                  <a:pt x="6731" y="23240"/>
                </a:lnTo>
                <a:lnTo>
                  <a:pt x="10667" y="24383"/>
                </a:lnTo>
                <a:lnTo>
                  <a:pt x="11175" y="23875"/>
                </a:lnTo>
                <a:lnTo>
                  <a:pt x="14604" y="23240"/>
                </a:lnTo>
                <a:lnTo>
                  <a:pt x="18414" y="21081"/>
                </a:lnTo>
                <a:lnTo>
                  <a:pt x="19431" y="18287"/>
                </a:lnTo>
                <a:lnTo>
                  <a:pt x="20319" y="16637"/>
                </a:lnTo>
                <a:lnTo>
                  <a:pt x="21335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2007108" y="3587496"/>
            <a:ext cx="21336" cy="24383"/>
          </a:xfrm>
          <a:custGeom>
            <a:avLst/>
            <a:gdLst/>
            <a:ahLst/>
            <a:cxnLst/>
            <a:rect l="l" t="t" r="r" b="b"/>
            <a:pathLst>
              <a:path w="21336" h="24383">
                <a:moveTo>
                  <a:pt x="21336" y="12191"/>
                </a:moveTo>
                <a:lnTo>
                  <a:pt x="20319" y="7238"/>
                </a:lnTo>
                <a:lnTo>
                  <a:pt x="18415" y="3937"/>
                </a:lnTo>
                <a:lnTo>
                  <a:pt x="14605" y="507"/>
                </a:lnTo>
                <a:lnTo>
                  <a:pt x="10668" y="0"/>
                </a:lnTo>
                <a:lnTo>
                  <a:pt x="6350" y="507"/>
                </a:lnTo>
                <a:lnTo>
                  <a:pt x="3429" y="3937"/>
                </a:lnTo>
                <a:lnTo>
                  <a:pt x="508" y="7238"/>
                </a:lnTo>
                <a:lnTo>
                  <a:pt x="0" y="12191"/>
                </a:lnTo>
                <a:lnTo>
                  <a:pt x="508" y="16637"/>
                </a:lnTo>
                <a:lnTo>
                  <a:pt x="3429" y="21081"/>
                </a:lnTo>
                <a:lnTo>
                  <a:pt x="6350" y="23240"/>
                </a:lnTo>
                <a:lnTo>
                  <a:pt x="10668" y="24383"/>
                </a:lnTo>
                <a:lnTo>
                  <a:pt x="11175" y="23875"/>
                </a:lnTo>
                <a:lnTo>
                  <a:pt x="14605" y="23240"/>
                </a:lnTo>
                <a:lnTo>
                  <a:pt x="18415" y="21081"/>
                </a:lnTo>
                <a:lnTo>
                  <a:pt x="19431" y="18287"/>
                </a:lnTo>
                <a:lnTo>
                  <a:pt x="20319" y="16637"/>
                </a:lnTo>
                <a:lnTo>
                  <a:pt x="21336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1972056" y="3587496"/>
            <a:ext cx="21336" cy="24383"/>
          </a:xfrm>
          <a:custGeom>
            <a:avLst/>
            <a:gdLst/>
            <a:ahLst/>
            <a:cxnLst/>
            <a:rect l="l" t="t" r="r" b="b"/>
            <a:pathLst>
              <a:path w="21336" h="24383">
                <a:moveTo>
                  <a:pt x="21336" y="12191"/>
                </a:moveTo>
                <a:lnTo>
                  <a:pt x="20319" y="7238"/>
                </a:lnTo>
                <a:lnTo>
                  <a:pt x="17906" y="3937"/>
                </a:lnTo>
                <a:lnTo>
                  <a:pt x="14605" y="507"/>
                </a:lnTo>
                <a:lnTo>
                  <a:pt x="10668" y="0"/>
                </a:lnTo>
                <a:lnTo>
                  <a:pt x="6350" y="507"/>
                </a:lnTo>
                <a:lnTo>
                  <a:pt x="2920" y="3937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7"/>
                </a:lnTo>
                <a:lnTo>
                  <a:pt x="2920" y="21081"/>
                </a:lnTo>
                <a:lnTo>
                  <a:pt x="6350" y="23240"/>
                </a:lnTo>
                <a:lnTo>
                  <a:pt x="10668" y="24383"/>
                </a:lnTo>
                <a:lnTo>
                  <a:pt x="12064" y="23875"/>
                </a:lnTo>
                <a:lnTo>
                  <a:pt x="14605" y="23240"/>
                </a:lnTo>
                <a:lnTo>
                  <a:pt x="17906" y="21081"/>
                </a:lnTo>
                <a:lnTo>
                  <a:pt x="19431" y="18287"/>
                </a:lnTo>
                <a:lnTo>
                  <a:pt x="20319" y="16637"/>
                </a:lnTo>
                <a:lnTo>
                  <a:pt x="21336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1937004" y="3587496"/>
            <a:ext cx="21335" cy="24383"/>
          </a:xfrm>
          <a:custGeom>
            <a:avLst/>
            <a:gdLst/>
            <a:ahLst/>
            <a:cxnLst/>
            <a:rect l="l" t="t" r="r" b="b"/>
            <a:pathLst>
              <a:path w="21335" h="24383">
                <a:moveTo>
                  <a:pt x="11175" y="23875"/>
                </a:moveTo>
                <a:lnTo>
                  <a:pt x="14096" y="23240"/>
                </a:lnTo>
                <a:lnTo>
                  <a:pt x="17906" y="21081"/>
                </a:lnTo>
                <a:lnTo>
                  <a:pt x="18922" y="18287"/>
                </a:lnTo>
                <a:lnTo>
                  <a:pt x="19938" y="16637"/>
                </a:lnTo>
                <a:lnTo>
                  <a:pt x="21335" y="12191"/>
                </a:lnTo>
                <a:lnTo>
                  <a:pt x="19938" y="7238"/>
                </a:lnTo>
                <a:lnTo>
                  <a:pt x="17906" y="3937"/>
                </a:lnTo>
                <a:lnTo>
                  <a:pt x="14096" y="507"/>
                </a:lnTo>
                <a:lnTo>
                  <a:pt x="10668" y="0"/>
                </a:lnTo>
                <a:lnTo>
                  <a:pt x="6350" y="507"/>
                </a:lnTo>
                <a:lnTo>
                  <a:pt x="2920" y="3937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7"/>
                </a:lnTo>
                <a:lnTo>
                  <a:pt x="2920" y="21081"/>
                </a:lnTo>
                <a:lnTo>
                  <a:pt x="6350" y="23240"/>
                </a:lnTo>
                <a:lnTo>
                  <a:pt x="10668" y="24383"/>
                </a:lnTo>
                <a:lnTo>
                  <a:pt x="11175" y="2387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1900427" y="3587496"/>
            <a:ext cx="24384" cy="24383"/>
          </a:xfrm>
          <a:custGeom>
            <a:avLst/>
            <a:gdLst/>
            <a:ahLst/>
            <a:cxnLst/>
            <a:rect l="l" t="t" r="r" b="b"/>
            <a:pathLst>
              <a:path w="24384" h="24383">
                <a:moveTo>
                  <a:pt x="24384" y="12191"/>
                </a:moveTo>
                <a:lnTo>
                  <a:pt x="23241" y="7238"/>
                </a:lnTo>
                <a:lnTo>
                  <a:pt x="21082" y="3937"/>
                </a:lnTo>
                <a:lnTo>
                  <a:pt x="16637" y="507"/>
                </a:lnTo>
                <a:lnTo>
                  <a:pt x="12192" y="0"/>
                </a:lnTo>
                <a:lnTo>
                  <a:pt x="7747" y="507"/>
                </a:lnTo>
                <a:lnTo>
                  <a:pt x="3937" y="3937"/>
                </a:lnTo>
                <a:lnTo>
                  <a:pt x="508" y="7238"/>
                </a:lnTo>
                <a:lnTo>
                  <a:pt x="0" y="12191"/>
                </a:lnTo>
                <a:lnTo>
                  <a:pt x="508" y="16637"/>
                </a:lnTo>
                <a:lnTo>
                  <a:pt x="3937" y="21081"/>
                </a:lnTo>
                <a:lnTo>
                  <a:pt x="7747" y="23240"/>
                </a:lnTo>
                <a:lnTo>
                  <a:pt x="12192" y="24383"/>
                </a:lnTo>
                <a:lnTo>
                  <a:pt x="14351" y="23875"/>
                </a:lnTo>
                <a:lnTo>
                  <a:pt x="18288" y="22224"/>
                </a:lnTo>
                <a:lnTo>
                  <a:pt x="21082" y="21081"/>
                </a:lnTo>
                <a:lnTo>
                  <a:pt x="22225" y="18287"/>
                </a:lnTo>
                <a:lnTo>
                  <a:pt x="23241" y="16637"/>
                </a:lnTo>
                <a:lnTo>
                  <a:pt x="24384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1865376" y="3587496"/>
            <a:ext cx="24384" cy="24383"/>
          </a:xfrm>
          <a:custGeom>
            <a:avLst/>
            <a:gdLst/>
            <a:ahLst/>
            <a:cxnLst/>
            <a:rect l="l" t="t" r="r" b="b"/>
            <a:pathLst>
              <a:path w="24384" h="24383">
                <a:moveTo>
                  <a:pt x="24384" y="12191"/>
                </a:moveTo>
                <a:lnTo>
                  <a:pt x="23241" y="7238"/>
                </a:lnTo>
                <a:lnTo>
                  <a:pt x="21081" y="3937"/>
                </a:lnTo>
                <a:lnTo>
                  <a:pt x="16637" y="507"/>
                </a:lnTo>
                <a:lnTo>
                  <a:pt x="12192" y="0"/>
                </a:lnTo>
                <a:lnTo>
                  <a:pt x="7238" y="507"/>
                </a:lnTo>
                <a:lnTo>
                  <a:pt x="3937" y="3937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7"/>
                </a:lnTo>
                <a:lnTo>
                  <a:pt x="3937" y="21081"/>
                </a:lnTo>
                <a:lnTo>
                  <a:pt x="7238" y="23240"/>
                </a:lnTo>
                <a:lnTo>
                  <a:pt x="12192" y="24383"/>
                </a:lnTo>
                <a:lnTo>
                  <a:pt x="13843" y="23875"/>
                </a:lnTo>
                <a:lnTo>
                  <a:pt x="16637" y="23240"/>
                </a:lnTo>
                <a:lnTo>
                  <a:pt x="18287" y="22224"/>
                </a:lnTo>
                <a:lnTo>
                  <a:pt x="21081" y="21081"/>
                </a:lnTo>
                <a:lnTo>
                  <a:pt x="22225" y="18287"/>
                </a:lnTo>
                <a:lnTo>
                  <a:pt x="23241" y="16637"/>
                </a:lnTo>
                <a:lnTo>
                  <a:pt x="24384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1830324" y="3587496"/>
            <a:ext cx="24383" cy="24383"/>
          </a:xfrm>
          <a:custGeom>
            <a:avLst/>
            <a:gdLst/>
            <a:ahLst/>
            <a:cxnLst/>
            <a:rect l="l" t="t" r="r" b="b"/>
            <a:pathLst>
              <a:path w="24383" h="24383">
                <a:moveTo>
                  <a:pt x="24383" y="12191"/>
                </a:moveTo>
                <a:lnTo>
                  <a:pt x="23240" y="7238"/>
                </a:lnTo>
                <a:lnTo>
                  <a:pt x="20446" y="3937"/>
                </a:lnTo>
                <a:lnTo>
                  <a:pt x="16637" y="507"/>
                </a:lnTo>
                <a:lnTo>
                  <a:pt x="12192" y="0"/>
                </a:lnTo>
                <a:lnTo>
                  <a:pt x="7238" y="507"/>
                </a:lnTo>
                <a:lnTo>
                  <a:pt x="3301" y="3937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7"/>
                </a:lnTo>
                <a:lnTo>
                  <a:pt x="3301" y="21081"/>
                </a:lnTo>
                <a:lnTo>
                  <a:pt x="7238" y="23240"/>
                </a:lnTo>
                <a:lnTo>
                  <a:pt x="12192" y="24383"/>
                </a:lnTo>
                <a:lnTo>
                  <a:pt x="13843" y="23875"/>
                </a:lnTo>
                <a:lnTo>
                  <a:pt x="16637" y="23240"/>
                </a:lnTo>
                <a:lnTo>
                  <a:pt x="20446" y="21081"/>
                </a:lnTo>
                <a:lnTo>
                  <a:pt x="22225" y="18287"/>
                </a:lnTo>
                <a:lnTo>
                  <a:pt x="23240" y="16637"/>
                </a:lnTo>
                <a:lnTo>
                  <a:pt x="24383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1795272" y="3587496"/>
            <a:ext cx="24383" cy="24383"/>
          </a:xfrm>
          <a:custGeom>
            <a:avLst/>
            <a:gdLst/>
            <a:ahLst/>
            <a:cxnLst/>
            <a:rect l="l" t="t" r="r" b="b"/>
            <a:pathLst>
              <a:path w="24383" h="24383">
                <a:moveTo>
                  <a:pt x="12700" y="23875"/>
                </a:moveTo>
                <a:lnTo>
                  <a:pt x="16128" y="23240"/>
                </a:lnTo>
                <a:lnTo>
                  <a:pt x="20446" y="21081"/>
                </a:lnTo>
                <a:lnTo>
                  <a:pt x="21589" y="18287"/>
                </a:lnTo>
                <a:lnTo>
                  <a:pt x="22732" y="16637"/>
                </a:lnTo>
                <a:lnTo>
                  <a:pt x="24383" y="12191"/>
                </a:lnTo>
                <a:lnTo>
                  <a:pt x="22732" y="7238"/>
                </a:lnTo>
                <a:lnTo>
                  <a:pt x="20446" y="3937"/>
                </a:lnTo>
                <a:lnTo>
                  <a:pt x="16128" y="507"/>
                </a:lnTo>
                <a:lnTo>
                  <a:pt x="12191" y="0"/>
                </a:lnTo>
                <a:lnTo>
                  <a:pt x="7238" y="507"/>
                </a:lnTo>
                <a:lnTo>
                  <a:pt x="3301" y="3937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7"/>
                </a:lnTo>
                <a:lnTo>
                  <a:pt x="3301" y="21081"/>
                </a:lnTo>
                <a:lnTo>
                  <a:pt x="7238" y="23240"/>
                </a:lnTo>
                <a:lnTo>
                  <a:pt x="12191" y="24383"/>
                </a:lnTo>
                <a:lnTo>
                  <a:pt x="12700" y="2387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1760220" y="3587496"/>
            <a:ext cx="24384" cy="24383"/>
          </a:xfrm>
          <a:custGeom>
            <a:avLst/>
            <a:gdLst/>
            <a:ahLst/>
            <a:cxnLst/>
            <a:rect l="l" t="t" r="r" b="b"/>
            <a:pathLst>
              <a:path w="24384" h="24383">
                <a:moveTo>
                  <a:pt x="24384" y="12191"/>
                </a:moveTo>
                <a:lnTo>
                  <a:pt x="23241" y="7238"/>
                </a:lnTo>
                <a:lnTo>
                  <a:pt x="21081" y="3937"/>
                </a:lnTo>
                <a:lnTo>
                  <a:pt x="16637" y="507"/>
                </a:lnTo>
                <a:lnTo>
                  <a:pt x="12192" y="0"/>
                </a:lnTo>
                <a:lnTo>
                  <a:pt x="7747" y="507"/>
                </a:lnTo>
                <a:lnTo>
                  <a:pt x="3937" y="3937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7"/>
                </a:lnTo>
                <a:lnTo>
                  <a:pt x="3937" y="21081"/>
                </a:lnTo>
                <a:lnTo>
                  <a:pt x="7747" y="23240"/>
                </a:lnTo>
                <a:lnTo>
                  <a:pt x="12192" y="24383"/>
                </a:lnTo>
                <a:lnTo>
                  <a:pt x="14350" y="23875"/>
                </a:lnTo>
                <a:lnTo>
                  <a:pt x="18287" y="22224"/>
                </a:lnTo>
                <a:lnTo>
                  <a:pt x="21081" y="21081"/>
                </a:lnTo>
                <a:lnTo>
                  <a:pt x="22225" y="18287"/>
                </a:lnTo>
                <a:lnTo>
                  <a:pt x="23241" y="16637"/>
                </a:lnTo>
                <a:lnTo>
                  <a:pt x="24384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1725168" y="3587496"/>
            <a:ext cx="24383" cy="24383"/>
          </a:xfrm>
          <a:custGeom>
            <a:avLst/>
            <a:gdLst/>
            <a:ahLst/>
            <a:cxnLst/>
            <a:rect l="l" t="t" r="r" b="b"/>
            <a:pathLst>
              <a:path w="24383" h="24383">
                <a:moveTo>
                  <a:pt x="24383" y="12191"/>
                </a:moveTo>
                <a:lnTo>
                  <a:pt x="23240" y="7238"/>
                </a:lnTo>
                <a:lnTo>
                  <a:pt x="21081" y="3937"/>
                </a:lnTo>
                <a:lnTo>
                  <a:pt x="16637" y="507"/>
                </a:lnTo>
                <a:lnTo>
                  <a:pt x="12192" y="0"/>
                </a:lnTo>
                <a:lnTo>
                  <a:pt x="7238" y="507"/>
                </a:lnTo>
                <a:lnTo>
                  <a:pt x="3937" y="3937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7"/>
                </a:lnTo>
                <a:lnTo>
                  <a:pt x="3937" y="21081"/>
                </a:lnTo>
                <a:lnTo>
                  <a:pt x="7238" y="23240"/>
                </a:lnTo>
                <a:lnTo>
                  <a:pt x="12192" y="24383"/>
                </a:lnTo>
                <a:lnTo>
                  <a:pt x="13843" y="23875"/>
                </a:lnTo>
                <a:lnTo>
                  <a:pt x="16637" y="23240"/>
                </a:lnTo>
                <a:lnTo>
                  <a:pt x="18287" y="22224"/>
                </a:lnTo>
                <a:lnTo>
                  <a:pt x="21081" y="21081"/>
                </a:lnTo>
                <a:lnTo>
                  <a:pt x="22225" y="18287"/>
                </a:lnTo>
                <a:lnTo>
                  <a:pt x="23240" y="16637"/>
                </a:lnTo>
                <a:lnTo>
                  <a:pt x="24383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1690116" y="3587496"/>
            <a:ext cx="24383" cy="24383"/>
          </a:xfrm>
          <a:custGeom>
            <a:avLst/>
            <a:gdLst/>
            <a:ahLst/>
            <a:cxnLst/>
            <a:rect l="l" t="t" r="r" b="b"/>
            <a:pathLst>
              <a:path w="24383" h="24383">
                <a:moveTo>
                  <a:pt x="13842" y="23875"/>
                </a:moveTo>
                <a:lnTo>
                  <a:pt x="16636" y="23240"/>
                </a:lnTo>
                <a:lnTo>
                  <a:pt x="20446" y="21081"/>
                </a:lnTo>
                <a:lnTo>
                  <a:pt x="21589" y="18287"/>
                </a:lnTo>
                <a:lnTo>
                  <a:pt x="23240" y="16637"/>
                </a:lnTo>
                <a:lnTo>
                  <a:pt x="24383" y="12191"/>
                </a:lnTo>
                <a:lnTo>
                  <a:pt x="23240" y="7238"/>
                </a:lnTo>
                <a:lnTo>
                  <a:pt x="20446" y="3937"/>
                </a:lnTo>
                <a:lnTo>
                  <a:pt x="16636" y="507"/>
                </a:lnTo>
                <a:lnTo>
                  <a:pt x="12191" y="0"/>
                </a:lnTo>
                <a:lnTo>
                  <a:pt x="7238" y="507"/>
                </a:lnTo>
                <a:lnTo>
                  <a:pt x="3301" y="3937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7"/>
                </a:lnTo>
                <a:lnTo>
                  <a:pt x="3301" y="21081"/>
                </a:lnTo>
                <a:lnTo>
                  <a:pt x="7238" y="23240"/>
                </a:lnTo>
                <a:lnTo>
                  <a:pt x="12191" y="24383"/>
                </a:lnTo>
                <a:lnTo>
                  <a:pt x="13842" y="2387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1655064" y="3587496"/>
            <a:ext cx="24384" cy="24383"/>
          </a:xfrm>
          <a:custGeom>
            <a:avLst/>
            <a:gdLst/>
            <a:ahLst/>
            <a:cxnLst/>
            <a:rect l="l" t="t" r="r" b="b"/>
            <a:pathLst>
              <a:path w="24384" h="24383">
                <a:moveTo>
                  <a:pt x="12954" y="23875"/>
                </a:moveTo>
                <a:lnTo>
                  <a:pt x="16256" y="23240"/>
                </a:lnTo>
                <a:lnTo>
                  <a:pt x="20574" y="21081"/>
                </a:lnTo>
                <a:lnTo>
                  <a:pt x="21717" y="18287"/>
                </a:lnTo>
                <a:lnTo>
                  <a:pt x="22733" y="16637"/>
                </a:lnTo>
                <a:lnTo>
                  <a:pt x="24384" y="12191"/>
                </a:lnTo>
                <a:lnTo>
                  <a:pt x="22733" y="7238"/>
                </a:lnTo>
                <a:lnTo>
                  <a:pt x="20574" y="3937"/>
                </a:lnTo>
                <a:lnTo>
                  <a:pt x="16256" y="507"/>
                </a:lnTo>
                <a:lnTo>
                  <a:pt x="12446" y="0"/>
                </a:lnTo>
                <a:lnTo>
                  <a:pt x="7619" y="507"/>
                </a:lnTo>
                <a:lnTo>
                  <a:pt x="3810" y="3937"/>
                </a:lnTo>
                <a:lnTo>
                  <a:pt x="1143" y="7238"/>
                </a:lnTo>
                <a:lnTo>
                  <a:pt x="0" y="12191"/>
                </a:lnTo>
                <a:lnTo>
                  <a:pt x="1143" y="16637"/>
                </a:lnTo>
                <a:lnTo>
                  <a:pt x="3810" y="21081"/>
                </a:lnTo>
                <a:lnTo>
                  <a:pt x="7619" y="23240"/>
                </a:lnTo>
                <a:lnTo>
                  <a:pt x="12446" y="24383"/>
                </a:lnTo>
                <a:lnTo>
                  <a:pt x="12954" y="2387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1621536" y="3587496"/>
            <a:ext cx="21336" cy="24383"/>
          </a:xfrm>
          <a:custGeom>
            <a:avLst/>
            <a:gdLst/>
            <a:ahLst/>
            <a:cxnLst/>
            <a:rect l="l" t="t" r="r" b="b"/>
            <a:pathLst>
              <a:path w="21336" h="24383">
                <a:moveTo>
                  <a:pt x="21336" y="12191"/>
                </a:moveTo>
                <a:lnTo>
                  <a:pt x="20319" y="7238"/>
                </a:lnTo>
                <a:lnTo>
                  <a:pt x="18414" y="3937"/>
                </a:lnTo>
                <a:lnTo>
                  <a:pt x="14605" y="507"/>
                </a:lnTo>
                <a:lnTo>
                  <a:pt x="10668" y="0"/>
                </a:lnTo>
                <a:lnTo>
                  <a:pt x="6350" y="507"/>
                </a:lnTo>
                <a:lnTo>
                  <a:pt x="3428" y="3937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7"/>
                </a:lnTo>
                <a:lnTo>
                  <a:pt x="3428" y="21081"/>
                </a:lnTo>
                <a:lnTo>
                  <a:pt x="6350" y="23240"/>
                </a:lnTo>
                <a:lnTo>
                  <a:pt x="10668" y="24383"/>
                </a:lnTo>
                <a:lnTo>
                  <a:pt x="11175" y="23875"/>
                </a:lnTo>
                <a:lnTo>
                  <a:pt x="14605" y="23240"/>
                </a:lnTo>
                <a:lnTo>
                  <a:pt x="18414" y="21081"/>
                </a:lnTo>
                <a:lnTo>
                  <a:pt x="19431" y="18287"/>
                </a:lnTo>
                <a:lnTo>
                  <a:pt x="20319" y="16637"/>
                </a:lnTo>
                <a:lnTo>
                  <a:pt x="21336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1586484" y="3587496"/>
            <a:ext cx="21335" cy="24383"/>
          </a:xfrm>
          <a:custGeom>
            <a:avLst/>
            <a:gdLst/>
            <a:ahLst/>
            <a:cxnLst/>
            <a:rect l="l" t="t" r="r" b="b"/>
            <a:pathLst>
              <a:path w="21335" h="24383">
                <a:moveTo>
                  <a:pt x="21335" y="12191"/>
                </a:moveTo>
                <a:lnTo>
                  <a:pt x="20319" y="7238"/>
                </a:lnTo>
                <a:lnTo>
                  <a:pt x="18415" y="3937"/>
                </a:lnTo>
                <a:lnTo>
                  <a:pt x="14604" y="507"/>
                </a:lnTo>
                <a:lnTo>
                  <a:pt x="10668" y="0"/>
                </a:lnTo>
                <a:lnTo>
                  <a:pt x="6350" y="507"/>
                </a:lnTo>
                <a:lnTo>
                  <a:pt x="3428" y="3937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7"/>
                </a:lnTo>
                <a:lnTo>
                  <a:pt x="3428" y="21081"/>
                </a:lnTo>
                <a:lnTo>
                  <a:pt x="6350" y="23240"/>
                </a:lnTo>
                <a:lnTo>
                  <a:pt x="10668" y="24383"/>
                </a:lnTo>
                <a:lnTo>
                  <a:pt x="11175" y="23875"/>
                </a:lnTo>
                <a:lnTo>
                  <a:pt x="14604" y="23240"/>
                </a:lnTo>
                <a:lnTo>
                  <a:pt x="18415" y="21081"/>
                </a:lnTo>
                <a:lnTo>
                  <a:pt x="19431" y="18287"/>
                </a:lnTo>
                <a:lnTo>
                  <a:pt x="20319" y="16637"/>
                </a:lnTo>
                <a:lnTo>
                  <a:pt x="21335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1551432" y="3587496"/>
            <a:ext cx="21336" cy="24383"/>
          </a:xfrm>
          <a:custGeom>
            <a:avLst/>
            <a:gdLst/>
            <a:ahLst/>
            <a:cxnLst/>
            <a:rect l="l" t="t" r="r" b="b"/>
            <a:pathLst>
              <a:path w="21336" h="24383">
                <a:moveTo>
                  <a:pt x="12065" y="23875"/>
                </a:moveTo>
                <a:lnTo>
                  <a:pt x="14605" y="23240"/>
                </a:lnTo>
                <a:lnTo>
                  <a:pt x="17906" y="21081"/>
                </a:lnTo>
                <a:lnTo>
                  <a:pt x="18923" y="18287"/>
                </a:lnTo>
                <a:lnTo>
                  <a:pt x="20320" y="16637"/>
                </a:lnTo>
                <a:lnTo>
                  <a:pt x="21336" y="12191"/>
                </a:lnTo>
                <a:lnTo>
                  <a:pt x="20320" y="7238"/>
                </a:lnTo>
                <a:lnTo>
                  <a:pt x="17906" y="3937"/>
                </a:lnTo>
                <a:lnTo>
                  <a:pt x="14605" y="507"/>
                </a:lnTo>
                <a:lnTo>
                  <a:pt x="10668" y="0"/>
                </a:lnTo>
                <a:lnTo>
                  <a:pt x="6350" y="507"/>
                </a:lnTo>
                <a:lnTo>
                  <a:pt x="2921" y="3937"/>
                </a:lnTo>
                <a:lnTo>
                  <a:pt x="508" y="7238"/>
                </a:lnTo>
                <a:lnTo>
                  <a:pt x="0" y="12191"/>
                </a:lnTo>
                <a:lnTo>
                  <a:pt x="508" y="16637"/>
                </a:lnTo>
                <a:lnTo>
                  <a:pt x="2921" y="21081"/>
                </a:lnTo>
                <a:lnTo>
                  <a:pt x="6350" y="23240"/>
                </a:lnTo>
                <a:lnTo>
                  <a:pt x="10668" y="24383"/>
                </a:lnTo>
                <a:lnTo>
                  <a:pt x="12065" y="2387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1514856" y="3587496"/>
            <a:ext cx="22859" cy="24383"/>
          </a:xfrm>
          <a:custGeom>
            <a:avLst/>
            <a:gdLst/>
            <a:ahLst/>
            <a:cxnLst/>
            <a:rect l="l" t="t" r="r" b="b"/>
            <a:pathLst>
              <a:path w="22859" h="24383">
                <a:moveTo>
                  <a:pt x="12191" y="23875"/>
                </a:moveTo>
                <a:lnTo>
                  <a:pt x="15240" y="23240"/>
                </a:lnTo>
                <a:lnTo>
                  <a:pt x="19303" y="21081"/>
                </a:lnTo>
                <a:lnTo>
                  <a:pt x="20319" y="18287"/>
                </a:lnTo>
                <a:lnTo>
                  <a:pt x="21335" y="16637"/>
                </a:lnTo>
                <a:lnTo>
                  <a:pt x="22859" y="12191"/>
                </a:lnTo>
                <a:lnTo>
                  <a:pt x="21335" y="7238"/>
                </a:lnTo>
                <a:lnTo>
                  <a:pt x="19303" y="3937"/>
                </a:lnTo>
                <a:lnTo>
                  <a:pt x="15240" y="507"/>
                </a:lnTo>
                <a:lnTo>
                  <a:pt x="11684" y="0"/>
                </a:lnTo>
                <a:lnTo>
                  <a:pt x="7112" y="507"/>
                </a:lnTo>
                <a:lnTo>
                  <a:pt x="3556" y="3937"/>
                </a:lnTo>
                <a:lnTo>
                  <a:pt x="1015" y="7238"/>
                </a:lnTo>
                <a:lnTo>
                  <a:pt x="0" y="12191"/>
                </a:lnTo>
                <a:lnTo>
                  <a:pt x="1015" y="16637"/>
                </a:lnTo>
                <a:lnTo>
                  <a:pt x="3556" y="21081"/>
                </a:lnTo>
                <a:lnTo>
                  <a:pt x="7112" y="23240"/>
                </a:lnTo>
                <a:lnTo>
                  <a:pt x="11684" y="24383"/>
                </a:lnTo>
                <a:lnTo>
                  <a:pt x="12191" y="2387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1479804" y="3587496"/>
            <a:ext cx="22859" cy="24383"/>
          </a:xfrm>
          <a:custGeom>
            <a:avLst/>
            <a:gdLst/>
            <a:ahLst/>
            <a:cxnLst/>
            <a:rect l="l" t="t" r="r" b="b"/>
            <a:pathLst>
              <a:path w="22859" h="24383">
                <a:moveTo>
                  <a:pt x="22859" y="12191"/>
                </a:moveTo>
                <a:lnTo>
                  <a:pt x="21843" y="7238"/>
                </a:lnTo>
                <a:lnTo>
                  <a:pt x="19684" y="3937"/>
                </a:lnTo>
                <a:lnTo>
                  <a:pt x="15621" y="507"/>
                </a:lnTo>
                <a:lnTo>
                  <a:pt x="11430" y="0"/>
                </a:lnTo>
                <a:lnTo>
                  <a:pt x="6731" y="507"/>
                </a:lnTo>
                <a:lnTo>
                  <a:pt x="3683" y="3937"/>
                </a:lnTo>
                <a:lnTo>
                  <a:pt x="508" y="7238"/>
                </a:lnTo>
                <a:lnTo>
                  <a:pt x="0" y="12191"/>
                </a:lnTo>
                <a:lnTo>
                  <a:pt x="508" y="16637"/>
                </a:lnTo>
                <a:lnTo>
                  <a:pt x="3683" y="21081"/>
                </a:lnTo>
                <a:lnTo>
                  <a:pt x="6731" y="23240"/>
                </a:lnTo>
                <a:lnTo>
                  <a:pt x="11430" y="24383"/>
                </a:lnTo>
                <a:lnTo>
                  <a:pt x="11937" y="23875"/>
                </a:lnTo>
                <a:lnTo>
                  <a:pt x="15621" y="23240"/>
                </a:lnTo>
                <a:lnTo>
                  <a:pt x="19684" y="21081"/>
                </a:lnTo>
                <a:lnTo>
                  <a:pt x="20828" y="18287"/>
                </a:lnTo>
                <a:lnTo>
                  <a:pt x="21843" y="16637"/>
                </a:lnTo>
                <a:lnTo>
                  <a:pt x="22859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1444752" y="3587496"/>
            <a:ext cx="24384" cy="24383"/>
          </a:xfrm>
          <a:custGeom>
            <a:avLst/>
            <a:gdLst/>
            <a:ahLst/>
            <a:cxnLst/>
            <a:rect l="l" t="t" r="r" b="b"/>
            <a:pathLst>
              <a:path w="24384" h="24383">
                <a:moveTo>
                  <a:pt x="24384" y="12191"/>
                </a:moveTo>
                <a:lnTo>
                  <a:pt x="23240" y="7238"/>
                </a:lnTo>
                <a:lnTo>
                  <a:pt x="21081" y="3937"/>
                </a:lnTo>
                <a:lnTo>
                  <a:pt x="16636" y="507"/>
                </a:lnTo>
                <a:lnTo>
                  <a:pt x="12191" y="0"/>
                </a:lnTo>
                <a:lnTo>
                  <a:pt x="7238" y="507"/>
                </a:lnTo>
                <a:lnTo>
                  <a:pt x="3936" y="3937"/>
                </a:lnTo>
                <a:lnTo>
                  <a:pt x="507" y="7238"/>
                </a:lnTo>
                <a:lnTo>
                  <a:pt x="0" y="12191"/>
                </a:lnTo>
                <a:lnTo>
                  <a:pt x="507" y="16637"/>
                </a:lnTo>
                <a:lnTo>
                  <a:pt x="3936" y="21081"/>
                </a:lnTo>
                <a:lnTo>
                  <a:pt x="7238" y="23240"/>
                </a:lnTo>
                <a:lnTo>
                  <a:pt x="12191" y="24383"/>
                </a:lnTo>
                <a:lnTo>
                  <a:pt x="13842" y="23875"/>
                </a:lnTo>
                <a:lnTo>
                  <a:pt x="16636" y="23240"/>
                </a:lnTo>
                <a:lnTo>
                  <a:pt x="18287" y="22224"/>
                </a:lnTo>
                <a:lnTo>
                  <a:pt x="21081" y="21081"/>
                </a:lnTo>
                <a:lnTo>
                  <a:pt x="22225" y="18287"/>
                </a:lnTo>
                <a:lnTo>
                  <a:pt x="23240" y="16637"/>
                </a:lnTo>
                <a:lnTo>
                  <a:pt x="24384" y="121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1409700" y="3587496"/>
            <a:ext cx="24384" cy="24383"/>
          </a:xfrm>
          <a:custGeom>
            <a:avLst/>
            <a:gdLst/>
            <a:ahLst/>
            <a:cxnLst/>
            <a:rect l="l" t="t" r="r" b="b"/>
            <a:pathLst>
              <a:path w="24384" h="24383">
                <a:moveTo>
                  <a:pt x="13843" y="23875"/>
                </a:moveTo>
                <a:lnTo>
                  <a:pt x="16637" y="23240"/>
                </a:lnTo>
                <a:lnTo>
                  <a:pt x="20446" y="21081"/>
                </a:lnTo>
                <a:lnTo>
                  <a:pt x="21590" y="18287"/>
                </a:lnTo>
                <a:lnTo>
                  <a:pt x="23240" y="16637"/>
                </a:lnTo>
                <a:lnTo>
                  <a:pt x="24384" y="12191"/>
                </a:lnTo>
                <a:lnTo>
                  <a:pt x="23240" y="7238"/>
                </a:lnTo>
                <a:lnTo>
                  <a:pt x="20446" y="3937"/>
                </a:lnTo>
                <a:lnTo>
                  <a:pt x="16637" y="507"/>
                </a:lnTo>
                <a:lnTo>
                  <a:pt x="12191" y="0"/>
                </a:lnTo>
                <a:lnTo>
                  <a:pt x="7238" y="507"/>
                </a:lnTo>
                <a:lnTo>
                  <a:pt x="3302" y="3937"/>
                </a:lnTo>
                <a:lnTo>
                  <a:pt x="508" y="7238"/>
                </a:lnTo>
                <a:lnTo>
                  <a:pt x="0" y="12191"/>
                </a:lnTo>
                <a:lnTo>
                  <a:pt x="508" y="16637"/>
                </a:lnTo>
                <a:lnTo>
                  <a:pt x="3302" y="21081"/>
                </a:lnTo>
                <a:lnTo>
                  <a:pt x="7238" y="23240"/>
                </a:lnTo>
                <a:lnTo>
                  <a:pt x="12191" y="24383"/>
                </a:lnTo>
                <a:lnTo>
                  <a:pt x="13843" y="2387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1374648" y="3587496"/>
            <a:ext cx="24384" cy="24383"/>
          </a:xfrm>
          <a:custGeom>
            <a:avLst/>
            <a:gdLst/>
            <a:ahLst/>
            <a:cxnLst/>
            <a:rect l="l" t="t" r="r" b="b"/>
            <a:pathLst>
              <a:path w="24384" h="24383">
                <a:moveTo>
                  <a:pt x="12954" y="23875"/>
                </a:moveTo>
                <a:lnTo>
                  <a:pt x="16256" y="23240"/>
                </a:lnTo>
                <a:lnTo>
                  <a:pt x="20574" y="21081"/>
                </a:lnTo>
                <a:lnTo>
                  <a:pt x="21717" y="18287"/>
                </a:lnTo>
                <a:lnTo>
                  <a:pt x="22733" y="16637"/>
                </a:lnTo>
                <a:lnTo>
                  <a:pt x="24384" y="12191"/>
                </a:lnTo>
                <a:lnTo>
                  <a:pt x="22733" y="7238"/>
                </a:lnTo>
                <a:lnTo>
                  <a:pt x="20574" y="3937"/>
                </a:lnTo>
                <a:lnTo>
                  <a:pt x="16256" y="507"/>
                </a:lnTo>
                <a:lnTo>
                  <a:pt x="12446" y="0"/>
                </a:lnTo>
                <a:lnTo>
                  <a:pt x="7620" y="507"/>
                </a:lnTo>
                <a:lnTo>
                  <a:pt x="3810" y="3937"/>
                </a:lnTo>
                <a:lnTo>
                  <a:pt x="1143" y="7238"/>
                </a:lnTo>
                <a:lnTo>
                  <a:pt x="0" y="12191"/>
                </a:lnTo>
                <a:lnTo>
                  <a:pt x="1143" y="16637"/>
                </a:lnTo>
                <a:lnTo>
                  <a:pt x="3810" y="21081"/>
                </a:lnTo>
                <a:lnTo>
                  <a:pt x="7620" y="23240"/>
                </a:lnTo>
                <a:lnTo>
                  <a:pt x="12446" y="24383"/>
                </a:lnTo>
                <a:lnTo>
                  <a:pt x="12954" y="2387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812292" y="3418332"/>
            <a:ext cx="815339" cy="356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4003548" y="2490216"/>
            <a:ext cx="3048" cy="1524"/>
          </a:xfrm>
          <a:custGeom>
            <a:avLst/>
            <a:gdLst/>
            <a:ahLst/>
            <a:cxnLst/>
            <a:rect l="l" t="t" r="r" b="b"/>
            <a:pathLst>
              <a:path w="3048" h="1524">
                <a:moveTo>
                  <a:pt x="0" y="508"/>
                </a:moveTo>
                <a:lnTo>
                  <a:pt x="3048" y="1524"/>
                </a:lnTo>
                <a:lnTo>
                  <a:pt x="1777" y="0"/>
                </a:lnTo>
                <a:lnTo>
                  <a:pt x="0" y="508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3582924" y="2110740"/>
            <a:ext cx="396239" cy="3947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2743200" y="2110740"/>
            <a:ext cx="394715" cy="3947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3163824" y="2110740"/>
            <a:ext cx="394715" cy="3947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1446276" y="2110740"/>
            <a:ext cx="394715" cy="3947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605028" y="2110740"/>
            <a:ext cx="396240" cy="3947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1025652" y="2110740"/>
            <a:ext cx="394716" cy="3947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2971800" y="3432048"/>
            <a:ext cx="813815" cy="355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1905000" y="3063240"/>
            <a:ext cx="789432" cy="1341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32128" y="1561973"/>
            <a:ext cx="228001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4" baseline="1950" dirty="0">
                <a:latin typeface="Calibri"/>
                <a:cs typeface="Calibri"/>
              </a:rPr>
              <a:t>B</a:t>
            </a:r>
            <a:r>
              <a:rPr sz="2100" b="1" spc="-9" baseline="1950" dirty="0">
                <a:latin typeface="Calibri"/>
                <a:cs typeface="Calibri"/>
              </a:rPr>
              <a:t>e</a:t>
            </a:r>
            <a:r>
              <a:rPr sz="2100" b="1" spc="-25" baseline="1950" dirty="0">
                <a:latin typeface="Calibri"/>
                <a:cs typeface="Calibri"/>
              </a:rPr>
              <a:t>f</a:t>
            </a:r>
            <a:r>
              <a:rPr sz="2100" b="1" spc="0" baseline="1950" dirty="0">
                <a:latin typeface="Calibri"/>
                <a:cs typeface="Calibri"/>
              </a:rPr>
              <a:t>o</a:t>
            </a:r>
            <a:r>
              <a:rPr sz="2100" b="1" spc="-4" baseline="1950" dirty="0">
                <a:latin typeface="Calibri"/>
                <a:cs typeface="Calibri"/>
              </a:rPr>
              <a:t>r</a:t>
            </a:r>
            <a:r>
              <a:rPr sz="2100" b="1" spc="0" baseline="1950" dirty="0">
                <a:latin typeface="Calibri"/>
                <a:cs typeface="Calibri"/>
              </a:rPr>
              <a:t>e</a:t>
            </a:r>
            <a:r>
              <a:rPr sz="2100" b="1" spc="-39" baseline="1950" dirty="0">
                <a:latin typeface="Calibri"/>
                <a:cs typeface="Calibri"/>
              </a:rPr>
              <a:t> </a:t>
            </a:r>
            <a:r>
              <a:rPr sz="2100" b="1" spc="0" baseline="1950" dirty="0">
                <a:latin typeface="Calibri"/>
                <a:cs typeface="Calibri"/>
              </a:rPr>
              <a:t>F</a:t>
            </a:r>
            <a:r>
              <a:rPr sz="2100" b="1" spc="4" baseline="1950" dirty="0">
                <a:latin typeface="Calibri"/>
                <a:cs typeface="Calibri"/>
              </a:rPr>
              <a:t>i</a:t>
            </a:r>
            <a:r>
              <a:rPr sz="2100" b="1" spc="0" baseline="1950" dirty="0">
                <a:latin typeface="Calibri"/>
                <a:cs typeface="Calibri"/>
              </a:rPr>
              <a:t>l</a:t>
            </a:r>
            <a:r>
              <a:rPr sz="2100" b="1" spc="4" baseline="1950" dirty="0">
                <a:latin typeface="Calibri"/>
                <a:cs typeface="Calibri"/>
              </a:rPr>
              <a:t>e</a:t>
            </a:r>
            <a:r>
              <a:rPr sz="2100" b="1" spc="0" baseline="1950" dirty="0">
                <a:latin typeface="Calibri"/>
                <a:cs typeface="Calibri"/>
              </a:rPr>
              <a:t>-l</a:t>
            </a:r>
            <a:r>
              <a:rPr sz="2100" b="1" spc="-4" baseline="1950" dirty="0">
                <a:latin typeface="Calibri"/>
                <a:cs typeface="Calibri"/>
              </a:rPr>
              <a:t>e</a:t>
            </a:r>
            <a:r>
              <a:rPr sz="2100" b="1" spc="-14" baseline="1950" dirty="0">
                <a:latin typeface="Calibri"/>
                <a:cs typeface="Calibri"/>
              </a:rPr>
              <a:t>v</a:t>
            </a:r>
            <a:r>
              <a:rPr sz="2100" b="1" spc="0" baseline="1950" dirty="0">
                <a:latin typeface="Calibri"/>
                <a:cs typeface="Calibri"/>
              </a:rPr>
              <a:t>el</a:t>
            </a:r>
            <a:r>
              <a:rPr sz="2100" b="1" spc="-24" baseline="1950" dirty="0">
                <a:latin typeface="Calibri"/>
                <a:cs typeface="Calibri"/>
              </a:rPr>
              <a:t> </a:t>
            </a:r>
            <a:r>
              <a:rPr sz="2100" b="1" spc="0" baseline="1950" dirty="0">
                <a:latin typeface="Calibri"/>
                <a:cs typeface="Calibri"/>
              </a:rPr>
              <a:t>Vi</a:t>
            </a:r>
            <a:r>
              <a:rPr sz="2100" b="1" spc="4" baseline="1950" dirty="0">
                <a:latin typeface="Calibri"/>
                <a:cs typeface="Calibri"/>
              </a:rPr>
              <a:t>rt</a:t>
            </a:r>
            <a:r>
              <a:rPr sz="2100" b="1" spc="0" baseline="1950" dirty="0">
                <a:latin typeface="Calibri"/>
                <a:cs typeface="Calibri"/>
              </a:rPr>
              <a:t>u</a:t>
            </a:r>
            <a:r>
              <a:rPr sz="2100" b="1" spc="4" baseline="1950" dirty="0">
                <a:latin typeface="Calibri"/>
                <a:cs typeface="Calibri"/>
              </a:rPr>
              <a:t>a</a:t>
            </a:r>
            <a:r>
              <a:rPr sz="2100" b="1" spc="0" baseline="1950" dirty="0">
                <a:latin typeface="Calibri"/>
                <a:cs typeface="Calibri"/>
              </a:rPr>
              <a:t>l</a:t>
            </a:r>
            <a:r>
              <a:rPr sz="2100" b="1" spc="4" baseline="1950" dirty="0">
                <a:latin typeface="Calibri"/>
                <a:cs typeface="Calibri"/>
              </a:rPr>
              <a:t>i</a:t>
            </a:r>
            <a:r>
              <a:rPr sz="2100" b="1" spc="-4" baseline="1950" dirty="0">
                <a:latin typeface="Calibri"/>
                <a:cs typeface="Calibri"/>
              </a:rPr>
              <a:t>z</a:t>
            </a:r>
            <a:r>
              <a:rPr sz="2100" b="1" spc="-9" baseline="1950" dirty="0">
                <a:latin typeface="Calibri"/>
                <a:cs typeface="Calibri"/>
              </a:rPr>
              <a:t>a</a:t>
            </a:r>
            <a:r>
              <a:rPr sz="2100" b="1" spc="-4" baseline="1950" dirty="0">
                <a:latin typeface="Calibri"/>
                <a:cs typeface="Calibri"/>
              </a:rPr>
              <a:t>t</a:t>
            </a:r>
            <a:r>
              <a:rPr sz="2100" b="1" spc="0" baseline="1950" dirty="0">
                <a:latin typeface="Calibri"/>
                <a:cs typeface="Calibri"/>
              </a:rPr>
              <a:t>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95315" y="1561973"/>
            <a:ext cx="217386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Af</a:t>
            </a:r>
            <a:r>
              <a:rPr sz="2100" b="1" spc="-4" baseline="1950" dirty="0">
                <a:latin typeface="Calibri"/>
                <a:cs typeface="Calibri"/>
              </a:rPr>
              <a:t>t</a:t>
            </a:r>
            <a:r>
              <a:rPr sz="2100" b="1" spc="0" baseline="1950" dirty="0">
                <a:latin typeface="Calibri"/>
                <a:cs typeface="Calibri"/>
              </a:rPr>
              <a:t>er</a:t>
            </a:r>
            <a:r>
              <a:rPr sz="2100" b="1" spc="-24" baseline="1950" dirty="0">
                <a:latin typeface="Calibri"/>
                <a:cs typeface="Calibri"/>
              </a:rPr>
              <a:t> </a:t>
            </a:r>
            <a:r>
              <a:rPr sz="2100" b="1" spc="0" baseline="1950" dirty="0">
                <a:latin typeface="Calibri"/>
                <a:cs typeface="Calibri"/>
              </a:rPr>
              <a:t>F</a:t>
            </a:r>
            <a:r>
              <a:rPr sz="2100" b="1" spc="4" baseline="1950" dirty="0">
                <a:latin typeface="Calibri"/>
                <a:cs typeface="Calibri"/>
              </a:rPr>
              <a:t>i</a:t>
            </a:r>
            <a:r>
              <a:rPr sz="2100" b="1" spc="0" baseline="1950" dirty="0">
                <a:latin typeface="Calibri"/>
                <a:cs typeface="Calibri"/>
              </a:rPr>
              <a:t>l</a:t>
            </a:r>
            <a:r>
              <a:rPr sz="2100" b="1" spc="9" baseline="1950" dirty="0">
                <a:latin typeface="Calibri"/>
                <a:cs typeface="Calibri"/>
              </a:rPr>
              <a:t>e</a:t>
            </a:r>
            <a:r>
              <a:rPr sz="2100" b="1" spc="0" baseline="1950" dirty="0">
                <a:latin typeface="Calibri"/>
                <a:cs typeface="Calibri"/>
              </a:rPr>
              <a:t>-l</a:t>
            </a:r>
            <a:r>
              <a:rPr sz="2100" b="1" spc="-4" baseline="1950" dirty="0">
                <a:latin typeface="Calibri"/>
                <a:cs typeface="Calibri"/>
              </a:rPr>
              <a:t>e</a:t>
            </a:r>
            <a:r>
              <a:rPr sz="2100" b="1" spc="-14" baseline="1950" dirty="0">
                <a:latin typeface="Calibri"/>
                <a:cs typeface="Calibri"/>
              </a:rPr>
              <a:t>v</a:t>
            </a:r>
            <a:r>
              <a:rPr sz="2100" b="1" spc="0" baseline="1950" dirty="0">
                <a:latin typeface="Calibri"/>
                <a:cs typeface="Calibri"/>
              </a:rPr>
              <a:t>el</a:t>
            </a:r>
            <a:r>
              <a:rPr sz="2100" b="1" spc="-34" baseline="1950" dirty="0">
                <a:latin typeface="Calibri"/>
                <a:cs typeface="Calibri"/>
              </a:rPr>
              <a:t> </a:t>
            </a:r>
            <a:r>
              <a:rPr sz="2100" b="1" spc="0" baseline="1950" dirty="0">
                <a:latin typeface="Calibri"/>
                <a:cs typeface="Calibri"/>
              </a:rPr>
              <a:t>Vi</a:t>
            </a:r>
            <a:r>
              <a:rPr sz="2100" b="1" spc="9" baseline="1950" dirty="0">
                <a:latin typeface="Calibri"/>
                <a:cs typeface="Calibri"/>
              </a:rPr>
              <a:t>r</a:t>
            </a:r>
            <a:r>
              <a:rPr sz="2100" b="1" spc="4" baseline="1950" dirty="0">
                <a:latin typeface="Calibri"/>
                <a:cs typeface="Calibri"/>
              </a:rPr>
              <a:t>tua</a:t>
            </a:r>
            <a:r>
              <a:rPr sz="2100" b="1" spc="0" baseline="1950" dirty="0">
                <a:latin typeface="Calibri"/>
                <a:cs typeface="Calibri"/>
              </a:rPr>
              <a:t>l</a:t>
            </a:r>
            <a:r>
              <a:rPr sz="2100" b="1" spc="4" baseline="1950" dirty="0">
                <a:latin typeface="Calibri"/>
                <a:cs typeface="Calibri"/>
              </a:rPr>
              <a:t>i</a:t>
            </a:r>
            <a:r>
              <a:rPr sz="2100" b="1" spc="0" baseline="1950" dirty="0">
                <a:latin typeface="Calibri"/>
                <a:cs typeface="Calibri"/>
              </a:rPr>
              <a:t>z</a:t>
            </a:r>
            <a:r>
              <a:rPr sz="2100" b="1" spc="-9" baseline="1950" dirty="0">
                <a:latin typeface="Calibri"/>
                <a:cs typeface="Calibri"/>
              </a:rPr>
              <a:t>a</a:t>
            </a:r>
            <a:r>
              <a:rPr sz="2100" b="1" spc="4" baseline="1950" dirty="0">
                <a:latin typeface="Calibri"/>
                <a:cs typeface="Calibri"/>
              </a:rPr>
              <a:t>t</a:t>
            </a:r>
            <a:r>
              <a:rPr sz="2100" b="1" spc="0" baseline="1950" dirty="0">
                <a:latin typeface="Calibri"/>
                <a:cs typeface="Calibri"/>
              </a:rPr>
              <a:t>i</a:t>
            </a:r>
            <a:r>
              <a:rPr sz="2100" b="1" spc="4" baseline="1950" dirty="0">
                <a:latin typeface="Calibri"/>
                <a:cs typeface="Calibri"/>
              </a:rPr>
              <a:t>o</a:t>
            </a:r>
            <a:r>
              <a:rPr sz="2100" b="1" spc="0" baseline="1950" dirty="0"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0902" y="1863471"/>
            <a:ext cx="55264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Cl</a:t>
            </a:r>
            <a:r>
              <a:rPr sz="2100" b="1" spc="4" baseline="1950" dirty="0">
                <a:latin typeface="Calibri"/>
                <a:cs typeface="Calibri"/>
              </a:rPr>
              <a:t>i</a:t>
            </a:r>
            <a:r>
              <a:rPr sz="2100" b="1" spc="0" baseline="1950" dirty="0">
                <a:latin typeface="Calibri"/>
                <a:cs typeface="Calibri"/>
              </a:rPr>
              <a:t>e</a:t>
            </a:r>
            <a:r>
              <a:rPr sz="2100" b="1" spc="-9" baseline="1950" dirty="0">
                <a:latin typeface="Calibri"/>
                <a:cs typeface="Calibri"/>
              </a:rPr>
              <a:t>n</a:t>
            </a:r>
            <a:r>
              <a:rPr sz="2100" b="1" spc="4" baseline="1950" dirty="0">
                <a:latin typeface="Calibri"/>
                <a:cs typeface="Calibri"/>
              </a:rPr>
              <a:t>t</a:t>
            </a:r>
            <a:r>
              <a:rPr sz="2100" b="1" spc="0" baseline="195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46857" y="1863471"/>
            <a:ext cx="55264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Cl</a:t>
            </a:r>
            <a:r>
              <a:rPr sz="2100" b="1" spc="4" baseline="1950" dirty="0">
                <a:latin typeface="Calibri"/>
                <a:cs typeface="Calibri"/>
              </a:rPr>
              <a:t>i</a:t>
            </a:r>
            <a:r>
              <a:rPr sz="2100" b="1" spc="0" baseline="1950" dirty="0">
                <a:latin typeface="Calibri"/>
                <a:cs typeface="Calibri"/>
              </a:rPr>
              <a:t>e</a:t>
            </a:r>
            <a:r>
              <a:rPr sz="2100" b="1" spc="-9" baseline="1950" dirty="0">
                <a:latin typeface="Calibri"/>
                <a:cs typeface="Calibri"/>
              </a:rPr>
              <a:t>n</a:t>
            </a:r>
            <a:r>
              <a:rPr sz="2100" b="1" spc="4" baseline="1950" dirty="0">
                <a:latin typeface="Calibri"/>
                <a:cs typeface="Calibri"/>
              </a:rPr>
              <a:t>t</a:t>
            </a:r>
            <a:r>
              <a:rPr sz="2100" b="1" spc="0" baseline="195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44490" y="1863471"/>
            <a:ext cx="55264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Cl</a:t>
            </a:r>
            <a:r>
              <a:rPr sz="2100" b="1" spc="4" baseline="1950" dirty="0">
                <a:latin typeface="Calibri"/>
                <a:cs typeface="Calibri"/>
              </a:rPr>
              <a:t>i</a:t>
            </a:r>
            <a:r>
              <a:rPr sz="2100" b="1" spc="0" baseline="1950" dirty="0">
                <a:latin typeface="Calibri"/>
                <a:cs typeface="Calibri"/>
              </a:rPr>
              <a:t>e</a:t>
            </a:r>
            <a:r>
              <a:rPr sz="2100" b="1" spc="-9" baseline="1950" dirty="0">
                <a:latin typeface="Calibri"/>
                <a:cs typeface="Calibri"/>
              </a:rPr>
              <a:t>n</a:t>
            </a:r>
            <a:r>
              <a:rPr sz="2100" b="1" spc="4" baseline="1950" dirty="0">
                <a:latin typeface="Calibri"/>
                <a:cs typeface="Calibri"/>
              </a:rPr>
              <a:t>t</a:t>
            </a:r>
            <a:r>
              <a:rPr sz="2100" b="1" spc="0" baseline="195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71994" y="1863471"/>
            <a:ext cx="55264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Cl</a:t>
            </a:r>
            <a:r>
              <a:rPr sz="2100" b="1" spc="4" baseline="1950" dirty="0">
                <a:latin typeface="Calibri"/>
                <a:cs typeface="Calibri"/>
              </a:rPr>
              <a:t>i</a:t>
            </a:r>
            <a:r>
              <a:rPr sz="2100" b="1" spc="0" baseline="1950" dirty="0">
                <a:latin typeface="Calibri"/>
                <a:cs typeface="Calibri"/>
              </a:rPr>
              <a:t>e</a:t>
            </a:r>
            <a:r>
              <a:rPr sz="2100" b="1" spc="-9" baseline="1950" dirty="0">
                <a:latin typeface="Calibri"/>
                <a:cs typeface="Calibri"/>
              </a:rPr>
              <a:t>n</a:t>
            </a:r>
            <a:r>
              <a:rPr sz="2100" b="1" spc="4" baseline="1950" dirty="0">
                <a:latin typeface="Calibri"/>
                <a:cs typeface="Calibri"/>
              </a:rPr>
              <a:t>t</a:t>
            </a:r>
            <a:r>
              <a:rPr sz="2100" b="1" spc="0" baseline="195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09129" y="2883789"/>
            <a:ext cx="893046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>
                <a:latin typeface="Calibri"/>
                <a:cs typeface="Calibri"/>
              </a:rPr>
              <a:t>V</a:t>
            </a:r>
            <a:r>
              <a:rPr sz="1800" b="1" spc="4" baseline="2275" dirty="0">
                <a:latin typeface="Calibri"/>
                <a:cs typeface="Calibri"/>
              </a:rPr>
              <a:t>ir</a:t>
            </a:r>
            <a:r>
              <a:rPr sz="1800" b="1" spc="0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u</a:t>
            </a:r>
            <a:r>
              <a:rPr sz="1800" b="1" spc="-4" baseline="2275" dirty="0">
                <a:latin typeface="Calibri"/>
                <a:cs typeface="Calibri"/>
              </a:rPr>
              <a:t>a</a:t>
            </a:r>
            <a:r>
              <a:rPr sz="1800" b="1" spc="4" baseline="2275" dirty="0">
                <a:latin typeface="Calibri"/>
                <a:cs typeface="Calibri"/>
              </a:rPr>
              <a:t>li</a:t>
            </a:r>
            <a:r>
              <a:rPr sz="1800" b="1" spc="-9" baseline="2275" dirty="0">
                <a:latin typeface="Calibri"/>
                <a:cs typeface="Calibri"/>
              </a:rPr>
              <a:t>z</a:t>
            </a:r>
            <a:r>
              <a:rPr sz="1800" b="1" spc="-14" baseline="2275" dirty="0">
                <a:latin typeface="Calibri"/>
                <a:cs typeface="Calibri"/>
              </a:rPr>
              <a:t>a</a:t>
            </a:r>
            <a:r>
              <a:rPr sz="1800" b="1" spc="0" baseline="2275" dirty="0">
                <a:latin typeface="Calibri"/>
                <a:cs typeface="Calibri"/>
              </a:rPr>
              <a:t>t</a:t>
            </a:r>
            <a:r>
              <a:rPr sz="1800" b="1" spc="9" baseline="2275" dirty="0">
                <a:latin typeface="Calibri"/>
                <a:cs typeface="Calibri"/>
              </a:rPr>
              <a:t>i</a:t>
            </a:r>
            <a:r>
              <a:rPr sz="1800" b="1" spc="0" baseline="2275" dirty="0">
                <a:latin typeface="Calibri"/>
                <a:cs typeface="Calibri"/>
              </a:rPr>
              <a:t>on</a:t>
            </a:r>
            <a:endParaRPr sz="1200">
              <a:latin typeface="Calibri"/>
              <a:cs typeface="Calibri"/>
            </a:endParaRPr>
          </a:p>
          <a:p>
            <a:pPr marL="118110" marR="96369" algn="ctr">
              <a:lnSpc>
                <a:spcPts val="1440"/>
              </a:lnSpc>
              <a:spcBef>
                <a:spcPts val="6"/>
              </a:spcBef>
            </a:pPr>
            <a:r>
              <a:rPr sz="1800" b="1" spc="4" baseline="2275" dirty="0">
                <a:latin typeface="Calibri"/>
                <a:cs typeface="Calibri"/>
              </a:rPr>
              <a:t>Appli</a:t>
            </a:r>
            <a:r>
              <a:rPr sz="1800" b="1" spc="-4" baseline="2275" dirty="0">
                <a:latin typeface="Calibri"/>
                <a:cs typeface="Calibri"/>
              </a:rPr>
              <a:t>a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ce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7867" y="3818763"/>
            <a:ext cx="787599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NAS</a:t>
            </a:r>
            <a:r>
              <a:rPr sz="2100" b="1" spc="-9" baseline="1950" dirty="0">
                <a:latin typeface="Calibri"/>
                <a:cs typeface="Calibri"/>
              </a:rPr>
              <a:t> </a:t>
            </a:r>
            <a:r>
              <a:rPr sz="2100" b="1" spc="0" baseline="1950" dirty="0">
                <a:latin typeface="Calibri"/>
                <a:cs typeface="Calibri"/>
              </a:rPr>
              <a:t>He</a:t>
            </a:r>
            <a:r>
              <a:rPr sz="2100" b="1" spc="4" baseline="1950" dirty="0">
                <a:latin typeface="Calibri"/>
                <a:cs typeface="Calibri"/>
              </a:rPr>
              <a:t>a</a:t>
            </a:r>
            <a:r>
              <a:rPr sz="2100" b="1" spc="0" baseline="1950" dirty="0">
                <a:latin typeface="Calibri"/>
                <a:cs typeface="Calibri"/>
              </a:rPr>
              <a:t>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24632" y="3822700"/>
            <a:ext cx="787599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NAS</a:t>
            </a:r>
            <a:r>
              <a:rPr sz="2100" b="1" spc="-9" baseline="1950" dirty="0">
                <a:latin typeface="Calibri"/>
                <a:cs typeface="Calibri"/>
              </a:rPr>
              <a:t> </a:t>
            </a:r>
            <a:r>
              <a:rPr sz="2100" b="1" spc="0" baseline="1950" dirty="0">
                <a:latin typeface="Calibri"/>
                <a:cs typeface="Calibri"/>
              </a:rPr>
              <a:t>He</a:t>
            </a:r>
            <a:r>
              <a:rPr sz="2100" b="1" spc="4" baseline="1950" dirty="0">
                <a:latin typeface="Calibri"/>
                <a:cs typeface="Calibri"/>
              </a:rPr>
              <a:t>a</a:t>
            </a:r>
            <a:r>
              <a:rPr sz="2100" b="1" spc="0" baseline="1950" dirty="0">
                <a:latin typeface="Calibri"/>
                <a:cs typeface="Calibri"/>
              </a:rPr>
              <a:t>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68290" y="3826002"/>
            <a:ext cx="787599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NAS</a:t>
            </a:r>
            <a:r>
              <a:rPr sz="2100" b="1" spc="-9" baseline="1950" dirty="0">
                <a:latin typeface="Calibri"/>
                <a:cs typeface="Calibri"/>
              </a:rPr>
              <a:t> </a:t>
            </a:r>
            <a:r>
              <a:rPr sz="2100" b="1" spc="0" baseline="1950" dirty="0">
                <a:latin typeface="Calibri"/>
                <a:cs typeface="Calibri"/>
              </a:rPr>
              <a:t>He</a:t>
            </a:r>
            <a:r>
              <a:rPr sz="2100" b="1" spc="4" baseline="1950" dirty="0">
                <a:latin typeface="Calibri"/>
                <a:cs typeface="Calibri"/>
              </a:rPr>
              <a:t>a</a:t>
            </a:r>
            <a:r>
              <a:rPr sz="2100" b="1" spc="0" baseline="1950" dirty="0">
                <a:latin typeface="Calibri"/>
                <a:cs typeface="Calibri"/>
              </a:rPr>
              <a:t>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53706" y="3829939"/>
            <a:ext cx="787599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NAS</a:t>
            </a:r>
            <a:r>
              <a:rPr sz="2100" b="1" spc="-9" baseline="1950" dirty="0">
                <a:latin typeface="Calibri"/>
                <a:cs typeface="Calibri"/>
              </a:rPr>
              <a:t> </a:t>
            </a:r>
            <a:r>
              <a:rPr sz="2100" b="1" spc="0" baseline="1950" dirty="0">
                <a:latin typeface="Calibri"/>
                <a:cs typeface="Calibri"/>
              </a:rPr>
              <a:t>He</a:t>
            </a:r>
            <a:r>
              <a:rPr sz="2100" b="1" spc="4" baseline="1950" dirty="0">
                <a:latin typeface="Calibri"/>
                <a:cs typeface="Calibri"/>
              </a:rPr>
              <a:t>a</a:t>
            </a:r>
            <a:r>
              <a:rPr sz="2100" b="1" spc="0" baseline="1950" dirty="0">
                <a:latin typeface="Calibri"/>
                <a:cs typeface="Calibri"/>
              </a:rPr>
              <a:t>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40230" y="4468495"/>
            <a:ext cx="105078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S</a:t>
            </a:r>
            <a:r>
              <a:rPr sz="2100" b="1" spc="-9" baseline="1950" dirty="0">
                <a:latin typeface="Calibri"/>
                <a:cs typeface="Calibri"/>
              </a:rPr>
              <a:t>t</a:t>
            </a:r>
            <a:r>
              <a:rPr sz="2100" b="1" spc="0" baseline="1950" dirty="0">
                <a:latin typeface="Calibri"/>
                <a:cs typeface="Calibri"/>
              </a:rPr>
              <a:t>o</a:t>
            </a:r>
            <a:r>
              <a:rPr sz="2100" b="1" spc="-29" baseline="1950" dirty="0">
                <a:latin typeface="Calibri"/>
                <a:cs typeface="Calibri"/>
              </a:rPr>
              <a:t>r</a:t>
            </a:r>
            <a:r>
              <a:rPr sz="2100" b="1" spc="0" baseline="1950" dirty="0">
                <a:latin typeface="Calibri"/>
                <a:cs typeface="Calibri"/>
              </a:rPr>
              <a:t>a</a:t>
            </a:r>
            <a:r>
              <a:rPr sz="2100" b="1" spc="-14" baseline="1950" dirty="0">
                <a:latin typeface="Calibri"/>
                <a:cs typeface="Calibri"/>
              </a:rPr>
              <a:t>g</a:t>
            </a:r>
            <a:r>
              <a:rPr sz="2100" b="1" spc="0" baseline="1950" dirty="0">
                <a:latin typeface="Calibri"/>
                <a:cs typeface="Calibri"/>
              </a:rPr>
              <a:t>e</a:t>
            </a:r>
            <a:r>
              <a:rPr sz="2100" b="1" spc="-29" baseline="1950" dirty="0">
                <a:latin typeface="Calibri"/>
                <a:cs typeface="Calibri"/>
              </a:rPr>
              <a:t> </a:t>
            </a:r>
            <a:r>
              <a:rPr sz="2100" b="1" spc="0" baseline="1950" dirty="0">
                <a:latin typeface="Calibri"/>
                <a:cs typeface="Calibri"/>
              </a:rPr>
              <a:t>A</a:t>
            </a:r>
            <a:r>
              <a:rPr sz="2100" b="1" spc="4" baseline="1950" dirty="0">
                <a:latin typeface="Calibri"/>
                <a:cs typeface="Calibri"/>
              </a:rPr>
              <a:t>r</a:t>
            </a:r>
            <a:r>
              <a:rPr sz="2100" b="1" spc="-29" baseline="1950" dirty="0">
                <a:latin typeface="Calibri"/>
                <a:cs typeface="Calibri"/>
              </a:rPr>
              <a:t>r</a:t>
            </a:r>
            <a:r>
              <a:rPr sz="2100" b="1" spc="-19" baseline="1950" dirty="0">
                <a:latin typeface="Calibri"/>
                <a:cs typeface="Calibri"/>
              </a:rPr>
              <a:t>a</a:t>
            </a:r>
            <a:r>
              <a:rPr sz="2100" b="1" spc="0" baseline="1950" dirty="0">
                <a:latin typeface="Calibri"/>
                <a:cs typeface="Calibri"/>
              </a:rPr>
              <a:t>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5941" y="4468495"/>
            <a:ext cx="105078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S</a:t>
            </a:r>
            <a:r>
              <a:rPr sz="2100" b="1" spc="-9" baseline="1950" dirty="0">
                <a:latin typeface="Calibri"/>
                <a:cs typeface="Calibri"/>
              </a:rPr>
              <a:t>t</a:t>
            </a:r>
            <a:r>
              <a:rPr sz="2100" b="1" spc="0" baseline="1950" dirty="0">
                <a:latin typeface="Calibri"/>
                <a:cs typeface="Calibri"/>
              </a:rPr>
              <a:t>o</a:t>
            </a:r>
            <a:r>
              <a:rPr sz="2100" b="1" spc="-29" baseline="1950" dirty="0">
                <a:latin typeface="Calibri"/>
                <a:cs typeface="Calibri"/>
              </a:rPr>
              <a:t>r</a:t>
            </a:r>
            <a:r>
              <a:rPr sz="2100" b="1" spc="0" baseline="1950" dirty="0">
                <a:latin typeface="Calibri"/>
                <a:cs typeface="Calibri"/>
              </a:rPr>
              <a:t>a</a:t>
            </a:r>
            <a:r>
              <a:rPr sz="2100" b="1" spc="-14" baseline="1950" dirty="0">
                <a:latin typeface="Calibri"/>
                <a:cs typeface="Calibri"/>
              </a:rPr>
              <a:t>g</a:t>
            </a:r>
            <a:r>
              <a:rPr sz="2100" b="1" spc="0" baseline="1950" dirty="0">
                <a:latin typeface="Calibri"/>
                <a:cs typeface="Calibri"/>
              </a:rPr>
              <a:t>e</a:t>
            </a:r>
            <a:r>
              <a:rPr sz="2100" b="1" spc="-29" baseline="1950" dirty="0">
                <a:latin typeface="Calibri"/>
                <a:cs typeface="Calibri"/>
              </a:rPr>
              <a:t> </a:t>
            </a:r>
            <a:r>
              <a:rPr sz="2100" b="1" spc="0" baseline="1950" dirty="0">
                <a:latin typeface="Calibri"/>
                <a:cs typeface="Calibri"/>
              </a:rPr>
              <a:t>A</a:t>
            </a:r>
            <a:r>
              <a:rPr sz="2100" b="1" spc="4" baseline="1950" dirty="0">
                <a:latin typeface="Calibri"/>
                <a:cs typeface="Calibri"/>
              </a:rPr>
              <a:t>r</a:t>
            </a:r>
            <a:r>
              <a:rPr sz="2100" b="1" spc="-29" baseline="1950" dirty="0">
                <a:latin typeface="Calibri"/>
                <a:cs typeface="Calibri"/>
              </a:rPr>
              <a:t>r</a:t>
            </a:r>
            <a:r>
              <a:rPr sz="2100" b="1" spc="-19" baseline="1950" dirty="0">
                <a:latin typeface="Calibri"/>
                <a:cs typeface="Calibri"/>
              </a:rPr>
              <a:t>a</a:t>
            </a:r>
            <a:r>
              <a:rPr sz="2100" b="1" spc="0" baseline="1950" dirty="0">
                <a:latin typeface="Calibri"/>
                <a:cs typeface="Calibri"/>
              </a:rPr>
              <a:t>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169" y="4849495"/>
            <a:ext cx="1896150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F</a:t>
            </a:r>
            <a:r>
              <a:rPr sz="2100" b="1" spc="4" baseline="1950" dirty="0">
                <a:latin typeface="Calibri"/>
                <a:cs typeface="Calibri"/>
              </a:rPr>
              <a:t>i</a:t>
            </a:r>
            <a:r>
              <a:rPr sz="2100" b="1" spc="0" baseline="1950" dirty="0">
                <a:latin typeface="Calibri"/>
                <a:cs typeface="Calibri"/>
              </a:rPr>
              <a:t>le</a:t>
            </a:r>
            <a:r>
              <a:rPr sz="2100" b="1" spc="-14" baseline="1950" dirty="0">
                <a:latin typeface="Calibri"/>
                <a:cs typeface="Calibri"/>
              </a:rPr>
              <a:t> </a:t>
            </a:r>
            <a:r>
              <a:rPr sz="2100" b="1" spc="0" baseline="1950" dirty="0">
                <a:latin typeface="Calibri"/>
                <a:cs typeface="Calibri"/>
              </a:rPr>
              <a:t>Sha</a:t>
            </a:r>
            <a:r>
              <a:rPr sz="2100" b="1" spc="4" baseline="1950" dirty="0">
                <a:latin typeface="Calibri"/>
                <a:cs typeface="Calibri"/>
              </a:rPr>
              <a:t>r</a:t>
            </a:r>
            <a:r>
              <a:rPr sz="2100" b="1" spc="0" baseline="1950" dirty="0">
                <a:latin typeface="Calibri"/>
                <a:cs typeface="Calibri"/>
              </a:rPr>
              <a:t>i</a:t>
            </a:r>
            <a:r>
              <a:rPr sz="2100" b="1" spc="4" baseline="1950" dirty="0">
                <a:latin typeface="Calibri"/>
                <a:cs typeface="Calibri"/>
              </a:rPr>
              <a:t>n</a:t>
            </a:r>
            <a:r>
              <a:rPr sz="2100" b="1" spc="0" baseline="1950" dirty="0">
                <a:latin typeface="Calibri"/>
                <a:cs typeface="Calibri"/>
              </a:rPr>
              <a:t>g</a:t>
            </a:r>
            <a:r>
              <a:rPr sz="2100" b="1" spc="-34" baseline="1950" dirty="0">
                <a:latin typeface="Calibri"/>
                <a:cs typeface="Calibri"/>
              </a:rPr>
              <a:t> </a:t>
            </a:r>
            <a:r>
              <a:rPr sz="2100" b="1" spc="0" baseline="1950" dirty="0">
                <a:latin typeface="Calibri"/>
                <a:cs typeface="Calibri"/>
              </a:rPr>
              <a:t>E</a:t>
            </a:r>
            <a:r>
              <a:rPr sz="2100" b="1" spc="-19" baseline="1950" dirty="0">
                <a:latin typeface="Calibri"/>
                <a:cs typeface="Calibri"/>
              </a:rPr>
              <a:t>n</a:t>
            </a:r>
            <a:r>
              <a:rPr sz="2100" b="1" spc="0" baseline="1950" dirty="0">
                <a:latin typeface="Calibri"/>
                <a:cs typeface="Calibri"/>
              </a:rPr>
              <a:t>vi</a:t>
            </a:r>
            <a:r>
              <a:rPr sz="2100" b="1" spc="-9" baseline="1950" dirty="0">
                <a:latin typeface="Calibri"/>
                <a:cs typeface="Calibri"/>
              </a:rPr>
              <a:t>r</a:t>
            </a:r>
            <a:r>
              <a:rPr sz="2100" b="1" spc="0" baseline="1950" dirty="0">
                <a:latin typeface="Calibri"/>
                <a:cs typeface="Calibri"/>
              </a:rPr>
              <a:t>onme</a:t>
            </a:r>
            <a:r>
              <a:rPr sz="2100" b="1" spc="-4" baseline="1950" dirty="0">
                <a:latin typeface="Calibri"/>
                <a:cs typeface="Calibri"/>
              </a:rPr>
              <a:t>n</a:t>
            </a:r>
            <a:r>
              <a:rPr sz="2100" b="1" spc="0" baseline="1950" dirty="0"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2178" y="4849495"/>
            <a:ext cx="1896150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F</a:t>
            </a:r>
            <a:r>
              <a:rPr sz="2100" b="1" spc="4" baseline="1950" dirty="0">
                <a:latin typeface="Calibri"/>
                <a:cs typeface="Calibri"/>
              </a:rPr>
              <a:t>i</a:t>
            </a:r>
            <a:r>
              <a:rPr sz="2100" b="1" spc="0" baseline="1950" dirty="0">
                <a:latin typeface="Calibri"/>
                <a:cs typeface="Calibri"/>
              </a:rPr>
              <a:t>le</a:t>
            </a:r>
            <a:r>
              <a:rPr sz="2100" b="1" spc="-14" baseline="1950" dirty="0">
                <a:latin typeface="Calibri"/>
                <a:cs typeface="Calibri"/>
              </a:rPr>
              <a:t> </a:t>
            </a:r>
            <a:r>
              <a:rPr sz="2100" b="1" spc="0" baseline="1950" dirty="0">
                <a:latin typeface="Calibri"/>
                <a:cs typeface="Calibri"/>
              </a:rPr>
              <a:t>Sha</a:t>
            </a:r>
            <a:r>
              <a:rPr sz="2100" b="1" spc="4" baseline="1950" dirty="0">
                <a:latin typeface="Calibri"/>
                <a:cs typeface="Calibri"/>
              </a:rPr>
              <a:t>r</a:t>
            </a:r>
            <a:r>
              <a:rPr sz="2100" b="1" spc="0" baseline="1950" dirty="0">
                <a:latin typeface="Calibri"/>
                <a:cs typeface="Calibri"/>
              </a:rPr>
              <a:t>i</a:t>
            </a:r>
            <a:r>
              <a:rPr sz="2100" b="1" spc="4" baseline="1950" dirty="0">
                <a:latin typeface="Calibri"/>
                <a:cs typeface="Calibri"/>
              </a:rPr>
              <a:t>n</a:t>
            </a:r>
            <a:r>
              <a:rPr sz="2100" b="1" spc="0" baseline="1950" dirty="0">
                <a:latin typeface="Calibri"/>
                <a:cs typeface="Calibri"/>
              </a:rPr>
              <a:t>g</a:t>
            </a:r>
            <a:r>
              <a:rPr sz="2100" b="1" spc="-34" baseline="1950" dirty="0">
                <a:latin typeface="Calibri"/>
                <a:cs typeface="Calibri"/>
              </a:rPr>
              <a:t> </a:t>
            </a:r>
            <a:r>
              <a:rPr sz="2100" b="1" spc="0" baseline="1950" dirty="0">
                <a:latin typeface="Calibri"/>
                <a:cs typeface="Calibri"/>
              </a:rPr>
              <a:t>E</a:t>
            </a:r>
            <a:r>
              <a:rPr sz="2100" b="1" spc="-19" baseline="1950" dirty="0">
                <a:latin typeface="Calibri"/>
                <a:cs typeface="Calibri"/>
              </a:rPr>
              <a:t>n</a:t>
            </a:r>
            <a:r>
              <a:rPr sz="2100" b="1" spc="0" baseline="1950" dirty="0">
                <a:latin typeface="Calibri"/>
                <a:cs typeface="Calibri"/>
              </a:rPr>
              <a:t>vi</a:t>
            </a:r>
            <a:r>
              <a:rPr sz="2100" b="1" spc="-9" baseline="1950" dirty="0">
                <a:latin typeface="Calibri"/>
                <a:cs typeface="Calibri"/>
              </a:rPr>
              <a:t>r</a:t>
            </a:r>
            <a:r>
              <a:rPr sz="2100" b="1" spc="0" baseline="1950" dirty="0">
                <a:latin typeface="Calibri"/>
                <a:cs typeface="Calibri"/>
              </a:rPr>
              <a:t>onme</a:t>
            </a:r>
            <a:r>
              <a:rPr sz="2100" b="1" spc="-4" baseline="1950" dirty="0">
                <a:latin typeface="Calibri"/>
                <a:cs typeface="Calibri"/>
              </a:rPr>
              <a:t>n</a:t>
            </a:r>
            <a:r>
              <a:rPr sz="2100" b="1" spc="0" baseline="1950" dirty="0"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5212753"/>
            <a:ext cx="177952" cy="12299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92D05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1674"/>
              </a:spcBef>
            </a:pPr>
            <a:r>
              <a:rPr sz="2400" spc="0" dirty="0">
                <a:solidFill>
                  <a:srgbClr val="92D05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152">
              <a:lnSpc>
                <a:spcPts val="2520"/>
              </a:lnSpc>
              <a:spcBef>
                <a:spcPts val="126"/>
              </a:spcBef>
            </a:pPr>
            <a:r>
              <a:rPr sz="2400" spc="0" dirty="0">
                <a:solidFill>
                  <a:srgbClr val="92D05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7389" y="5212753"/>
            <a:ext cx="177952" cy="12299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92D05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1674"/>
              </a:spcBef>
            </a:pPr>
            <a:r>
              <a:rPr sz="2400" spc="0" dirty="0">
                <a:solidFill>
                  <a:srgbClr val="92D05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152">
              <a:lnSpc>
                <a:spcPts val="2520"/>
              </a:lnSpc>
              <a:spcBef>
                <a:spcPts val="126"/>
              </a:spcBef>
            </a:pPr>
            <a:r>
              <a:rPr sz="2400" spc="0" dirty="0">
                <a:solidFill>
                  <a:srgbClr val="92D05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6148" y="5268874"/>
            <a:ext cx="3679673" cy="14386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>
                <a:latin typeface="Calibri"/>
                <a:cs typeface="Calibri"/>
              </a:rPr>
              <a:t>Dependen</a:t>
            </a:r>
            <a:r>
              <a:rPr sz="3000" spc="4" baseline="2730" dirty="0">
                <a:latin typeface="Calibri"/>
                <a:cs typeface="Calibri"/>
              </a:rPr>
              <a:t>c</a:t>
            </a:r>
            <a:r>
              <a:rPr sz="3000" spc="0" baseline="2730" dirty="0">
                <a:latin typeface="Calibri"/>
                <a:cs typeface="Calibri"/>
              </a:rPr>
              <a:t>y</a:t>
            </a:r>
            <a:r>
              <a:rPr sz="3000" spc="-39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b</a:t>
            </a:r>
            <a:r>
              <a:rPr sz="3000" spc="-9" baseline="2730" dirty="0">
                <a:latin typeface="Calibri"/>
                <a:cs typeface="Calibri"/>
              </a:rPr>
              <a:t>e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14" baseline="2730" dirty="0">
                <a:latin typeface="Calibri"/>
                <a:cs typeface="Calibri"/>
              </a:rPr>
              <a:t>w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-4" baseline="2730" dirty="0">
                <a:latin typeface="Calibri"/>
                <a:cs typeface="Calibri"/>
              </a:rPr>
              <a:t>e</a:t>
            </a:r>
            <a:r>
              <a:rPr sz="3000" spc="0" baseline="2730" dirty="0">
                <a:latin typeface="Calibri"/>
                <a:cs typeface="Calibri"/>
              </a:rPr>
              <a:t>n </a:t>
            </a:r>
            <a:r>
              <a:rPr sz="3000" spc="4" baseline="2730" dirty="0">
                <a:latin typeface="Calibri"/>
                <a:cs typeface="Calibri"/>
              </a:rPr>
              <a:t>c</a:t>
            </a:r>
            <a:r>
              <a:rPr sz="3000" spc="0" baseline="2730" dirty="0">
                <a:latin typeface="Calibri"/>
                <a:cs typeface="Calibri"/>
              </a:rPr>
              <a:t>l</a:t>
            </a:r>
            <a:r>
              <a:rPr sz="3000" spc="-9" baseline="2730" dirty="0">
                <a:latin typeface="Calibri"/>
                <a:cs typeface="Calibri"/>
              </a:rPr>
              <a:t>i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-25" baseline="2730" dirty="0">
                <a:latin typeface="Calibri"/>
                <a:cs typeface="Calibri"/>
              </a:rPr>
              <a:t>n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14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access</a:t>
            </a:r>
            <a:endParaRPr sz="2000">
              <a:latin typeface="Calibri"/>
              <a:cs typeface="Calibri"/>
            </a:endParaRPr>
          </a:p>
          <a:p>
            <a:pPr marL="12700" marR="46508">
              <a:lnSpc>
                <a:spcPts val="2039"/>
              </a:lnSpc>
            </a:pPr>
            <a:r>
              <a:rPr sz="3000" spc="0" baseline="4096" dirty="0">
                <a:latin typeface="Calibri"/>
                <a:cs typeface="Calibri"/>
              </a:rPr>
              <a:t>and fi</a:t>
            </a:r>
            <a:r>
              <a:rPr sz="3000" spc="-9" baseline="4096" dirty="0">
                <a:latin typeface="Calibri"/>
                <a:cs typeface="Calibri"/>
              </a:rPr>
              <a:t>l</a:t>
            </a:r>
            <a:r>
              <a:rPr sz="3000" spc="0" baseline="4096" dirty="0">
                <a:latin typeface="Calibri"/>
                <a:cs typeface="Calibri"/>
              </a:rPr>
              <a:t>e</a:t>
            </a:r>
            <a:r>
              <a:rPr sz="3000" spc="14" baseline="4096" dirty="0">
                <a:latin typeface="Calibri"/>
                <a:cs typeface="Calibri"/>
              </a:rPr>
              <a:t> </a:t>
            </a:r>
            <a:r>
              <a:rPr sz="3000" spc="0" baseline="4096" dirty="0">
                <a:latin typeface="Calibri"/>
                <a:cs typeface="Calibri"/>
              </a:rPr>
              <a:t>lo</a:t>
            </a:r>
            <a:r>
              <a:rPr sz="3000" spc="-9" baseline="4096" dirty="0">
                <a:latin typeface="Calibri"/>
                <a:cs typeface="Calibri"/>
              </a:rPr>
              <a:t>c</a:t>
            </a:r>
            <a:r>
              <a:rPr sz="3000" spc="-25" baseline="4096" dirty="0">
                <a:latin typeface="Calibri"/>
                <a:cs typeface="Calibri"/>
              </a:rPr>
              <a:t>a</a:t>
            </a:r>
            <a:r>
              <a:rPr sz="3000" spc="0" baseline="4096" dirty="0">
                <a:latin typeface="Calibri"/>
                <a:cs typeface="Calibri"/>
              </a:rPr>
              <a:t>tion</a:t>
            </a:r>
            <a:endParaRPr sz="2000">
              <a:latin typeface="Calibri"/>
              <a:cs typeface="Calibri"/>
            </a:endParaRPr>
          </a:p>
          <a:p>
            <a:pPr marL="12700" marR="349140">
              <a:lnSpc>
                <a:spcPts val="2441"/>
              </a:lnSpc>
              <a:spcBef>
                <a:spcPts val="102"/>
              </a:spcBef>
            </a:pPr>
            <a:r>
              <a:rPr sz="2000" spc="0" dirty="0">
                <a:latin typeface="Calibri"/>
                <a:cs typeface="Calibri"/>
              </a:rPr>
              <a:t>Underutil</a:t>
            </a:r>
            <a:r>
              <a:rPr sz="2000" spc="-4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z</a:t>
            </a:r>
            <a:r>
              <a:rPr sz="2000" spc="0" dirty="0">
                <a:latin typeface="Calibri"/>
                <a:cs typeface="Calibri"/>
              </a:rPr>
              <a:t>ed</a:t>
            </a:r>
            <a:r>
              <a:rPr sz="2000" spc="14" dirty="0">
                <a:latin typeface="Calibri"/>
                <a:cs typeface="Calibri"/>
              </a:rPr>
              <a:t> </a:t>
            </a:r>
            <a:r>
              <a:rPr sz="2000" spc="-29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o</a:t>
            </a:r>
            <a:r>
              <a:rPr sz="2000" spc="-39" dirty="0">
                <a:latin typeface="Calibri"/>
                <a:cs typeface="Calibri"/>
              </a:rPr>
              <a:t>r</a:t>
            </a:r>
            <a:r>
              <a:rPr sz="2000" spc="0" dirty="0">
                <a:latin typeface="Calibri"/>
                <a:cs typeface="Calibri"/>
              </a:rPr>
              <a:t>a</a:t>
            </a:r>
            <a:r>
              <a:rPr sz="2000" spc="-4" dirty="0">
                <a:latin typeface="Calibri"/>
                <a:cs typeface="Calibri"/>
              </a:rPr>
              <a:t>g</a:t>
            </a:r>
            <a:r>
              <a:rPr sz="2000" spc="0" dirty="0">
                <a:latin typeface="Calibri"/>
                <a:cs typeface="Calibri"/>
              </a:rPr>
              <a:t>e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spc="0" dirty="0">
                <a:latin typeface="Calibri"/>
                <a:cs typeface="Calibri"/>
              </a:rPr>
              <a:t>esou</a:t>
            </a:r>
            <a:r>
              <a:rPr sz="2000" spc="-29" dirty="0">
                <a:latin typeface="Calibri"/>
                <a:cs typeface="Calibri"/>
              </a:rPr>
              <a:t>r</a:t>
            </a:r>
            <a:r>
              <a:rPr sz="2000" spc="0" dirty="0">
                <a:latin typeface="Calibri"/>
                <a:cs typeface="Calibri"/>
              </a:rPr>
              <a:t>ces </a:t>
            </a:r>
            <a:endParaRPr sz="2000">
              <a:latin typeface="Calibri"/>
              <a:cs typeface="Calibri"/>
            </a:endParaRPr>
          </a:p>
          <a:p>
            <a:pPr marL="12700" marR="349140">
              <a:lnSpc>
                <a:spcPts val="2441"/>
              </a:lnSpc>
            </a:pPr>
            <a:r>
              <a:rPr sz="2000" spc="0" dirty="0">
                <a:latin typeface="Calibri"/>
                <a:cs typeface="Calibri"/>
              </a:rPr>
              <a:t>D</a:t>
            </a:r>
            <a:r>
              <a:rPr sz="2000" spc="-9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w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spc="0" dirty="0">
                <a:latin typeface="Calibri"/>
                <a:cs typeface="Calibri"/>
              </a:rPr>
              <a:t>ti</a:t>
            </a:r>
            <a:r>
              <a:rPr sz="2000" spc="-4" dirty="0">
                <a:latin typeface="Calibri"/>
                <a:cs typeface="Calibri"/>
              </a:rPr>
              <a:t>m</a:t>
            </a:r>
            <a:r>
              <a:rPr sz="2000" spc="0" dirty="0">
                <a:latin typeface="Calibri"/>
                <a:cs typeface="Calibri"/>
              </a:rPr>
              <a:t>e is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caus</a:t>
            </a:r>
            <a:r>
              <a:rPr sz="2000" spc="-4" dirty="0">
                <a:latin typeface="Calibri"/>
                <a:cs typeface="Calibri"/>
              </a:rPr>
              <a:t>e</a:t>
            </a:r>
            <a:r>
              <a:rPr sz="2000" spc="0" dirty="0">
                <a:latin typeface="Calibri"/>
                <a:cs typeface="Calibri"/>
              </a:rPr>
              <a:t>d </a:t>
            </a:r>
            <a:r>
              <a:rPr sz="2000" spc="-14" dirty="0">
                <a:latin typeface="Calibri"/>
                <a:cs typeface="Calibri"/>
              </a:rPr>
              <a:t>b</a:t>
            </a:r>
            <a:r>
              <a:rPr sz="2000" spc="0" dirty="0">
                <a:latin typeface="Calibri"/>
                <a:cs typeface="Calibri"/>
              </a:rPr>
              <a:t>y d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spc="0" dirty="0">
                <a:latin typeface="Calibri"/>
                <a:cs typeface="Calibri"/>
              </a:rPr>
              <a:t>a </a:t>
            </a:r>
            <a:endParaRPr sz="2000">
              <a:latin typeface="Calibri"/>
              <a:cs typeface="Calibri"/>
            </a:endParaRPr>
          </a:p>
          <a:p>
            <a:pPr marL="12700" marR="349140">
              <a:lnSpc>
                <a:spcPts val="2441"/>
              </a:lnSpc>
            </a:pPr>
            <a:r>
              <a:rPr sz="2000" spc="0" dirty="0">
                <a:latin typeface="Calibri"/>
                <a:cs typeface="Calibri"/>
              </a:rPr>
              <a:t>m</a:t>
            </a:r>
            <a:r>
              <a:rPr sz="2000" spc="-4" dirty="0">
                <a:latin typeface="Calibri"/>
                <a:cs typeface="Calibri"/>
              </a:rPr>
              <a:t>i</a:t>
            </a:r>
            <a:r>
              <a:rPr sz="2000" spc="0" dirty="0">
                <a:latin typeface="Calibri"/>
                <a:cs typeface="Calibri"/>
              </a:rPr>
              <a:t>g</a:t>
            </a:r>
            <a:r>
              <a:rPr sz="2000" spc="-34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spc="0" dirty="0">
                <a:latin typeface="Calibri"/>
                <a:cs typeface="Calibri"/>
              </a:rPr>
              <a:t>tions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249037" y="5268874"/>
            <a:ext cx="3233394" cy="1179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6508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>
                <a:latin typeface="Calibri"/>
                <a:cs typeface="Calibri"/>
              </a:rPr>
              <a:t>B</a:t>
            </a:r>
            <a:r>
              <a:rPr sz="3000" spc="-25" baseline="2730" dirty="0">
                <a:latin typeface="Calibri"/>
                <a:cs typeface="Calibri"/>
              </a:rPr>
              <a:t>r</a:t>
            </a:r>
            <a:r>
              <a:rPr sz="3000" spc="0" baseline="2730" dirty="0">
                <a:latin typeface="Calibri"/>
                <a:cs typeface="Calibri"/>
              </a:rPr>
              <a:t>eak dependencies</a:t>
            </a:r>
            <a:r>
              <a:rPr sz="3000" spc="-14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b</a:t>
            </a:r>
            <a:r>
              <a:rPr sz="3000" spc="-9" baseline="2730" dirty="0">
                <a:latin typeface="Calibri"/>
                <a:cs typeface="Calibri"/>
              </a:rPr>
              <a:t>e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19" baseline="2730" dirty="0">
                <a:latin typeface="Calibri"/>
                <a:cs typeface="Calibri"/>
              </a:rPr>
              <a:t>w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-4" baseline="2730" dirty="0">
                <a:latin typeface="Calibri"/>
                <a:cs typeface="Calibri"/>
              </a:rPr>
              <a:t>e</a:t>
            </a:r>
            <a:r>
              <a:rPr sz="3000" spc="0" baseline="273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2700" marR="46508">
              <a:lnSpc>
                <a:spcPts val="2039"/>
              </a:lnSpc>
            </a:pPr>
            <a:r>
              <a:rPr sz="3000" spc="0" baseline="4096" dirty="0">
                <a:latin typeface="Calibri"/>
                <a:cs typeface="Calibri"/>
              </a:rPr>
              <a:t>cli</a:t>
            </a:r>
            <a:r>
              <a:rPr sz="3000" spc="-4" baseline="4096" dirty="0">
                <a:latin typeface="Calibri"/>
                <a:cs typeface="Calibri"/>
              </a:rPr>
              <a:t>e</a:t>
            </a:r>
            <a:r>
              <a:rPr sz="3000" spc="-19" baseline="4096" dirty="0">
                <a:latin typeface="Calibri"/>
                <a:cs typeface="Calibri"/>
              </a:rPr>
              <a:t>n</a:t>
            </a:r>
            <a:r>
              <a:rPr sz="3000" spc="0" baseline="4096" dirty="0">
                <a:latin typeface="Calibri"/>
                <a:cs typeface="Calibri"/>
              </a:rPr>
              <a:t>t</a:t>
            </a:r>
            <a:r>
              <a:rPr sz="3000" spc="14" baseline="4096" dirty="0">
                <a:latin typeface="Calibri"/>
                <a:cs typeface="Calibri"/>
              </a:rPr>
              <a:t> </a:t>
            </a:r>
            <a:r>
              <a:rPr sz="3000" spc="0" baseline="4096" dirty="0">
                <a:latin typeface="Calibri"/>
                <a:cs typeface="Calibri"/>
              </a:rPr>
              <a:t>ac</a:t>
            </a:r>
            <a:r>
              <a:rPr sz="3000" spc="4" baseline="4096" dirty="0">
                <a:latin typeface="Calibri"/>
                <a:cs typeface="Calibri"/>
              </a:rPr>
              <a:t>c</a:t>
            </a:r>
            <a:r>
              <a:rPr sz="3000" spc="0" baseline="4096" dirty="0">
                <a:latin typeface="Calibri"/>
                <a:cs typeface="Calibri"/>
              </a:rPr>
              <a:t>ess</a:t>
            </a:r>
            <a:r>
              <a:rPr sz="3000" spc="4" baseline="4096" dirty="0">
                <a:latin typeface="Calibri"/>
                <a:cs typeface="Calibri"/>
              </a:rPr>
              <a:t> </a:t>
            </a:r>
            <a:r>
              <a:rPr sz="3000" spc="0" baseline="4096" dirty="0">
                <a:latin typeface="Calibri"/>
                <a:cs typeface="Calibri"/>
              </a:rPr>
              <a:t>and fi</a:t>
            </a:r>
            <a:r>
              <a:rPr sz="3000" spc="-9" baseline="4096" dirty="0">
                <a:latin typeface="Calibri"/>
                <a:cs typeface="Calibri"/>
              </a:rPr>
              <a:t>l</a:t>
            </a:r>
            <a:r>
              <a:rPr sz="3000" spc="0" baseline="4096" dirty="0">
                <a:latin typeface="Calibri"/>
                <a:cs typeface="Calibri"/>
              </a:rPr>
              <a:t>e</a:t>
            </a:r>
            <a:r>
              <a:rPr sz="3000" spc="14" baseline="4096" dirty="0">
                <a:latin typeface="Calibri"/>
                <a:cs typeface="Calibri"/>
              </a:rPr>
              <a:t> </a:t>
            </a:r>
            <a:r>
              <a:rPr sz="3000" spc="0" baseline="4096" dirty="0">
                <a:latin typeface="Calibri"/>
                <a:cs typeface="Calibri"/>
              </a:rPr>
              <a:t>lo</a:t>
            </a:r>
            <a:r>
              <a:rPr sz="3000" spc="-9" baseline="4096" dirty="0">
                <a:latin typeface="Calibri"/>
                <a:cs typeface="Calibri"/>
              </a:rPr>
              <a:t>c</a:t>
            </a:r>
            <a:r>
              <a:rPr sz="3000" spc="-25" baseline="4096" dirty="0">
                <a:latin typeface="Calibri"/>
                <a:cs typeface="Calibri"/>
              </a:rPr>
              <a:t>a</a:t>
            </a:r>
            <a:r>
              <a:rPr sz="3000" spc="0" baseline="4096" dirty="0">
                <a:latin typeface="Calibri"/>
                <a:cs typeface="Calibri"/>
              </a:rPr>
              <a:t>tion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</a:pP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-19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o</a:t>
            </a:r>
            <a:r>
              <a:rPr sz="2000" spc="-39" dirty="0">
                <a:latin typeface="Calibri"/>
                <a:cs typeface="Calibri"/>
              </a:rPr>
              <a:t>r</a:t>
            </a:r>
            <a:r>
              <a:rPr sz="2000" spc="0" dirty="0">
                <a:latin typeface="Calibri"/>
                <a:cs typeface="Calibri"/>
              </a:rPr>
              <a:t>a</a:t>
            </a:r>
            <a:r>
              <a:rPr sz="2000" spc="-4" dirty="0">
                <a:latin typeface="Calibri"/>
                <a:cs typeface="Calibri"/>
              </a:rPr>
              <a:t>g</a:t>
            </a:r>
            <a:r>
              <a:rPr sz="2000" spc="0" dirty="0">
                <a:latin typeface="Calibri"/>
                <a:cs typeface="Calibri"/>
              </a:rPr>
              <a:t>e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util</a:t>
            </a:r>
            <a:r>
              <a:rPr sz="2000" spc="-9" dirty="0">
                <a:latin typeface="Calibri"/>
                <a:cs typeface="Calibri"/>
              </a:rPr>
              <a:t>i</a:t>
            </a:r>
            <a:r>
              <a:rPr sz="2000" spc="-34" dirty="0">
                <a:latin typeface="Calibri"/>
                <a:cs typeface="Calibri"/>
              </a:rPr>
              <a:t>z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spc="0" dirty="0">
                <a:latin typeface="Calibri"/>
                <a:cs typeface="Calibri"/>
              </a:rPr>
              <a:t>tion</a:t>
            </a:r>
            <a:r>
              <a:rPr sz="2000" spc="14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is</a:t>
            </a:r>
            <a:r>
              <a:rPr sz="2000" spc="9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o</a:t>
            </a:r>
            <a:r>
              <a:rPr sz="2000" spc="-9" dirty="0">
                <a:latin typeface="Calibri"/>
                <a:cs typeface="Calibri"/>
              </a:rPr>
              <a:t>p</a:t>
            </a:r>
            <a:r>
              <a:rPr sz="2000" spc="0" dirty="0">
                <a:latin typeface="Calibri"/>
                <a:cs typeface="Calibri"/>
              </a:rPr>
              <a:t>ti</a:t>
            </a:r>
            <a:r>
              <a:rPr sz="2000" spc="-9" dirty="0">
                <a:latin typeface="Calibri"/>
                <a:cs typeface="Calibri"/>
              </a:rPr>
              <a:t>m</a:t>
            </a:r>
            <a:r>
              <a:rPr sz="2000" spc="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z</a:t>
            </a:r>
            <a:r>
              <a:rPr sz="2000" spc="0" dirty="0">
                <a:latin typeface="Calibri"/>
                <a:cs typeface="Calibri"/>
              </a:rPr>
              <a:t>ed</a:t>
            </a:r>
            <a:endParaRPr sz="2000" dirty="0">
              <a:latin typeface="Calibri"/>
              <a:cs typeface="Calibri"/>
            </a:endParaRPr>
          </a:p>
          <a:p>
            <a:pPr marL="12700" marR="46508">
              <a:lnSpc>
                <a:spcPct val="101725"/>
              </a:lnSpc>
              <a:spcBef>
                <a:spcPts val="75"/>
              </a:spcBef>
            </a:pPr>
            <a:r>
              <a:rPr sz="2000" spc="0" dirty="0">
                <a:latin typeface="Calibri"/>
                <a:cs typeface="Calibri"/>
              </a:rPr>
              <a:t>No</a:t>
            </a:r>
            <a:r>
              <a:rPr sz="2000" spc="4" dirty="0">
                <a:latin typeface="Calibri"/>
                <a:cs typeface="Calibri"/>
              </a:rPr>
              <a:t>n</a:t>
            </a:r>
            <a:r>
              <a:rPr sz="2000" spc="0" dirty="0">
                <a:latin typeface="Calibri"/>
                <a:cs typeface="Calibri"/>
              </a:rPr>
              <a:t>-dis</a:t>
            </a:r>
            <a:r>
              <a:rPr sz="2000" spc="-4" dirty="0">
                <a:latin typeface="Calibri"/>
                <a:cs typeface="Calibri"/>
              </a:rPr>
              <a:t>r</a:t>
            </a:r>
            <a:r>
              <a:rPr sz="2000" spc="0" dirty="0">
                <a:latin typeface="Calibri"/>
                <a:cs typeface="Calibri"/>
              </a:rPr>
              <a:t>upt</a:t>
            </a:r>
            <a:r>
              <a:rPr sz="2000" spc="-9" dirty="0">
                <a:latin typeface="Calibri"/>
                <a:cs typeface="Calibri"/>
              </a:rPr>
              <a:t>i</a:t>
            </a:r>
            <a:r>
              <a:rPr sz="2000" spc="-29" dirty="0">
                <a:latin typeface="Calibri"/>
                <a:cs typeface="Calibri"/>
              </a:rPr>
              <a:t>v</a:t>
            </a:r>
            <a:r>
              <a:rPr sz="2000" spc="0" dirty="0">
                <a:latin typeface="Calibri"/>
                <a:cs typeface="Calibri"/>
              </a:rPr>
              <a:t>e m</a:t>
            </a:r>
            <a:r>
              <a:rPr sz="2000" spc="-4" dirty="0">
                <a:latin typeface="Calibri"/>
                <a:cs typeface="Calibri"/>
              </a:rPr>
              <a:t>i</a:t>
            </a:r>
            <a:r>
              <a:rPr sz="2000" spc="0" dirty="0">
                <a:latin typeface="Calibri"/>
                <a:cs typeface="Calibri"/>
              </a:rPr>
              <a:t>g</a:t>
            </a:r>
            <a:r>
              <a:rPr sz="2000" spc="-34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spc="0" dirty="0">
                <a:latin typeface="Calibri"/>
                <a:cs typeface="Calibri"/>
              </a:rPr>
              <a:t>tions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9" name="TextBox 818">
            <a:extLst>
              <a:ext uri="{FF2B5EF4-FFF2-40B4-BE49-F238E27FC236}">
                <a16:creationId xmlns:a16="http://schemas.microsoft.com/office/drawing/2014/main" id="{63CBEE0F-DEA2-2E9F-CF92-5781E81DE504}"/>
              </a:ext>
            </a:extLst>
          </p:cNvPr>
          <p:cNvSpPr txBox="1"/>
          <p:nvPr/>
        </p:nvSpPr>
        <p:spPr>
          <a:xfrm>
            <a:off x="557784" y="228600"/>
            <a:ext cx="641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20" name="TextBox 819">
            <a:extLst>
              <a:ext uri="{FF2B5EF4-FFF2-40B4-BE49-F238E27FC236}">
                <a16:creationId xmlns:a16="http://schemas.microsoft.com/office/drawing/2014/main" id="{F611EE37-0362-9069-39A4-89C15104B925}"/>
              </a:ext>
            </a:extLst>
          </p:cNvPr>
          <p:cNvSpPr txBox="1"/>
          <p:nvPr/>
        </p:nvSpPr>
        <p:spPr>
          <a:xfrm>
            <a:off x="54865" y="189714"/>
            <a:ext cx="8836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File-Level Virtualization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98922EEA-A9D1-03A2-C10C-E1F876EDAD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grpSp>
        <p:nvGrpSpPr>
          <p:cNvPr id="320515" name="Group 3">
            <a:extLst>
              <a:ext uri="{FF2B5EF4-FFF2-40B4-BE49-F238E27FC236}">
                <a16:creationId xmlns:a16="http://schemas.microsoft.com/office/drawing/2014/main" id="{4F62862E-751E-9672-F3F5-19ABCA8E88F4}"/>
              </a:ext>
            </a:extLst>
          </p:cNvPr>
          <p:cNvGrpSpPr>
            <a:grpSpLocks/>
          </p:cNvGrpSpPr>
          <p:nvPr/>
        </p:nvGrpSpPr>
        <p:grpSpPr bwMode="auto">
          <a:xfrm>
            <a:off x="6823075" y="3363913"/>
            <a:ext cx="306388" cy="455612"/>
            <a:chOff x="2544" y="2880"/>
            <a:chExt cx="336" cy="501"/>
          </a:xfrm>
        </p:grpSpPr>
        <p:sp>
          <p:nvSpPr>
            <p:cNvPr id="320516" name="Oval 4">
              <a:extLst>
                <a:ext uri="{FF2B5EF4-FFF2-40B4-BE49-F238E27FC236}">
                  <a16:creationId xmlns:a16="http://schemas.microsoft.com/office/drawing/2014/main" id="{2B245DD9-FA99-9639-89DB-7B68391F8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9" y="3189"/>
              <a:ext cx="192" cy="192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993366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320517" name="Oval 5">
              <a:extLst>
                <a:ext uri="{FF2B5EF4-FFF2-40B4-BE49-F238E27FC236}">
                  <a16:creationId xmlns:a16="http://schemas.microsoft.com/office/drawing/2014/main" id="{B186CF51-ABD0-0363-648C-02560067D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880"/>
              <a:ext cx="336" cy="144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rgbClr val="003366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cxnSp>
          <p:nvCxnSpPr>
            <p:cNvPr id="320518" name="AutoShape 6">
              <a:extLst>
                <a:ext uri="{FF2B5EF4-FFF2-40B4-BE49-F238E27FC236}">
                  <a16:creationId xmlns:a16="http://schemas.microsoft.com/office/drawing/2014/main" id="{796940D1-FF9F-B5E8-BB89-69C3A523C0E2}"/>
                </a:ext>
              </a:extLst>
            </p:cNvPr>
            <p:cNvCxnSpPr>
              <a:cxnSpLocks noChangeShapeType="1"/>
              <a:stCxn id="320517" idx="3"/>
              <a:endCxn id="320516" idx="0"/>
            </p:cNvCxnSpPr>
            <p:nvPr/>
          </p:nvCxnSpPr>
          <p:spPr bwMode="auto">
            <a:xfrm rot="16200000" flipH="1">
              <a:off x="2573" y="3023"/>
              <a:ext cx="181" cy="142"/>
            </a:xfrm>
            <a:prstGeom prst="curvedConnector3">
              <a:avLst>
                <a:gd name="adj1" fmla="val 56907"/>
              </a:avLst>
            </a:prstGeom>
            <a:noFill/>
            <a:ln w="9525">
              <a:solidFill>
                <a:srgbClr val="003366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0519" name="AutoShape 7">
              <a:extLst>
                <a:ext uri="{FF2B5EF4-FFF2-40B4-BE49-F238E27FC236}">
                  <a16:creationId xmlns:a16="http://schemas.microsoft.com/office/drawing/2014/main" id="{69EDA12A-7A5F-CB7E-3E97-54E7652540C4}"/>
                </a:ext>
              </a:extLst>
            </p:cNvPr>
            <p:cNvCxnSpPr>
              <a:cxnSpLocks noChangeShapeType="1"/>
              <a:stCxn id="320516" idx="0"/>
              <a:endCxn id="320517" idx="5"/>
            </p:cNvCxnSpPr>
            <p:nvPr/>
          </p:nvCxnSpPr>
          <p:spPr bwMode="auto">
            <a:xfrm rot="16200000">
              <a:off x="2692" y="3046"/>
              <a:ext cx="181" cy="96"/>
            </a:xfrm>
            <a:prstGeom prst="curvedConnector3">
              <a:avLst>
                <a:gd name="adj1" fmla="val 42542"/>
              </a:avLst>
            </a:prstGeom>
            <a:noFill/>
            <a:ln w="9525">
              <a:solidFill>
                <a:srgbClr val="003366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0520" name="Group 8">
            <a:extLst>
              <a:ext uri="{FF2B5EF4-FFF2-40B4-BE49-F238E27FC236}">
                <a16:creationId xmlns:a16="http://schemas.microsoft.com/office/drawing/2014/main" id="{B8E33415-5F01-9525-4D96-141DFA83EE7C}"/>
              </a:ext>
            </a:extLst>
          </p:cNvPr>
          <p:cNvGrpSpPr>
            <a:grpSpLocks/>
          </p:cNvGrpSpPr>
          <p:nvPr/>
        </p:nvGrpSpPr>
        <p:grpSpPr bwMode="auto">
          <a:xfrm>
            <a:off x="7348538" y="3363913"/>
            <a:ext cx="306387" cy="455612"/>
            <a:chOff x="2016" y="2715"/>
            <a:chExt cx="336" cy="501"/>
          </a:xfrm>
        </p:grpSpPr>
        <p:sp>
          <p:nvSpPr>
            <p:cNvPr id="320521" name="Oval 9">
              <a:extLst>
                <a:ext uri="{FF2B5EF4-FFF2-40B4-BE49-F238E27FC236}">
                  <a16:creationId xmlns:a16="http://schemas.microsoft.com/office/drawing/2014/main" id="{EC85EE5F-3E7F-ADE9-53E6-86DCD2C8C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" y="3024"/>
              <a:ext cx="192" cy="192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993366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320522" name="Oval 10">
              <a:extLst>
                <a:ext uri="{FF2B5EF4-FFF2-40B4-BE49-F238E27FC236}">
                  <a16:creationId xmlns:a16="http://schemas.microsoft.com/office/drawing/2014/main" id="{7D815E3D-2E2D-2ADB-E78C-2D9104865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715"/>
              <a:ext cx="336" cy="144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rgbClr val="003366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cxnSp>
          <p:nvCxnSpPr>
            <p:cNvPr id="320523" name="AutoShape 11">
              <a:extLst>
                <a:ext uri="{FF2B5EF4-FFF2-40B4-BE49-F238E27FC236}">
                  <a16:creationId xmlns:a16="http://schemas.microsoft.com/office/drawing/2014/main" id="{288A620F-1FC4-CE45-93E9-69F202C02C80}"/>
                </a:ext>
              </a:extLst>
            </p:cNvPr>
            <p:cNvCxnSpPr>
              <a:cxnSpLocks noChangeShapeType="1"/>
              <a:stCxn id="320522" idx="3"/>
              <a:endCxn id="320521" idx="0"/>
            </p:cNvCxnSpPr>
            <p:nvPr/>
          </p:nvCxnSpPr>
          <p:spPr bwMode="auto">
            <a:xfrm rot="16200000" flipH="1">
              <a:off x="2045" y="2858"/>
              <a:ext cx="181" cy="142"/>
            </a:xfrm>
            <a:prstGeom prst="curvedConnector3">
              <a:avLst>
                <a:gd name="adj1" fmla="val 56907"/>
              </a:avLst>
            </a:prstGeom>
            <a:noFill/>
            <a:ln w="9525">
              <a:solidFill>
                <a:srgbClr val="003366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0524" name="AutoShape 12">
              <a:extLst>
                <a:ext uri="{FF2B5EF4-FFF2-40B4-BE49-F238E27FC236}">
                  <a16:creationId xmlns:a16="http://schemas.microsoft.com/office/drawing/2014/main" id="{ADED8749-8996-65D8-A4D9-5CD75EFBFDF9}"/>
                </a:ext>
              </a:extLst>
            </p:cNvPr>
            <p:cNvCxnSpPr>
              <a:cxnSpLocks noChangeShapeType="1"/>
              <a:stCxn id="320521" idx="0"/>
              <a:endCxn id="320522" idx="5"/>
            </p:cNvCxnSpPr>
            <p:nvPr/>
          </p:nvCxnSpPr>
          <p:spPr bwMode="auto">
            <a:xfrm rot="16200000">
              <a:off x="2164" y="2881"/>
              <a:ext cx="181" cy="96"/>
            </a:xfrm>
            <a:prstGeom prst="curvedConnector3">
              <a:avLst>
                <a:gd name="adj1" fmla="val 42542"/>
              </a:avLst>
            </a:prstGeom>
            <a:noFill/>
            <a:ln w="9525">
              <a:solidFill>
                <a:srgbClr val="003366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0525" name="Rectangle 13">
            <a:extLst>
              <a:ext uri="{FF2B5EF4-FFF2-40B4-BE49-F238E27FC236}">
                <a16:creationId xmlns:a16="http://schemas.microsoft.com/office/drawing/2014/main" id="{FB356CAC-8C88-9EE2-FA02-A0833198C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057400"/>
            <a:ext cx="2362200" cy="352425"/>
          </a:xfrm>
          <a:prstGeom prst="rect">
            <a:avLst/>
          </a:prstGeom>
          <a:solidFill>
            <a:srgbClr val="FFFFFF"/>
          </a:solidFill>
          <a:ln w="15875">
            <a:solidFill>
              <a:srgbClr val="003366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1600"/>
              <a:t>syscall layer</a:t>
            </a:r>
            <a:endParaRPr lang="en-US" altLang="en-US"/>
          </a:p>
        </p:txBody>
      </p:sp>
      <p:sp>
        <p:nvSpPr>
          <p:cNvPr id="320526" name="Rectangle 14">
            <a:extLst>
              <a:ext uri="{FF2B5EF4-FFF2-40B4-BE49-F238E27FC236}">
                <a16:creationId xmlns:a16="http://schemas.microsoft.com/office/drawing/2014/main" id="{E31FE2A6-F117-8FFB-6F53-5CA96F67E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563" y="4238625"/>
            <a:ext cx="692150" cy="473075"/>
          </a:xfrm>
          <a:prstGeom prst="rect">
            <a:avLst/>
          </a:prstGeom>
          <a:solidFill>
            <a:srgbClr val="FFFFFF"/>
          </a:solidFill>
          <a:ln w="15875">
            <a:solidFill>
              <a:srgbClr val="993366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*FS</a:t>
            </a:r>
          </a:p>
        </p:txBody>
      </p:sp>
      <p:cxnSp>
        <p:nvCxnSpPr>
          <p:cNvPr id="320527" name="AutoShape 15">
            <a:extLst>
              <a:ext uri="{FF2B5EF4-FFF2-40B4-BE49-F238E27FC236}">
                <a16:creationId xmlns:a16="http://schemas.microsoft.com/office/drawing/2014/main" id="{AF2699C3-A855-1C04-04AD-A2DEF3B6182E}"/>
              </a:ext>
            </a:extLst>
          </p:cNvPr>
          <p:cNvCxnSpPr>
            <a:cxnSpLocks noChangeShapeType="1"/>
            <a:stCxn id="320565" idx="0"/>
            <a:endCxn id="320517" idx="0"/>
          </p:cNvCxnSpPr>
          <p:nvPr/>
        </p:nvCxnSpPr>
        <p:spPr bwMode="auto">
          <a:xfrm>
            <a:off x="6548438" y="2859088"/>
            <a:ext cx="428625" cy="504825"/>
          </a:xfrm>
          <a:prstGeom prst="straightConnector1">
            <a:avLst/>
          </a:prstGeom>
          <a:noFill/>
          <a:ln w="15875">
            <a:solidFill>
              <a:srgbClr val="003366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0528" name="AutoShape 16">
            <a:extLst>
              <a:ext uri="{FF2B5EF4-FFF2-40B4-BE49-F238E27FC236}">
                <a16:creationId xmlns:a16="http://schemas.microsoft.com/office/drawing/2014/main" id="{6E8818F1-6437-E7BF-5803-B17018874BED}"/>
              </a:ext>
            </a:extLst>
          </p:cNvPr>
          <p:cNvCxnSpPr>
            <a:cxnSpLocks noChangeShapeType="1"/>
            <a:stCxn id="320565" idx="7"/>
            <a:endCxn id="320522" idx="0"/>
          </p:cNvCxnSpPr>
          <p:nvPr/>
        </p:nvCxnSpPr>
        <p:spPr bwMode="auto">
          <a:xfrm>
            <a:off x="6602413" y="2835275"/>
            <a:ext cx="900112" cy="528638"/>
          </a:xfrm>
          <a:prstGeom prst="straightConnector1">
            <a:avLst/>
          </a:prstGeom>
          <a:noFill/>
          <a:ln w="15875">
            <a:solidFill>
              <a:srgbClr val="003366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0529" name="AutoShape 17">
            <a:extLst>
              <a:ext uri="{FF2B5EF4-FFF2-40B4-BE49-F238E27FC236}">
                <a16:creationId xmlns:a16="http://schemas.microsoft.com/office/drawing/2014/main" id="{76EE214B-F736-C2E4-0370-593158AD862E}"/>
              </a:ext>
            </a:extLst>
          </p:cNvPr>
          <p:cNvCxnSpPr>
            <a:cxnSpLocks noChangeShapeType="1"/>
            <a:stCxn id="320516" idx="4"/>
            <a:endCxn id="320526" idx="0"/>
          </p:cNvCxnSpPr>
          <p:nvPr/>
        </p:nvCxnSpPr>
        <p:spPr bwMode="auto">
          <a:xfrm>
            <a:off x="6997700" y="3827463"/>
            <a:ext cx="261938" cy="403225"/>
          </a:xfrm>
          <a:prstGeom prst="straightConnector1">
            <a:avLst/>
          </a:prstGeom>
          <a:noFill/>
          <a:ln w="15875">
            <a:solidFill>
              <a:srgbClr val="003366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0530" name="AutoShape 18">
            <a:extLst>
              <a:ext uri="{FF2B5EF4-FFF2-40B4-BE49-F238E27FC236}">
                <a16:creationId xmlns:a16="http://schemas.microsoft.com/office/drawing/2014/main" id="{9DB14462-7B40-C4C6-018F-F8F8D205255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259638" y="3824288"/>
            <a:ext cx="263525" cy="401637"/>
          </a:xfrm>
          <a:prstGeom prst="straightConnector1">
            <a:avLst/>
          </a:prstGeom>
          <a:noFill/>
          <a:ln w="15875">
            <a:solidFill>
              <a:srgbClr val="003366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0531" name="Rectangle 19">
            <a:extLst>
              <a:ext uri="{FF2B5EF4-FFF2-40B4-BE49-F238E27FC236}">
                <a16:creationId xmlns:a16="http://schemas.microsoft.com/office/drawing/2014/main" id="{5003E93F-5541-AB9F-B7C8-D980F55CE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762250"/>
            <a:ext cx="1144588" cy="838200"/>
          </a:xfrm>
          <a:prstGeom prst="rect">
            <a:avLst/>
          </a:prstGeom>
          <a:solidFill>
            <a:srgbClr val="FFFFFF"/>
          </a:solidFill>
          <a:ln w="15875">
            <a:solidFill>
              <a:srgbClr val="003366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/>
              <a:t>NFS</a:t>
            </a:r>
          </a:p>
          <a:p>
            <a:pPr algn="ctr"/>
            <a:r>
              <a:rPr lang="en-US" altLang="en-US"/>
              <a:t>server</a:t>
            </a:r>
          </a:p>
        </p:txBody>
      </p:sp>
      <p:sp>
        <p:nvSpPr>
          <p:cNvPr id="320532" name="Rectangle 20">
            <a:extLst>
              <a:ext uri="{FF2B5EF4-FFF2-40B4-BE49-F238E27FC236}">
                <a16:creationId xmlns:a16="http://schemas.microsoft.com/office/drawing/2014/main" id="{2164974D-BC41-978F-9816-33F89CB73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409825"/>
            <a:ext cx="2362200" cy="352425"/>
          </a:xfrm>
          <a:prstGeom prst="rect">
            <a:avLst/>
          </a:prstGeom>
          <a:solidFill>
            <a:srgbClr val="FFFFFF"/>
          </a:solidFill>
          <a:ln w="15875">
            <a:solidFill>
              <a:srgbClr val="003366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1600"/>
              <a:t>VFS</a:t>
            </a:r>
            <a:endParaRPr lang="en-US" altLang="en-US"/>
          </a:p>
        </p:txBody>
      </p:sp>
      <p:grpSp>
        <p:nvGrpSpPr>
          <p:cNvPr id="320533" name="Group 21">
            <a:extLst>
              <a:ext uri="{FF2B5EF4-FFF2-40B4-BE49-F238E27FC236}">
                <a16:creationId xmlns:a16="http://schemas.microsoft.com/office/drawing/2014/main" id="{93059401-9E9A-121D-A038-D41B48D06A5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63938" y="3709988"/>
            <a:ext cx="306387" cy="455612"/>
            <a:chOff x="3552" y="2475"/>
            <a:chExt cx="336" cy="501"/>
          </a:xfrm>
        </p:grpSpPr>
        <p:sp>
          <p:nvSpPr>
            <p:cNvPr id="320534" name="Oval 22">
              <a:extLst>
                <a:ext uri="{FF2B5EF4-FFF2-40B4-BE49-F238E27FC236}">
                  <a16:creationId xmlns:a16="http://schemas.microsoft.com/office/drawing/2014/main" id="{818B0073-00BF-C118-D3DF-2205BC1A6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" y="2784"/>
              <a:ext cx="192" cy="192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3366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320535" name="Oval 23">
              <a:extLst>
                <a:ext uri="{FF2B5EF4-FFF2-40B4-BE49-F238E27FC236}">
                  <a16:creationId xmlns:a16="http://schemas.microsoft.com/office/drawing/2014/main" id="{76D39F0C-130B-6FB9-48D5-E7FB76473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475"/>
              <a:ext cx="336" cy="144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rgbClr val="003366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cxnSp>
          <p:nvCxnSpPr>
            <p:cNvPr id="320536" name="AutoShape 24">
              <a:extLst>
                <a:ext uri="{FF2B5EF4-FFF2-40B4-BE49-F238E27FC236}">
                  <a16:creationId xmlns:a16="http://schemas.microsoft.com/office/drawing/2014/main" id="{A4F0E48A-A314-B3A3-0C2C-CF6146D13248}"/>
                </a:ext>
              </a:extLst>
            </p:cNvPr>
            <p:cNvCxnSpPr>
              <a:cxnSpLocks noChangeShapeType="1"/>
              <a:stCxn id="320535" idx="3"/>
              <a:endCxn id="320534" idx="0"/>
            </p:cNvCxnSpPr>
            <p:nvPr/>
          </p:nvCxnSpPr>
          <p:spPr bwMode="auto">
            <a:xfrm rot="16200000" flipH="1">
              <a:off x="3581" y="2618"/>
              <a:ext cx="181" cy="142"/>
            </a:xfrm>
            <a:prstGeom prst="curvedConnector3">
              <a:avLst>
                <a:gd name="adj1" fmla="val 56907"/>
              </a:avLst>
            </a:prstGeom>
            <a:noFill/>
            <a:ln w="9525">
              <a:solidFill>
                <a:srgbClr val="003366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0537" name="AutoShape 25">
              <a:extLst>
                <a:ext uri="{FF2B5EF4-FFF2-40B4-BE49-F238E27FC236}">
                  <a16:creationId xmlns:a16="http://schemas.microsoft.com/office/drawing/2014/main" id="{0DB9ECD3-306E-A581-4704-144008FEB9AF}"/>
                </a:ext>
              </a:extLst>
            </p:cNvPr>
            <p:cNvCxnSpPr>
              <a:cxnSpLocks noChangeShapeType="1"/>
              <a:stCxn id="320534" idx="0"/>
              <a:endCxn id="320535" idx="5"/>
            </p:cNvCxnSpPr>
            <p:nvPr/>
          </p:nvCxnSpPr>
          <p:spPr bwMode="auto">
            <a:xfrm rot="16200000">
              <a:off x="3700" y="2641"/>
              <a:ext cx="181" cy="96"/>
            </a:xfrm>
            <a:prstGeom prst="curvedConnector3">
              <a:avLst>
                <a:gd name="adj1" fmla="val 42542"/>
              </a:avLst>
            </a:prstGeom>
            <a:noFill/>
            <a:ln w="9525">
              <a:solidFill>
                <a:srgbClr val="003366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0538" name="Group 26">
            <a:extLst>
              <a:ext uri="{FF2B5EF4-FFF2-40B4-BE49-F238E27FC236}">
                <a16:creationId xmlns:a16="http://schemas.microsoft.com/office/drawing/2014/main" id="{295469B3-A9D2-6ED7-121C-26D011470EB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08213" y="3709988"/>
            <a:ext cx="306387" cy="455612"/>
            <a:chOff x="2544" y="2880"/>
            <a:chExt cx="336" cy="501"/>
          </a:xfrm>
        </p:grpSpPr>
        <p:sp>
          <p:nvSpPr>
            <p:cNvPr id="320539" name="Oval 27">
              <a:extLst>
                <a:ext uri="{FF2B5EF4-FFF2-40B4-BE49-F238E27FC236}">
                  <a16:creationId xmlns:a16="http://schemas.microsoft.com/office/drawing/2014/main" id="{E33BBED3-2B68-BFE3-5B16-F5B6A7BBC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9" y="3189"/>
              <a:ext cx="192" cy="192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993366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320540" name="Oval 28">
              <a:extLst>
                <a:ext uri="{FF2B5EF4-FFF2-40B4-BE49-F238E27FC236}">
                  <a16:creationId xmlns:a16="http://schemas.microsoft.com/office/drawing/2014/main" id="{55C2BA86-971B-4144-3000-1CADC9A9C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880"/>
              <a:ext cx="336" cy="144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rgbClr val="003366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cxnSp>
          <p:nvCxnSpPr>
            <p:cNvPr id="320541" name="AutoShape 29">
              <a:extLst>
                <a:ext uri="{FF2B5EF4-FFF2-40B4-BE49-F238E27FC236}">
                  <a16:creationId xmlns:a16="http://schemas.microsoft.com/office/drawing/2014/main" id="{DE0B90F6-B11B-E142-9EA3-FAF1189B753E}"/>
                </a:ext>
              </a:extLst>
            </p:cNvPr>
            <p:cNvCxnSpPr>
              <a:cxnSpLocks noChangeShapeType="1"/>
              <a:stCxn id="320540" idx="3"/>
              <a:endCxn id="320539" idx="0"/>
            </p:cNvCxnSpPr>
            <p:nvPr/>
          </p:nvCxnSpPr>
          <p:spPr bwMode="auto">
            <a:xfrm rot="16200000" flipH="1">
              <a:off x="2573" y="3023"/>
              <a:ext cx="181" cy="142"/>
            </a:xfrm>
            <a:prstGeom prst="curvedConnector3">
              <a:avLst>
                <a:gd name="adj1" fmla="val 56907"/>
              </a:avLst>
            </a:prstGeom>
            <a:noFill/>
            <a:ln w="9525">
              <a:solidFill>
                <a:srgbClr val="003366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0542" name="AutoShape 30">
              <a:extLst>
                <a:ext uri="{FF2B5EF4-FFF2-40B4-BE49-F238E27FC236}">
                  <a16:creationId xmlns:a16="http://schemas.microsoft.com/office/drawing/2014/main" id="{9C7CB43D-0990-8BA1-1338-85865AF8E694}"/>
                </a:ext>
              </a:extLst>
            </p:cNvPr>
            <p:cNvCxnSpPr>
              <a:cxnSpLocks noChangeShapeType="1"/>
              <a:stCxn id="320539" idx="0"/>
              <a:endCxn id="320540" idx="5"/>
            </p:cNvCxnSpPr>
            <p:nvPr/>
          </p:nvCxnSpPr>
          <p:spPr bwMode="auto">
            <a:xfrm rot="16200000">
              <a:off x="2692" y="3046"/>
              <a:ext cx="181" cy="96"/>
            </a:xfrm>
            <a:prstGeom prst="curvedConnector3">
              <a:avLst>
                <a:gd name="adj1" fmla="val 42542"/>
              </a:avLst>
            </a:prstGeom>
            <a:noFill/>
            <a:ln w="9525">
              <a:solidFill>
                <a:srgbClr val="003366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0543" name="Group 31">
            <a:extLst>
              <a:ext uri="{FF2B5EF4-FFF2-40B4-BE49-F238E27FC236}">
                <a16:creationId xmlns:a16="http://schemas.microsoft.com/office/drawing/2014/main" id="{E89A3D97-50FC-1FE2-2007-A6202D71B41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995613" y="3709988"/>
            <a:ext cx="306387" cy="455612"/>
            <a:chOff x="3552" y="2475"/>
            <a:chExt cx="336" cy="501"/>
          </a:xfrm>
        </p:grpSpPr>
        <p:sp>
          <p:nvSpPr>
            <p:cNvPr id="320544" name="Oval 32">
              <a:extLst>
                <a:ext uri="{FF2B5EF4-FFF2-40B4-BE49-F238E27FC236}">
                  <a16:creationId xmlns:a16="http://schemas.microsoft.com/office/drawing/2014/main" id="{99DD692A-186A-04AD-E922-A48963A24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" y="2784"/>
              <a:ext cx="192" cy="192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3366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320545" name="Oval 33">
              <a:extLst>
                <a:ext uri="{FF2B5EF4-FFF2-40B4-BE49-F238E27FC236}">
                  <a16:creationId xmlns:a16="http://schemas.microsoft.com/office/drawing/2014/main" id="{20FA110F-EEBF-3F0F-9A04-E690A3FF1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475"/>
              <a:ext cx="336" cy="144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rgbClr val="003366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cxnSp>
          <p:nvCxnSpPr>
            <p:cNvPr id="320546" name="AutoShape 34">
              <a:extLst>
                <a:ext uri="{FF2B5EF4-FFF2-40B4-BE49-F238E27FC236}">
                  <a16:creationId xmlns:a16="http://schemas.microsoft.com/office/drawing/2014/main" id="{722915ED-7826-C393-3003-BCDCC42AF167}"/>
                </a:ext>
              </a:extLst>
            </p:cNvPr>
            <p:cNvCxnSpPr>
              <a:cxnSpLocks noChangeShapeType="1"/>
              <a:stCxn id="320545" idx="3"/>
              <a:endCxn id="320544" idx="0"/>
            </p:cNvCxnSpPr>
            <p:nvPr/>
          </p:nvCxnSpPr>
          <p:spPr bwMode="auto">
            <a:xfrm rot="16200000" flipH="1">
              <a:off x="3581" y="2618"/>
              <a:ext cx="181" cy="142"/>
            </a:xfrm>
            <a:prstGeom prst="curvedConnector3">
              <a:avLst>
                <a:gd name="adj1" fmla="val 56907"/>
              </a:avLst>
            </a:prstGeom>
            <a:noFill/>
            <a:ln w="9525">
              <a:solidFill>
                <a:srgbClr val="003366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0547" name="AutoShape 35">
              <a:extLst>
                <a:ext uri="{FF2B5EF4-FFF2-40B4-BE49-F238E27FC236}">
                  <a16:creationId xmlns:a16="http://schemas.microsoft.com/office/drawing/2014/main" id="{EC06E2C3-0C91-B601-8A88-91106745ABD6}"/>
                </a:ext>
              </a:extLst>
            </p:cNvPr>
            <p:cNvCxnSpPr>
              <a:cxnSpLocks noChangeShapeType="1"/>
              <a:stCxn id="320544" idx="0"/>
              <a:endCxn id="320545" idx="5"/>
            </p:cNvCxnSpPr>
            <p:nvPr/>
          </p:nvCxnSpPr>
          <p:spPr bwMode="auto">
            <a:xfrm rot="16200000">
              <a:off x="3700" y="2641"/>
              <a:ext cx="181" cy="96"/>
            </a:xfrm>
            <a:prstGeom prst="curvedConnector3">
              <a:avLst>
                <a:gd name="adj1" fmla="val 42542"/>
              </a:avLst>
            </a:prstGeom>
            <a:noFill/>
            <a:ln w="9525">
              <a:solidFill>
                <a:srgbClr val="003366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0548" name="Group 36">
            <a:extLst>
              <a:ext uri="{FF2B5EF4-FFF2-40B4-BE49-F238E27FC236}">
                <a16:creationId xmlns:a16="http://schemas.microsoft.com/office/drawing/2014/main" id="{8E46BB83-26AC-B018-1DA7-A19AC031025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682750" y="3709988"/>
            <a:ext cx="306388" cy="455612"/>
            <a:chOff x="2016" y="2715"/>
            <a:chExt cx="336" cy="501"/>
          </a:xfrm>
        </p:grpSpPr>
        <p:sp>
          <p:nvSpPr>
            <p:cNvPr id="320549" name="Oval 37">
              <a:extLst>
                <a:ext uri="{FF2B5EF4-FFF2-40B4-BE49-F238E27FC236}">
                  <a16:creationId xmlns:a16="http://schemas.microsoft.com/office/drawing/2014/main" id="{63BBAD8F-EC92-4087-9C9E-0B842F74E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" y="3024"/>
              <a:ext cx="192" cy="192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993366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320550" name="Oval 38">
              <a:extLst>
                <a:ext uri="{FF2B5EF4-FFF2-40B4-BE49-F238E27FC236}">
                  <a16:creationId xmlns:a16="http://schemas.microsoft.com/office/drawing/2014/main" id="{0403F69F-9614-5EB8-C769-A2E895B48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715"/>
              <a:ext cx="336" cy="144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rgbClr val="003366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cxnSp>
          <p:nvCxnSpPr>
            <p:cNvPr id="320551" name="AutoShape 39">
              <a:extLst>
                <a:ext uri="{FF2B5EF4-FFF2-40B4-BE49-F238E27FC236}">
                  <a16:creationId xmlns:a16="http://schemas.microsoft.com/office/drawing/2014/main" id="{4203C5AC-10AE-FB31-D791-BA7F6CCD1681}"/>
                </a:ext>
              </a:extLst>
            </p:cNvPr>
            <p:cNvCxnSpPr>
              <a:cxnSpLocks noChangeShapeType="1"/>
              <a:stCxn id="320550" idx="3"/>
              <a:endCxn id="320549" idx="0"/>
            </p:cNvCxnSpPr>
            <p:nvPr/>
          </p:nvCxnSpPr>
          <p:spPr bwMode="auto">
            <a:xfrm rot="16200000" flipH="1">
              <a:off x="2045" y="2858"/>
              <a:ext cx="181" cy="142"/>
            </a:xfrm>
            <a:prstGeom prst="curvedConnector3">
              <a:avLst>
                <a:gd name="adj1" fmla="val 56907"/>
              </a:avLst>
            </a:prstGeom>
            <a:noFill/>
            <a:ln w="9525">
              <a:solidFill>
                <a:srgbClr val="003366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0552" name="AutoShape 40">
              <a:extLst>
                <a:ext uri="{FF2B5EF4-FFF2-40B4-BE49-F238E27FC236}">
                  <a16:creationId xmlns:a16="http://schemas.microsoft.com/office/drawing/2014/main" id="{9B23B07B-3DBC-8788-8955-D17436A78B4E}"/>
                </a:ext>
              </a:extLst>
            </p:cNvPr>
            <p:cNvCxnSpPr>
              <a:cxnSpLocks noChangeShapeType="1"/>
              <a:stCxn id="320549" idx="0"/>
              <a:endCxn id="320550" idx="5"/>
            </p:cNvCxnSpPr>
            <p:nvPr/>
          </p:nvCxnSpPr>
          <p:spPr bwMode="auto">
            <a:xfrm rot="16200000">
              <a:off x="2164" y="2881"/>
              <a:ext cx="181" cy="96"/>
            </a:xfrm>
            <a:prstGeom prst="curvedConnector3">
              <a:avLst>
                <a:gd name="adj1" fmla="val 42542"/>
              </a:avLst>
            </a:prstGeom>
            <a:noFill/>
            <a:ln w="9525">
              <a:solidFill>
                <a:srgbClr val="003366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0553" name="Rectangle 41">
            <a:extLst>
              <a:ext uri="{FF2B5EF4-FFF2-40B4-BE49-F238E27FC236}">
                <a16:creationId xmlns:a16="http://schemas.microsoft.com/office/drawing/2014/main" id="{557F0DA6-250C-C0C9-6FBA-31CEC27C4D3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595438" y="2979738"/>
            <a:ext cx="2362200" cy="352425"/>
          </a:xfrm>
          <a:prstGeom prst="rect">
            <a:avLst/>
          </a:prstGeom>
          <a:solidFill>
            <a:srgbClr val="FFFFFF"/>
          </a:solidFill>
          <a:ln w="15875">
            <a:solidFill>
              <a:srgbClr val="003366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1600"/>
              <a:t>VFS</a:t>
            </a:r>
            <a:endParaRPr lang="en-US" altLang="en-US"/>
          </a:p>
        </p:txBody>
      </p:sp>
      <p:sp>
        <p:nvSpPr>
          <p:cNvPr id="320554" name="Rectangle 42">
            <a:extLst>
              <a:ext uri="{FF2B5EF4-FFF2-40B4-BE49-F238E27FC236}">
                <a16:creationId xmlns:a16="http://schemas.microsoft.com/office/drawing/2014/main" id="{04C13FD1-638F-CFB7-9421-632C05A9554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71800" y="4572000"/>
            <a:ext cx="874713" cy="838200"/>
          </a:xfrm>
          <a:prstGeom prst="rect">
            <a:avLst/>
          </a:prstGeom>
          <a:solidFill>
            <a:srgbClr val="FFFFFF"/>
          </a:solidFill>
          <a:ln w="15875">
            <a:solidFill>
              <a:srgbClr val="003366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NFS</a:t>
            </a:r>
          </a:p>
          <a:p>
            <a:pPr algn="ctr"/>
            <a:r>
              <a:rPr lang="en-US" altLang="en-US"/>
              <a:t>client</a:t>
            </a:r>
          </a:p>
        </p:txBody>
      </p:sp>
      <p:sp>
        <p:nvSpPr>
          <p:cNvPr id="320555" name="Rectangle 43">
            <a:extLst>
              <a:ext uri="{FF2B5EF4-FFF2-40B4-BE49-F238E27FC236}">
                <a16:creationId xmlns:a16="http://schemas.microsoft.com/office/drawing/2014/main" id="{F41166C9-956F-6CC1-7C4E-CA8C47FE432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731963" y="4584700"/>
            <a:ext cx="692150" cy="473075"/>
          </a:xfrm>
          <a:prstGeom prst="rect">
            <a:avLst/>
          </a:prstGeom>
          <a:solidFill>
            <a:srgbClr val="FFFFFF"/>
          </a:solidFill>
          <a:ln w="15875">
            <a:solidFill>
              <a:srgbClr val="993366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*FS</a:t>
            </a:r>
          </a:p>
        </p:txBody>
      </p:sp>
      <p:cxnSp>
        <p:nvCxnSpPr>
          <p:cNvPr id="320556" name="AutoShape 44">
            <a:extLst>
              <a:ext uri="{FF2B5EF4-FFF2-40B4-BE49-F238E27FC236}">
                <a16:creationId xmlns:a16="http://schemas.microsoft.com/office/drawing/2014/main" id="{2D04ACE8-D065-3C97-262D-46F26C19DC35}"/>
              </a:ext>
            </a:extLst>
          </p:cNvPr>
          <p:cNvCxnSpPr>
            <a:cxnSpLocks noChangeShapeType="1"/>
            <a:stCxn id="320553" idx="2"/>
            <a:endCxn id="320535" idx="0"/>
          </p:cNvCxnSpPr>
          <p:nvPr/>
        </p:nvCxnSpPr>
        <p:spPr bwMode="auto">
          <a:xfrm>
            <a:off x="2776538" y="3338513"/>
            <a:ext cx="941387" cy="371475"/>
          </a:xfrm>
          <a:prstGeom prst="straightConnector1">
            <a:avLst/>
          </a:prstGeom>
          <a:noFill/>
          <a:ln w="15875">
            <a:solidFill>
              <a:srgbClr val="003366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0557" name="AutoShape 45">
            <a:extLst>
              <a:ext uri="{FF2B5EF4-FFF2-40B4-BE49-F238E27FC236}">
                <a16:creationId xmlns:a16="http://schemas.microsoft.com/office/drawing/2014/main" id="{1F8BFE10-CD46-7D35-F330-7590A9873B12}"/>
              </a:ext>
            </a:extLst>
          </p:cNvPr>
          <p:cNvCxnSpPr>
            <a:cxnSpLocks noChangeShapeType="1"/>
            <a:stCxn id="320553" idx="2"/>
            <a:endCxn id="320545" idx="0"/>
          </p:cNvCxnSpPr>
          <p:nvPr/>
        </p:nvCxnSpPr>
        <p:spPr bwMode="auto">
          <a:xfrm>
            <a:off x="2776538" y="3338513"/>
            <a:ext cx="373062" cy="371475"/>
          </a:xfrm>
          <a:prstGeom prst="straightConnector1">
            <a:avLst/>
          </a:prstGeom>
          <a:noFill/>
          <a:ln w="15875">
            <a:solidFill>
              <a:srgbClr val="003366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0558" name="AutoShape 46">
            <a:extLst>
              <a:ext uri="{FF2B5EF4-FFF2-40B4-BE49-F238E27FC236}">
                <a16:creationId xmlns:a16="http://schemas.microsoft.com/office/drawing/2014/main" id="{556A0DD2-0EFE-3761-EEEB-B7E82A422C44}"/>
              </a:ext>
            </a:extLst>
          </p:cNvPr>
          <p:cNvCxnSpPr>
            <a:cxnSpLocks noChangeShapeType="1"/>
            <a:stCxn id="320553" idx="2"/>
            <a:endCxn id="320540" idx="0"/>
          </p:cNvCxnSpPr>
          <p:nvPr/>
        </p:nvCxnSpPr>
        <p:spPr bwMode="auto">
          <a:xfrm flipH="1">
            <a:off x="2362200" y="3338513"/>
            <a:ext cx="414338" cy="371475"/>
          </a:xfrm>
          <a:prstGeom prst="straightConnector1">
            <a:avLst/>
          </a:prstGeom>
          <a:noFill/>
          <a:ln w="15875">
            <a:solidFill>
              <a:srgbClr val="003366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0559" name="AutoShape 47">
            <a:extLst>
              <a:ext uri="{FF2B5EF4-FFF2-40B4-BE49-F238E27FC236}">
                <a16:creationId xmlns:a16="http://schemas.microsoft.com/office/drawing/2014/main" id="{01652C47-25D3-0CE2-8059-BDCACE7B305B}"/>
              </a:ext>
            </a:extLst>
          </p:cNvPr>
          <p:cNvCxnSpPr>
            <a:cxnSpLocks noChangeShapeType="1"/>
            <a:stCxn id="320553" idx="2"/>
            <a:endCxn id="320550" idx="0"/>
          </p:cNvCxnSpPr>
          <p:nvPr/>
        </p:nvCxnSpPr>
        <p:spPr bwMode="auto">
          <a:xfrm flipH="1">
            <a:off x="1836738" y="3338513"/>
            <a:ext cx="939800" cy="371475"/>
          </a:xfrm>
          <a:prstGeom prst="straightConnector1">
            <a:avLst/>
          </a:prstGeom>
          <a:noFill/>
          <a:ln w="15875">
            <a:solidFill>
              <a:srgbClr val="003366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0560" name="AutoShape 48">
            <a:extLst>
              <a:ext uri="{FF2B5EF4-FFF2-40B4-BE49-F238E27FC236}">
                <a16:creationId xmlns:a16="http://schemas.microsoft.com/office/drawing/2014/main" id="{E10F1A16-677A-1A24-CBA5-E53C27640A95}"/>
              </a:ext>
            </a:extLst>
          </p:cNvPr>
          <p:cNvCxnSpPr>
            <a:cxnSpLocks noChangeShapeType="1"/>
            <a:stCxn id="320534" idx="4"/>
            <a:endCxn id="320554" idx="0"/>
          </p:cNvCxnSpPr>
          <p:nvPr/>
        </p:nvCxnSpPr>
        <p:spPr bwMode="auto">
          <a:xfrm flipH="1">
            <a:off x="3409950" y="4171950"/>
            <a:ext cx="285750" cy="392113"/>
          </a:xfrm>
          <a:prstGeom prst="straightConnector1">
            <a:avLst/>
          </a:prstGeom>
          <a:noFill/>
          <a:ln w="15875">
            <a:solidFill>
              <a:srgbClr val="003366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0561" name="AutoShape 49">
            <a:extLst>
              <a:ext uri="{FF2B5EF4-FFF2-40B4-BE49-F238E27FC236}">
                <a16:creationId xmlns:a16="http://schemas.microsoft.com/office/drawing/2014/main" id="{95E903EA-A105-5B81-B664-014A9B73F7CB}"/>
              </a:ext>
            </a:extLst>
          </p:cNvPr>
          <p:cNvCxnSpPr>
            <a:cxnSpLocks noChangeShapeType="1"/>
            <a:stCxn id="320544" idx="4"/>
            <a:endCxn id="320554" idx="0"/>
          </p:cNvCxnSpPr>
          <p:nvPr/>
        </p:nvCxnSpPr>
        <p:spPr bwMode="auto">
          <a:xfrm>
            <a:off x="3127375" y="4171950"/>
            <a:ext cx="282575" cy="392113"/>
          </a:xfrm>
          <a:prstGeom prst="straightConnector1">
            <a:avLst/>
          </a:prstGeom>
          <a:noFill/>
          <a:ln w="15875">
            <a:solidFill>
              <a:srgbClr val="003366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0562" name="AutoShape 50">
            <a:extLst>
              <a:ext uri="{FF2B5EF4-FFF2-40B4-BE49-F238E27FC236}">
                <a16:creationId xmlns:a16="http://schemas.microsoft.com/office/drawing/2014/main" id="{13499CA5-9986-6139-ED75-EE2CDD7021D3}"/>
              </a:ext>
            </a:extLst>
          </p:cNvPr>
          <p:cNvCxnSpPr>
            <a:cxnSpLocks noChangeShapeType="1"/>
            <a:stCxn id="320539" idx="4"/>
            <a:endCxn id="320555" idx="0"/>
          </p:cNvCxnSpPr>
          <p:nvPr/>
        </p:nvCxnSpPr>
        <p:spPr bwMode="auto">
          <a:xfrm flipH="1">
            <a:off x="2078038" y="4171950"/>
            <a:ext cx="261937" cy="404813"/>
          </a:xfrm>
          <a:prstGeom prst="straightConnector1">
            <a:avLst/>
          </a:prstGeom>
          <a:noFill/>
          <a:ln w="15875">
            <a:solidFill>
              <a:srgbClr val="003366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0563" name="AutoShape 51">
            <a:extLst>
              <a:ext uri="{FF2B5EF4-FFF2-40B4-BE49-F238E27FC236}">
                <a16:creationId xmlns:a16="http://schemas.microsoft.com/office/drawing/2014/main" id="{C137F34B-5AEF-0D4C-35BF-8CBDE2A5DF9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14513" y="4170363"/>
            <a:ext cx="263525" cy="401637"/>
          </a:xfrm>
          <a:prstGeom prst="straightConnector1">
            <a:avLst/>
          </a:prstGeom>
          <a:noFill/>
          <a:ln w="15875">
            <a:solidFill>
              <a:srgbClr val="003366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0564" name="Rectangle 52">
            <a:extLst>
              <a:ext uri="{FF2B5EF4-FFF2-40B4-BE49-F238E27FC236}">
                <a16:creationId xmlns:a16="http://schemas.microsoft.com/office/drawing/2014/main" id="{9B6A020E-C095-3995-BA2D-6C691C25440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595438" y="2566988"/>
            <a:ext cx="2362200" cy="412750"/>
          </a:xfrm>
          <a:prstGeom prst="rect">
            <a:avLst/>
          </a:prstGeom>
          <a:solidFill>
            <a:srgbClr val="FFFFFF"/>
          </a:solidFill>
          <a:ln w="15875">
            <a:solidFill>
              <a:srgbClr val="003366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000"/>
              <a:t>syscall layer</a:t>
            </a:r>
            <a:endParaRPr lang="en-US" altLang="en-US"/>
          </a:p>
        </p:txBody>
      </p:sp>
      <p:sp>
        <p:nvSpPr>
          <p:cNvPr id="320565" name="Oval 53">
            <a:extLst>
              <a:ext uri="{FF2B5EF4-FFF2-40B4-BE49-F238E27FC236}">
                <a16:creationId xmlns:a16="http://schemas.microsoft.com/office/drawing/2014/main" id="{71CD20A1-BF32-83B8-BE37-16F63F9C552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473825" y="2706688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320566" name="AutoShape 54">
            <a:extLst>
              <a:ext uri="{FF2B5EF4-FFF2-40B4-BE49-F238E27FC236}">
                <a16:creationId xmlns:a16="http://schemas.microsoft.com/office/drawing/2014/main" id="{C683E8F6-ECF8-E50D-DE77-D153FF0F9678}"/>
              </a:ext>
            </a:extLst>
          </p:cNvPr>
          <p:cNvCxnSpPr>
            <a:cxnSpLocks noChangeShapeType="1"/>
            <a:stCxn id="320554" idx="2"/>
            <a:endCxn id="320531" idx="2"/>
          </p:cNvCxnSpPr>
          <p:nvPr/>
        </p:nvCxnSpPr>
        <p:spPr bwMode="auto">
          <a:xfrm rot="5400000" flipH="1" flipV="1">
            <a:off x="3792538" y="3225800"/>
            <a:ext cx="1808162" cy="2573338"/>
          </a:xfrm>
          <a:prstGeom prst="bentConnector3">
            <a:avLst>
              <a:gd name="adj1" fmla="val -12292"/>
            </a:avLst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0567" name="Text Box 55">
            <a:extLst>
              <a:ext uri="{FF2B5EF4-FFF2-40B4-BE49-F238E27FC236}">
                <a16:creationId xmlns:a16="http://schemas.microsoft.com/office/drawing/2014/main" id="{758DF658-340A-1AEC-C391-7215C75FB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7288" y="1676400"/>
            <a:ext cx="858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i="1"/>
              <a:t>client</a:t>
            </a:r>
          </a:p>
        </p:txBody>
      </p:sp>
      <p:sp>
        <p:nvSpPr>
          <p:cNvPr id="320568" name="Rectangle 56">
            <a:extLst>
              <a:ext uri="{FF2B5EF4-FFF2-40B4-BE49-F238E27FC236}">
                <a16:creationId xmlns:a16="http://schemas.microsoft.com/office/drawing/2014/main" id="{7D67B65C-8739-2FCB-49B2-2EEE5BB1D43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595438" y="2154238"/>
            <a:ext cx="2362200" cy="412750"/>
          </a:xfrm>
          <a:prstGeom prst="rect">
            <a:avLst/>
          </a:prstGeom>
          <a:solidFill>
            <a:srgbClr val="FFFFFF"/>
          </a:solidFill>
          <a:ln w="15875">
            <a:solidFill>
              <a:srgbClr val="003366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000"/>
              <a:t>user programs</a:t>
            </a:r>
            <a:endParaRPr lang="en-US" altLang="en-US"/>
          </a:p>
        </p:txBody>
      </p:sp>
      <p:sp>
        <p:nvSpPr>
          <p:cNvPr id="320569" name="Line 57">
            <a:extLst>
              <a:ext uri="{FF2B5EF4-FFF2-40B4-BE49-F238E27FC236}">
                <a16:creationId xmlns:a16="http://schemas.microsoft.com/office/drawing/2014/main" id="{B6857E71-B8B1-6EEE-BD54-49F0C09EE4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566988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0570" name="Text Box 58">
            <a:extLst>
              <a:ext uri="{FF2B5EF4-FFF2-40B4-BE49-F238E27FC236}">
                <a16:creationId xmlns:a16="http://schemas.microsoft.com/office/drawing/2014/main" id="{152249CA-AF16-DA12-13AB-9E1126C79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113" y="5638800"/>
            <a:ext cx="3062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i="1"/>
              <a:t>RPC over UDP or TCP</a:t>
            </a:r>
          </a:p>
        </p:txBody>
      </p:sp>
      <p:sp>
        <p:nvSpPr>
          <p:cNvPr id="320571" name="Text Box 59">
            <a:extLst>
              <a:ext uri="{FF2B5EF4-FFF2-40B4-BE49-F238E27FC236}">
                <a16:creationId xmlns:a16="http://schemas.microsoft.com/office/drawing/2014/main" id="{2A3F5816-E361-D6A0-AB86-1BA5E2A97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0938" y="1600200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i="1"/>
              <a:t>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DF6B55-8E15-A760-60B6-7295E29D61E2}"/>
              </a:ext>
            </a:extLst>
          </p:cNvPr>
          <p:cNvSpPr txBox="1"/>
          <p:nvPr/>
        </p:nvSpPr>
        <p:spPr>
          <a:xfrm>
            <a:off x="1573898" y="482033"/>
            <a:ext cx="6081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Network File System (NFS)</a:t>
            </a:r>
            <a:endParaRPr lang="en-IN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798A15-74DB-BA75-0CA5-8667414F21FB}"/>
              </a:ext>
            </a:extLst>
          </p:cNvPr>
          <p:cNvSpPr txBox="1"/>
          <p:nvPr/>
        </p:nvSpPr>
        <p:spPr>
          <a:xfrm>
            <a:off x="1600200" y="45720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SAN-vs-NAS</a:t>
            </a:r>
            <a:endParaRPr lang="en-IN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074" name="Picture 2" descr="NAS vs SAN - Network Attached Storage vs Storage Area Network - YouTube">
            <a:extLst>
              <a:ext uri="{FF2B5EF4-FFF2-40B4-BE49-F238E27FC236}">
                <a16:creationId xmlns:a16="http://schemas.microsoft.com/office/drawing/2014/main" id="{BB719D2D-6920-585C-DDF0-889F54676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90600"/>
            <a:ext cx="57912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29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77712" y="754379"/>
            <a:ext cx="2095499" cy="704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5468" y="4018788"/>
            <a:ext cx="4744212" cy="2420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54396" y="4018788"/>
            <a:ext cx="3319272" cy="24902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82676" y="759841"/>
            <a:ext cx="8348462" cy="24716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831" indent="-228600">
              <a:lnSpc>
                <a:spcPts val="2590"/>
              </a:lnSpc>
              <a:spcBef>
                <a:spcPts val="1636"/>
              </a:spcBef>
            </a:pPr>
            <a:endParaRPr lang="en-US" sz="2400" spc="0" dirty="0">
              <a:solidFill>
                <a:srgbClr val="6F2F9F"/>
              </a:solidFill>
              <a:latin typeface="Arial"/>
              <a:cs typeface="Arial"/>
            </a:endParaRPr>
          </a:p>
          <a:p>
            <a:pPr marL="452831" indent="-228600">
              <a:lnSpc>
                <a:spcPts val="2590"/>
              </a:lnSpc>
              <a:spcBef>
                <a:spcPts val="1636"/>
              </a:spcBef>
            </a:pPr>
            <a:r>
              <a:rPr sz="2400" spc="0" dirty="0">
                <a:solidFill>
                  <a:srgbClr val="6F2F9F"/>
                </a:solidFill>
                <a:latin typeface="Arial"/>
                <a:cs typeface="Arial"/>
              </a:rPr>
              <a:t>•</a:t>
            </a:r>
            <a:r>
              <a:rPr sz="2400" spc="294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6F2F9F"/>
                </a:solidFill>
                <a:latin typeface="Calibri"/>
                <a:cs typeface="Calibri"/>
              </a:rPr>
              <a:t>Uni</a:t>
            </a:r>
            <a:r>
              <a:rPr sz="2400" b="1" spc="-19" dirty="0">
                <a:solidFill>
                  <a:srgbClr val="6F2F9F"/>
                </a:solidFill>
                <a:latin typeface="Calibri"/>
                <a:cs typeface="Calibri"/>
              </a:rPr>
              <a:t>v</a:t>
            </a:r>
            <a:r>
              <a:rPr sz="2400" b="1" spc="0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2400" b="1" spc="-19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sz="2400" b="1" spc="0" dirty="0">
                <a:solidFill>
                  <a:srgbClr val="6F2F9F"/>
                </a:solidFill>
                <a:latin typeface="Calibri"/>
                <a:cs typeface="Calibri"/>
              </a:rPr>
              <a:t>sal</a:t>
            </a:r>
            <a:r>
              <a:rPr sz="2400" b="1" spc="-9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0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sz="2400" b="1" spc="4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2400" b="1" spc="0" dirty="0">
                <a:solidFill>
                  <a:srgbClr val="6F2F9F"/>
                </a:solidFill>
                <a:latin typeface="Calibri"/>
                <a:cs typeface="Calibri"/>
              </a:rPr>
              <a:t>rial</a:t>
            </a:r>
            <a:r>
              <a:rPr sz="2400" b="1" spc="-14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0" dirty="0">
                <a:solidFill>
                  <a:srgbClr val="6F2F9F"/>
                </a:solidFill>
                <a:latin typeface="Calibri"/>
                <a:cs typeface="Calibri"/>
              </a:rPr>
              <a:t>B</a:t>
            </a:r>
            <a:r>
              <a:rPr sz="2400" b="1" spc="-4" dirty="0">
                <a:solidFill>
                  <a:srgbClr val="6F2F9F"/>
                </a:solidFill>
                <a:latin typeface="Calibri"/>
                <a:cs typeface="Calibri"/>
              </a:rPr>
              <a:t>u</a:t>
            </a:r>
            <a:r>
              <a:rPr sz="2400" b="1" spc="0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sz="2400" b="1" spc="9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0" dirty="0">
                <a:solidFill>
                  <a:srgbClr val="6F2F9F"/>
                </a:solidFill>
                <a:latin typeface="Calibri"/>
                <a:cs typeface="Calibri"/>
              </a:rPr>
              <a:t>(USB</a:t>
            </a:r>
            <a:r>
              <a:rPr sz="2400" b="1" spc="9" dirty="0">
                <a:solidFill>
                  <a:srgbClr val="6F2F9F"/>
                </a:solidFill>
                <a:latin typeface="Calibri"/>
                <a:cs typeface="Calibri"/>
              </a:rPr>
              <a:t>)</a:t>
            </a:r>
            <a:r>
              <a:rPr sz="2400" spc="0" dirty="0">
                <a:latin typeface="Calibri"/>
                <a:cs typeface="Calibri"/>
              </a:rPr>
              <a:t>, is an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indu</a:t>
            </a:r>
            <a:r>
              <a:rPr sz="2400" spc="-29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1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y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st</a:t>
            </a:r>
            <a:r>
              <a:rPr sz="2400" spc="0" dirty="0">
                <a:latin typeface="Calibri"/>
                <a:cs typeface="Calibri"/>
              </a:rPr>
              <a:t>anda</a:t>
            </a:r>
            <a:r>
              <a:rPr sz="2400" spc="-2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initially d</a:t>
            </a:r>
            <a:r>
              <a:rPr sz="2400" spc="-4" dirty="0">
                <a:latin typeface="Calibri"/>
                <a:cs typeface="Calibri"/>
              </a:rPr>
              <a:t>e</a:t>
            </a:r>
            <a:r>
              <a:rPr sz="2400" spc="-29" dirty="0">
                <a:latin typeface="Calibri"/>
                <a:cs typeface="Calibri"/>
              </a:rPr>
              <a:t>v</a:t>
            </a:r>
            <a:r>
              <a:rPr sz="2400" spc="0" dirty="0">
                <a:latin typeface="Calibri"/>
                <a:cs typeface="Calibri"/>
              </a:rPr>
              <a:t>eloped</a:t>
            </a:r>
            <a:r>
              <a:rPr sz="2400" spc="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in the mi</a:t>
            </a:r>
            <a:r>
              <a:rPr sz="2400" spc="9" dirty="0">
                <a:latin typeface="Calibri"/>
                <a:cs typeface="Calibri"/>
              </a:rPr>
              <a:t>d</a:t>
            </a:r>
            <a:r>
              <a:rPr sz="2400" spc="-4" dirty="0">
                <a:latin typeface="Calibri"/>
                <a:cs typeface="Calibri"/>
              </a:rPr>
              <a:t>-</a:t>
            </a:r>
            <a:r>
              <a:rPr sz="2400" spc="0" dirty="0">
                <a:latin typeface="Calibri"/>
                <a:cs typeface="Calibri"/>
              </a:rPr>
              <a:t>1</a:t>
            </a:r>
            <a:r>
              <a:rPr sz="2400" spc="-9" dirty="0">
                <a:latin typeface="Calibri"/>
                <a:cs typeface="Calibri"/>
              </a:rPr>
              <a:t>9</a:t>
            </a:r>
            <a:r>
              <a:rPr sz="2400" spc="0" dirty="0">
                <a:latin typeface="Calibri"/>
                <a:cs typeface="Calibri"/>
              </a:rPr>
              <a:t>9</a:t>
            </a:r>
            <a:r>
              <a:rPr sz="2400" spc="-9" dirty="0">
                <a:latin typeface="Calibri"/>
                <a:cs typeface="Calibri"/>
              </a:rPr>
              <a:t>0</a:t>
            </a:r>
            <a:r>
              <a:rPr sz="2400" spc="0" dirty="0">
                <a:latin typeface="Calibri"/>
                <a:cs typeface="Calibri"/>
              </a:rPr>
              <a:t>s 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19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fines</a:t>
            </a:r>
            <a:r>
              <a:rPr sz="2400" spc="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the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abl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s,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onnec</a:t>
            </a:r>
            <a:r>
              <a:rPr sz="2400" spc="-19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3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s and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ommuni</a:t>
            </a:r>
            <a:r>
              <a:rPr sz="2400" spc="-19" dirty="0">
                <a:latin typeface="Calibri"/>
                <a:cs typeface="Calibri"/>
              </a:rPr>
              <a:t>ca</a:t>
            </a:r>
            <a:r>
              <a:rPr sz="2400" spc="0" dirty="0">
                <a:latin typeface="Calibri"/>
                <a:cs typeface="Calibri"/>
              </a:rPr>
              <a:t>tions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p</a:t>
            </a:r>
            <a:r>
              <a:rPr sz="2400" spc="-3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29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ols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used in a bus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or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onnection,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ommuni</a:t>
            </a:r>
            <a:r>
              <a:rPr sz="2400" spc="-19" dirty="0">
                <a:latin typeface="Calibri"/>
                <a:cs typeface="Calibri"/>
              </a:rPr>
              <a:t>ca</a:t>
            </a:r>
            <a:r>
              <a:rPr sz="2400" spc="0" dirty="0">
                <a:latin typeface="Calibri"/>
                <a:cs typeface="Calibri"/>
              </a:rPr>
              <a:t>tion,</a:t>
            </a:r>
            <a:r>
              <a:rPr sz="2400" spc="-2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and p</a:t>
            </a:r>
            <a:r>
              <a:rPr sz="2400" spc="-19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0" dirty="0">
                <a:latin typeface="Calibri"/>
                <a:cs typeface="Calibri"/>
              </a:rPr>
              <a:t>er</a:t>
            </a:r>
            <a:r>
              <a:rPr sz="2400" spc="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supply b</a:t>
            </a:r>
            <a:r>
              <a:rPr sz="2400" spc="-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9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n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ompu</a:t>
            </a:r>
            <a:r>
              <a:rPr sz="2400" spc="-29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and ele</a:t>
            </a:r>
            <a:r>
              <a:rPr sz="2400" spc="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3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9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ic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9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vices.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6CFF31-F788-C7EE-82B0-6BD8D01B52EB}"/>
              </a:ext>
            </a:extLst>
          </p:cNvPr>
          <p:cNvSpPr txBox="1"/>
          <p:nvPr/>
        </p:nvSpPr>
        <p:spPr>
          <a:xfrm>
            <a:off x="2070907" y="132681"/>
            <a:ext cx="4572000" cy="609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43110" algn="ctr">
              <a:lnSpc>
                <a:spcPts val="4585"/>
              </a:lnSpc>
              <a:spcBef>
                <a:spcPts val="229"/>
              </a:spcBef>
            </a:pPr>
            <a:r>
              <a:rPr lang="en-IN"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USB</a:t>
            </a:r>
            <a:endParaRPr lang="en-IN"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64A255-6729-C53D-39E4-FFE2F8124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31" y="780680"/>
            <a:ext cx="7973538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027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EB0AC2-1B2F-BD0F-6F69-13EA525E6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7968201" cy="47966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92EA57-E960-AC9B-EFB1-D959D88DA575}"/>
              </a:ext>
            </a:extLst>
          </p:cNvPr>
          <p:cNvSpPr txBox="1"/>
          <p:nvPr/>
        </p:nvSpPr>
        <p:spPr>
          <a:xfrm>
            <a:off x="1676400" y="428111"/>
            <a:ext cx="5943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Verdana" panose="020B0604030504040204" pitchFamily="34" charset="0"/>
                <a:ea typeface="Verdana" panose="020B0604030504040204" pitchFamily="34" charset="0"/>
              </a:rPr>
              <a:t>Application Protocol Support</a:t>
            </a:r>
          </a:p>
        </p:txBody>
      </p:sp>
    </p:spTree>
    <p:extLst>
      <p:ext uri="{BB962C8B-B14F-4D97-AF65-F5344CB8AC3E}">
        <p14:creationId xmlns:p14="http://schemas.microsoft.com/office/powerpoint/2010/main" val="27724446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1DEC91-BEDC-E419-D29C-C7B359540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73" y="1600200"/>
            <a:ext cx="7906853" cy="4858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94BDBB-3BFE-7340-1458-561173A91E4B}"/>
              </a:ext>
            </a:extLst>
          </p:cNvPr>
          <p:cNvSpPr txBox="1"/>
          <p:nvPr/>
        </p:nvSpPr>
        <p:spPr>
          <a:xfrm>
            <a:off x="1447800" y="533400"/>
            <a:ext cx="6553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atin typeface="Verdana" panose="020B0604030504040204" pitchFamily="34" charset="0"/>
                <a:ea typeface="Verdana" panose="020B0604030504040204" pitchFamily="34" charset="0"/>
              </a:rPr>
              <a:t>Transporting Application Data </a:t>
            </a:r>
          </a:p>
        </p:txBody>
      </p:sp>
    </p:spTree>
    <p:extLst>
      <p:ext uri="{BB962C8B-B14F-4D97-AF65-F5344CB8AC3E}">
        <p14:creationId xmlns:p14="http://schemas.microsoft.com/office/powerpoint/2010/main" val="29943723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33600" y="312253"/>
            <a:ext cx="4424001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170"/>
              </a:lnSpc>
              <a:spcBef>
                <a:spcPts val="208"/>
              </a:spcBef>
            </a:pP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Cloud S</a:t>
            </a:r>
            <a:r>
              <a:rPr sz="2800" b="1" spc="-34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</a:t>
            </a: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o</a:t>
            </a:r>
            <a:r>
              <a:rPr sz="2800" b="1" spc="-64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r</a:t>
            </a: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a</a:t>
            </a:r>
            <a:r>
              <a:rPr sz="2800" b="1" spc="-19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g</a:t>
            </a: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</a:t>
            </a:r>
            <a:r>
              <a:rPr sz="2800" b="1" spc="-19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Clie</a:t>
            </a:r>
            <a:r>
              <a:rPr sz="2800" b="1" spc="-29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n</a:t>
            </a:r>
            <a:r>
              <a:rPr sz="2800" b="1" spc="0" baseline="341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ts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1840" y="1480872"/>
            <a:ext cx="20309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solidFill>
                  <a:srgbClr val="6F2F9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440" y="1502308"/>
            <a:ext cx="2181579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4200" spc="-9" baseline="2925" dirty="0">
                <a:solidFill>
                  <a:srgbClr val="6F2F9F"/>
                </a:solidFill>
                <a:latin typeface="Calibri"/>
                <a:cs typeface="Calibri"/>
              </a:rPr>
              <a:t>h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sz="4200" spc="-59" baseline="2925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ac</a:t>
            </a:r>
            <a:r>
              <a:rPr sz="4200" spc="-14" baseline="292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er</a:t>
            </a:r>
            <a:r>
              <a:rPr sz="4200" spc="-9" baseline="2925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4200" spc="-39" baseline="2925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4200" spc="-4" baseline="2925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4200" spc="0" baseline="2925" dirty="0">
                <a:solidFill>
                  <a:srgbClr val="6F2F9F"/>
                </a:solidFill>
                <a:latin typeface="Calibri"/>
                <a:cs typeface="Calibri"/>
              </a:rPr>
              <a:t>cs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9040" y="1928691"/>
            <a:ext cx="164998" cy="21319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232"/>
              </a:spcBef>
            </a:pPr>
            <a:r>
              <a:rPr sz="2200" spc="0" dirty="0">
                <a:solidFill>
                  <a:srgbClr val="00AF5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350"/>
              </a:spcBef>
            </a:pPr>
            <a:r>
              <a:rPr sz="2200" spc="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35"/>
              </a:spcBef>
            </a:pPr>
            <a:r>
              <a:rPr sz="2200" spc="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350"/>
              </a:spcBef>
            </a:pPr>
            <a:r>
              <a:rPr sz="2200" spc="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350"/>
              </a:spcBef>
            </a:pPr>
            <a:r>
              <a:rPr sz="2200" spc="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7640" y="1945513"/>
            <a:ext cx="3550874" cy="21319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1833">
              <a:lnSpc>
                <a:spcPts val="2340"/>
              </a:lnSpc>
              <a:spcBef>
                <a:spcPts val="117"/>
              </a:spcBef>
            </a:pPr>
            <a:r>
              <a:rPr sz="3300" spc="0" baseline="2482" dirty="0">
                <a:latin typeface="Calibri"/>
                <a:cs typeface="Calibri"/>
              </a:rPr>
              <a:t>Hybrid:</a:t>
            </a:r>
            <a:r>
              <a:rPr sz="3300" spc="-65" baseline="2482" dirty="0">
                <a:latin typeface="Calibri"/>
                <a:cs typeface="Calibri"/>
              </a:rPr>
              <a:t> </a:t>
            </a:r>
            <a:r>
              <a:rPr sz="3300" spc="-79" baseline="2482" dirty="0">
                <a:latin typeface="Calibri"/>
                <a:cs typeface="Calibri"/>
              </a:rPr>
              <a:t>W</a:t>
            </a:r>
            <a:r>
              <a:rPr sz="3300" spc="0" baseline="2482" dirty="0">
                <a:latin typeface="Calibri"/>
                <a:cs typeface="Calibri"/>
              </a:rPr>
              <a:t>eb+Lo</a:t>
            </a:r>
            <a:r>
              <a:rPr sz="3300" spc="-25" baseline="2482" dirty="0">
                <a:latin typeface="Calibri"/>
                <a:cs typeface="Calibri"/>
              </a:rPr>
              <a:t>c</a:t>
            </a:r>
            <a:r>
              <a:rPr sz="3300" spc="0" baseline="2482" dirty="0">
                <a:latin typeface="Calibri"/>
                <a:cs typeface="Calibri"/>
              </a:rPr>
              <a:t>al</a:t>
            </a:r>
            <a:r>
              <a:rPr sz="3300" spc="-63" baseline="2482" dirty="0">
                <a:latin typeface="Calibri"/>
                <a:cs typeface="Calibri"/>
              </a:rPr>
              <a:t> </a:t>
            </a:r>
            <a:r>
              <a:rPr sz="3300" spc="0" baseline="2482" dirty="0">
                <a:latin typeface="Calibri"/>
                <a:cs typeface="Calibri"/>
              </a:rPr>
              <a:t>(Ap</a:t>
            </a:r>
            <a:r>
              <a:rPr sz="3300" spc="-9" baseline="2482" dirty="0">
                <a:latin typeface="Calibri"/>
                <a:cs typeface="Calibri"/>
              </a:rPr>
              <a:t>p</a:t>
            </a:r>
            <a:r>
              <a:rPr sz="3300" spc="0" baseline="2482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12700" marR="638886">
              <a:lnSpc>
                <a:spcPts val="2685"/>
              </a:lnSpc>
              <a:spcBef>
                <a:spcPts val="78"/>
              </a:spcBef>
            </a:pPr>
            <a:r>
              <a:rPr sz="2200" spc="0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200" spc="-34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200" spc="-9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200" spc="0" dirty="0">
                <a:solidFill>
                  <a:srgbClr val="00AF50"/>
                </a:solidFill>
                <a:latin typeface="Calibri"/>
                <a:cs typeface="Calibri"/>
              </a:rPr>
              <a:t>Tful</a:t>
            </a:r>
            <a:r>
              <a:rPr sz="2200" spc="-41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spc="0" dirty="0">
                <a:solidFill>
                  <a:srgbClr val="00AF50"/>
                </a:solidFill>
                <a:latin typeface="Calibri"/>
                <a:cs typeface="Calibri"/>
              </a:rPr>
              <a:t>H</a:t>
            </a:r>
            <a:r>
              <a:rPr sz="2200" spc="19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200" spc="0" dirty="0">
                <a:solidFill>
                  <a:srgbClr val="00AF50"/>
                </a:solidFill>
                <a:latin typeface="Calibri"/>
                <a:cs typeface="Calibri"/>
              </a:rPr>
              <a:t>TP </a:t>
            </a:r>
            <a:endParaRPr sz="2200">
              <a:latin typeface="Calibri"/>
              <a:cs typeface="Calibri"/>
            </a:endParaRPr>
          </a:p>
          <a:p>
            <a:pPr marL="12700" marR="638886">
              <a:lnSpc>
                <a:spcPts val="2685"/>
              </a:lnSpc>
              <a:spcBef>
                <a:spcPts val="187"/>
              </a:spcBef>
            </a:pPr>
            <a:r>
              <a:rPr sz="2200" spc="0" dirty="0">
                <a:latin typeface="Calibri"/>
                <a:cs typeface="Calibri"/>
              </a:rPr>
              <a:t>Di</a:t>
            </a:r>
            <a:r>
              <a:rPr sz="2200" spc="4" dirty="0">
                <a:latin typeface="Calibri"/>
                <a:cs typeface="Calibri"/>
              </a:rPr>
              <a:t>s</a:t>
            </a:r>
            <a:r>
              <a:rPr sz="2200" spc="-29" dirty="0">
                <a:latin typeface="Calibri"/>
                <a:cs typeface="Calibri"/>
              </a:rPr>
              <a:t>c</a:t>
            </a:r>
            <a:r>
              <a:rPr sz="2200" spc="4" dirty="0">
                <a:latin typeface="Calibri"/>
                <a:cs typeface="Calibri"/>
              </a:rPr>
              <a:t>o</a:t>
            </a:r>
            <a:r>
              <a:rPr sz="2200" spc="0" dirty="0">
                <a:latin typeface="Calibri"/>
                <a:cs typeface="Calibri"/>
              </a:rPr>
              <a:t>nne</a:t>
            </a:r>
            <a:r>
              <a:rPr sz="2200" spc="-9" dirty="0">
                <a:latin typeface="Calibri"/>
                <a:cs typeface="Calibri"/>
              </a:rPr>
              <a:t>c</a:t>
            </a:r>
            <a:r>
              <a:rPr sz="2200" spc="-29" dirty="0">
                <a:latin typeface="Calibri"/>
                <a:cs typeface="Calibri"/>
              </a:rPr>
              <a:t>t</a:t>
            </a:r>
            <a:r>
              <a:rPr sz="2200" spc="0" dirty="0">
                <a:latin typeface="Calibri"/>
                <a:cs typeface="Calibri"/>
              </a:rPr>
              <a:t>ed</a:t>
            </a:r>
            <a:r>
              <a:rPr sz="2200" spc="-89" dirty="0">
                <a:latin typeface="Calibri"/>
                <a:cs typeface="Calibri"/>
              </a:rPr>
              <a:t> </a:t>
            </a:r>
            <a:r>
              <a:rPr sz="2200" spc="0" dirty="0">
                <a:latin typeface="Calibri"/>
                <a:cs typeface="Calibri"/>
              </a:rPr>
              <a:t>Ope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spc="-19" dirty="0">
                <a:latin typeface="Calibri"/>
                <a:cs typeface="Calibri"/>
              </a:rPr>
              <a:t>a</a:t>
            </a:r>
            <a:r>
              <a:rPr sz="2200" spc="0" dirty="0">
                <a:latin typeface="Calibri"/>
                <a:cs typeface="Calibri"/>
              </a:rPr>
              <a:t>tions </a:t>
            </a:r>
            <a:endParaRPr sz="2200">
              <a:latin typeface="Calibri"/>
              <a:cs typeface="Calibri"/>
            </a:endParaRPr>
          </a:p>
          <a:p>
            <a:pPr marL="12700" marR="638886">
              <a:lnSpc>
                <a:spcPts val="2685"/>
              </a:lnSpc>
              <a:spcBef>
                <a:spcPts val="187"/>
              </a:spcBef>
            </a:pPr>
            <a:r>
              <a:rPr sz="2200" spc="0" dirty="0">
                <a:latin typeface="Calibri"/>
                <a:cs typeface="Calibri"/>
              </a:rPr>
              <a:t>Lo</a:t>
            </a:r>
            <a:r>
              <a:rPr sz="2200" spc="-25" dirty="0">
                <a:latin typeface="Calibri"/>
                <a:cs typeface="Calibri"/>
              </a:rPr>
              <a:t>c</a:t>
            </a:r>
            <a:r>
              <a:rPr sz="2200" spc="0" dirty="0">
                <a:latin typeface="Calibri"/>
                <a:cs typeface="Calibri"/>
              </a:rPr>
              <a:t>al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0" dirty="0">
                <a:latin typeface="Calibri"/>
                <a:cs typeface="Calibri"/>
              </a:rPr>
              <a:t>Cachi</a:t>
            </a:r>
            <a:r>
              <a:rPr sz="2200" spc="-9" dirty="0">
                <a:latin typeface="Calibri"/>
                <a:cs typeface="Calibri"/>
              </a:rPr>
              <a:t>n</a:t>
            </a:r>
            <a:r>
              <a:rPr sz="2200" spc="0" dirty="0">
                <a:latin typeface="Calibri"/>
                <a:cs typeface="Calibri"/>
              </a:rPr>
              <a:t>g</a:t>
            </a:r>
            <a:endParaRPr sz="2200">
              <a:latin typeface="Calibri"/>
              <a:cs typeface="Calibri"/>
            </a:endParaRPr>
          </a:p>
          <a:p>
            <a:pPr marL="12700" marR="41833">
              <a:lnSpc>
                <a:spcPct val="101725"/>
              </a:lnSpc>
              <a:spcBef>
                <a:spcPts val="197"/>
              </a:spcBef>
            </a:pPr>
            <a:r>
              <a:rPr sz="2200" spc="0" dirty="0">
                <a:latin typeface="Calibri"/>
                <a:cs typeface="Calibri"/>
              </a:rPr>
              <a:t>D</a:t>
            </a:r>
            <a:r>
              <a:rPr sz="2200" spc="-14" dirty="0">
                <a:latin typeface="Calibri"/>
                <a:cs typeface="Calibri"/>
              </a:rPr>
              <a:t>a</a:t>
            </a:r>
            <a:r>
              <a:rPr sz="2200" spc="-29" dirty="0">
                <a:latin typeface="Calibri"/>
                <a:cs typeface="Calibri"/>
              </a:rPr>
              <a:t>t</a:t>
            </a:r>
            <a:r>
              <a:rPr sz="2200" spc="0" dirty="0">
                <a:latin typeface="Calibri"/>
                <a:cs typeface="Calibri"/>
              </a:rPr>
              <a:t>a</a:t>
            </a:r>
            <a:r>
              <a:rPr sz="2200" spc="-34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0" dirty="0">
                <a:latin typeface="Calibri"/>
                <a:cs typeface="Calibri"/>
              </a:rPr>
              <a:t>ynch</a:t>
            </a:r>
            <a:r>
              <a:rPr sz="2200" spc="-39" dirty="0">
                <a:latin typeface="Calibri"/>
                <a:cs typeface="Calibri"/>
              </a:rPr>
              <a:t>r</a:t>
            </a:r>
            <a:r>
              <a:rPr sz="2200" spc="4" dirty="0">
                <a:latin typeface="Calibri"/>
                <a:cs typeface="Calibri"/>
              </a:rPr>
              <a:t>o</a:t>
            </a:r>
            <a:r>
              <a:rPr sz="2200" spc="0" dirty="0">
                <a:latin typeface="Calibri"/>
                <a:cs typeface="Calibri"/>
              </a:rPr>
              <a:t>ni</a:t>
            </a:r>
            <a:r>
              <a:rPr sz="2200" spc="-39" dirty="0">
                <a:latin typeface="Calibri"/>
                <a:cs typeface="Calibri"/>
              </a:rPr>
              <a:t>z</a:t>
            </a:r>
            <a:r>
              <a:rPr sz="2200" spc="-19" dirty="0">
                <a:latin typeface="Calibri"/>
                <a:cs typeface="Calibri"/>
              </a:rPr>
              <a:t>a</a:t>
            </a:r>
            <a:r>
              <a:rPr sz="2200" spc="0" dirty="0">
                <a:latin typeface="Calibri"/>
                <a:cs typeface="Calibri"/>
              </a:rPr>
              <a:t>tion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195"/>
              </a:spcBef>
            </a:pPr>
            <a:r>
              <a:rPr sz="2200" spc="0" dirty="0">
                <a:latin typeface="Calibri"/>
                <a:cs typeface="Calibri"/>
              </a:rPr>
              <a:t>D</a:t>
            </a:r>
            <a:r>
              <a:rPr sz="2200" spc="-14" dirty="0">
                <a:latin typeface="Calibri"/>
                <a:cs typeface="Calibri"/>
              </a:rPr>
              <a:t>a</a:t>
            </a:r>
            <a:r>
              <a:rPr sz="2200" spc="-29" dirty="0">
                <a:latin typeface="Calibri"/>
                <a:cs typeface="Calibri"/>
              </a:rPr>
              <a:t>t</a:t>
            </a:r>
            <a:r>
              <a:rPr sz="2200" spc="0" dirty="0">
                <a:latin typeface="Calibri"/>
                <a:cs typeface="Calibri"/>
              </a:rPr>
              <a:t>a</a:t>
            </a:r>
            <a:r>
              <a:rPr sz="2200" spc="-34" dirty="0">
                <a:latin typeface="Calibri"/>
                <a:cs typeface="Calibri"/>
              </a:rPr>
              <a:t> </a:t>
            </a:r>
            <a:r>
              <a:rPr sz="2200" spc="0" dirty="0">
                <a:latin typeface="Calibri"/>
                <a:cs typeface="Calibri"/>
              </a:rPr>
              <a:t>as</a:t>
            </a:r>
            <a:r>
              <a:rPr sz="2200" spc="-14" dirty="0">
                <a:latin typeface="Calibri"/>
                <a:cs typeface="Calibri"/>
              </a:rPr>
              <a:t> </a:t>
            </a:r>
            <a:r>
              <a:rPr sz="2200" spc="0" dirty="0">
                <a:latin typeface="Calibri"/>
                <a:cs typeface="Calibri"/>
              </a:rPr>
              <a:t>O</a:t>
            </a:r>
            <a:r>
              <a:rPr sz="2200" spc="-9" dirty="0">
                <a:latin typeface="Calibri"/>
                <a:cs typeface="Calibri"/>
              </a:rPr>
              <a:t>b</a:t>
            </a:r>
            <a:r>
              <a:rPr sz="2200" spc="0" dirty="0">
                <a:latin typeface="Calibri"/>
                <a:cs typeface="Calibri"/>
              </a:rPr>
              <a:t>jec</a:t>
            </a:r>
            <a:r>
              <a:rPr sz="2200" spc="-4" dirty="0">
                <a:latin typeface="Calibri"/>
                <a:cs typeface="Calibri"/>
              </a:rPr>
              <a:t>t</a:t>
            </a:r>
            <a:r>
              <a:rPr sz="2200" spc="0" dirty="0">
                <a:latin typeface="Calibri"/>
                <a:cs typeface="Calibri"/>
              </a:rPr>
              <a:t>s</a:t>
            </a:r>
            <a:r>
              <a:rPr sz="2200" spc="-47" dirty="0">
                <a:latin typeface="Calibri"/>
                <a:cs typeface="Calibri"/>
              </a:rPr>
              <a:t> </a:t>
            </a:r>
            <a:r>
              <a:rPr sz="2200" spc="0" dirty="0">
                <a:latin typeface="Calibri"/>
                <a:cs typeface="Calibri"/>
              </a:rPr>
              <a:t>with</a:t>
            </a:r>
            <a:r>
              <a:rPr sz="2200" spc="-39" dirty="0">
                <a:latin typeface="Calibri"/>
                <a:cs typeface="Calibri"/>
              </a:rPr>
              <a:t> </a:t>
            </a:r>
            <a:r>
              <a:rPr sz="2200" spc="0" dirty="0">
                <a:latin typeface="Calibri"/>
                <a:cs typeface="Calibri"/>
              </a:rPr>
              <a:t>M</a:t>
            </a:r>
            <a:r>
              <a:rPr sz="2200" spc="-14" dirty="0">
                <a:latin typeface="Calibri"/>
                <a:cs typeface="Calibri"/>
              </a:rPr>
              <a:t>e</a:t>
            </a:r>
            <a:r>
              <a:rPr sz="2200" spc="-29" dirty="0">
                <a:latin typeface="Calibri"/>
                <a:cs typeface="Calibri"/>
              </a:rPr>
              <a:t>t</a:t>
            </a:r>
            <a:r>
              <a:rPr sz="2200" spc="0" dirty="0">
                <a:latin typeface="Calibri"/>
                <a:cs typeface="Calibri"/>
              </a:rPr>
              <a:t>ad</a:t>
            </a:r>
            <a:r>
              <a:rPr sz="2200" spc="-19" dirty="0">
                <a:latin typeface="Calibri"/>
                <a:cs typeface="Calibri"/>
              </a:rPr>
              <a:t>a</a:t>
            </a:r>
            <a:r>
              <a:rPr sz="2200" spc="-29" dirty="0">
                <a:latin typeface="Calibri"/>
                <a:cs typeface="Calibri"/>
              </a:rPr>
              <a:t>t</a:t>
            </a:r>
            <a:r>
              <a:rPr sz="2200" spc="0" dirty="0"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1840" y="4185330"/>
            <a:ext cx="20294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440" y="4206748"/>
            <a:ext cx="143693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200" spc="-44" baseline="292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ampl</a:t>
            </a:r>
            <a:r>
              <a:rPr sz="4200" spc="-4" baseline="292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9040" y="4695386"/>
            <a:ext cx="164998" cy="20206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36"/>
              </a:spcBef>
            </a:pPr>
            <a:r>
              <a:rPr sz="2200" spc="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842"/>
              </a:spcBef>
            </a:pPr>
            <a:r>
              <a:rPr sz="2200" spc="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42"/>
              </a:spcBef>
            </a:pPr>
            <a:r>
              <a:rPr sz="2200" spc="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856"/>
              </a:spcBef>
            </a:pPr>
            <a:r>
              <a:rPr sz="2200" spc="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37640" y="4712208"/>
            <a:ext cx="3881795" cy="20206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3300" spc="0" baseline="2482" dirty="0">
                <a:latin typeface="Calibri"/>
                <a:cs typeface="Calibri"/>
              </a:rPr>
              <a:t>Mac</a:t>
            </a:r>
            <a:r>
              <a:rPr sz="3300" spc="-48" baseline="2482" dirty="0">
                <a:latin typeface="Calibri"/>
                <a:cs typeface="Calibri"/>
              </a:rPr>
              <a:t> </a:t>
            </a:r>
            <a:r>
              <a:rPr sz="3300" spc="0" baseline="2482" dirty="0">
                <a:latin typeface="Calibri"/>
                <a:cs typeface="Calibri"/>
              </a:rPr>
              <a:t>&amp;</a:t>
            </a:r>
            <a:r>
              <a:rPr sz="3300" spc="-4" baseline="2482" dirty="0">
                <a:latin typeface="Calibri"/>
                <a:cs typeface="Calibri"/>
              </a:rPr>
              <a:t> </a:t>
            </a:r>
            <a:r>
              <a:rPr sz="3300" spc="0" baseline="2482" dirty="0">
                <a:latin typeface="Calibri"/>
                <a:cs typeface="Calibri"/>
              </a:rPr>
              <a:t>iPh</a:t>
            </a:r>
            <a:r>
              <a:rPr sz="3300" spc="4" baseline="2482" dirty="0">
                <a:latin typeface="Calibri"/>
                <a:cs typeface="Calibri"/>
              </a:rPr>
              <a:t>o</a:t>
            </a:r>
            <a:r>
              <a:rPr sz="3300" spc="0" baseline="2482" dirty="0">
                <a:latin typeface="Calibri"/>
                <a:cs typeface="Calibri"/>
              </a:rPr>
              <a:t>ne:</a:t>
            </a:r>
            <a:r>
              <a:rPr sz="3300" spc="-72" baseline="2482" dirty="0">
                <a:latin typeface="Calibri"/>
                <a:cs typeface="Calibri"/>
              </a:rPr>
              <a:t> </a:t>
            </a:r>
            <a:r>
              <a:rPr sz="3300" spc="0" baseline="2482" dirty="0">
                <a:latin typeface="Calibri"/>
                <a:cs typeface="Calibri"/>
              </a:rPr>
              <a:t>Apple</a:t>
            </a:r>
            <a:r>
              <a:rPr sz="3300" spc="-41" baseline="2482" dirty="0">
                <a:latin typeface="Calibri"/>
                <a:cs typeface="Calibri"/>
              </a:rPr>
              <a:t> </a:t>
            </a:r>
            <a:r>
              <a:rPr sz="3300" spc="0" baseline="2482" dirty="0">
                <a:latin typeface="Calibri"/>
                <a:cs typeface="Calibri"/>
              </a:rPr>
              <a:t>iDi</a:t>
            </a:r>
            <a:r>
              <a:rPr sz="3300" spc="9" baseline="2482" dirty="0">
                <a:latin typeface="Calibri"/>
                <a:cs typeface="Calibri"/>
              </a:rPr>
              <a:t>s</a:t>
            </a:r>
            <a:r>
              <a:rPr sz="3300" spc="0" baseline="2482" dirty="0">
                <a:latin typeface="Calibri"/>
                <a:cs typeface="Calibri"/>
              </a:rPr>
              <a:t>k/i</a:t>
            </a:r>
            <a:r>
              <a:rPr sz="3300" spc="4" baseline="2482" dirty="0">
                <a:latin typeface="Calibri"/>
                <a:cs typeface="Calibri"/>
              </a:rPr>
              <a:t>C</a:t>
            </a:r>
            <a:r>
              <a:rPr sz="3300" spc="0" baseline="2482" dirty="0">
                <a:latin typeface="Calibri"/>
                <a:cs typeface="Calibri"/>
              </a:rPr>
              <a:t>loud</a:t>
            </a:r>
            <a:endParaRPr sz="2200">
              <a:latin typeface="Calibri"/>
              <a:cs typeface="Calibri"/>
            </a:endParaRPr>
          </a:p>
          <a:p>
            <a:pPr marL="12700" marR="41833">
              <a:lnSpc>
                <a:spcPct val="101725"/>
              </a:lnSpc>
              <a:spcBef>
                <a:spcPts val="581"/>
              </a:spcBef>
            </a:pPr>
            <a:r>
              <a:rPr sz="2200" spc="0" dirty="0">
                <a:latin typeface="Calibri"/>
                <a:cs typeface="Calibri"/>
              </a:rPr>
              <a:t>Wind</a:t>
            </a:r>
            <a:r>
              <a:rPr sz="2200" spc="-4" dirty="0">
                <a:latin typeface="Calibri"/>
                <a:cs typeface="Calibri"/>
              </a:rPr>
              <a:t>o</a:t>
            </a:r>
            <a:r>
              <a:rPr sz="2200" spc="-19" dirty="0">
                <a:latin typeface="Calibri"/>
                <a:cs typeface="Calibri"/>
              </a:rPr>
              <a:t>w</a:t>
            </a:r>
            <a:r>
              <a:rPr sz="2200" spc="0" dirty="0">
                <a:latin typeface="Calibri"/>
                <a:cs typeface="Calibri"/>
              </a:rPr>
              <a:t>s:</a:t>
            </a:r>
            <a:r>
              <a:rPr sz="2200" spc="-79" dirty="0">
                <a:latin typeface="Calibri"/>
                <a:cs typeface="Calibri"/>
              </a:rPr>
              <a:t> </a:t>
            </a:r>
            <a:r>
              <a:rPr sz="2200" spc="0" dirty="0">
                <a:latin typeface="Calibri"/>
                <a:cs typeface="Calibri"/>
              </a:rPr>
              <a:t>M</a:t>
            </a:r>
            <a:r>
              <a:rPr sz="2200" spc="-4" dirty="0">
                <a:latin typeface="Calibri"/>
                <a:cs typeface="Calibri"/>
              </a:rPr>
              <a:t>i</a:t>
            </a:r>
            <a:r>
              <a:rPr sz="2200" spc="0" dirty="0">
                <a:latin typeface="Calibri"/>
                <a:cs typeface="Calibri"/>
              </a:rPr>
              <a:t>c</a:t>
            </a:r>
            <a:r>
              <a:rPr sz="2200" spc="-39" dirty="0">
                <a:latin typeface="Calibri"/>
                <a:cs typeface="Calibri"/>
              </a:rPr>
              <a:t>r</a:t>
            </a:r>
            <a:r>
              <a:rPr sz="2200" spc="4" dirty="0">
                <a:latin typeface="Calibri"/>
                <a:cs typeface="Calibri"/>
              </a:rPr>
              <a:t>o</a:t>
            </a:r>
            <a:r>
              <a:rPr sz="2200" spc="0" dirty="0">
                <a:latin typeface="Calibri"/>
                <a:cs typeface="Calibri"/>
              </a:rPr>
              <a:t>s</a:t>
            </a:r>
            <a:r>
              <a:rPr sz="2200" spc="9" dirty="0">
                <a:latin typeface="Calibri"/>
                <a:cs typeface="Calibri"/>
              </a:rPr>
              <a:t>o</a:t>
            </a:r>
            <a:r>
              <a:rPr sz="2200" spc="0" dirty="0">
                <a:latin typeface="Calibri"/>
                <a:cs typeface="Calibri"/>
              </a:rPr>
              <a:t>ft</a:t>
            </a:r>
            <a:r>
              <a:rPr sz="2200" spc="-69" dirty="0">
                <a:latin typeface="Calibri"/>
                <a:cs typeface="Calibri"/>
              </a:rPr>
              <a:t> </a:t>
            </a:r>
            <a:r>
              <a:rPr sz="2200" spc="4" dirty="0">
                <a:latin typeface="Calibri"/>
                <a:cs typeface="Calibri"/>
              </a:rPr>
              <a:t>L</a:t>
            </a:r>
            <a:r>
              <a:rPr sz="2200" spc="0" dirty="0">
                <a:latin typeface="Calibri"/>
                <a:cs typeface="Calibri"/>
              </a:rPr>
              <a:t>i</a:t>
            </a:r>
            <a:r>
              <a:rPr sz="2200" spc="-19" dirty="0">
                <a:latin typeface="Calibri"/>
                <a:cs typeface="Calibri"/>
              </a:rPr>
              <a:t>v</a:t>
            </a:r>
            <a:r>
              <a:rPr sz="2200" spc="0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29" dirty="0">
                <a:latin typeface="Calibri"/>
                <a:cs typeface="Calibri"/>
              </a:rPr>
              <a:t>S</a:t>
            </a:r>
            <a:r>
              <a:rPr sz="2200" spc="0" dirty="0">
                <a:latin typeface="Calibri"/>
                <a:cs typeface="Calibri"/>
              </a:rPr>
              <a:t>ync</a:t>
            </a:r>
            <a:endParaRPr sz="2200">
              <a:latin typeface="Calibri"/>
              <a:cs typeface="Calibri"/>
            </a:endParaRPr>
          </a:p>
          <a:p>
            <a:pPr marL="12700" marR="41833">
              <a:lnSpc>
                <a:spcPct val="101725"/>
              </a:lnSpc>
              <a:spcBef>
                <a:spcPts val="686"/>
              </a:spcBef>
            </a:pPr>
            <a:r>
              <a:rPr sz="2200" spc="0" dirty="0">
                <a:latin typeface="Calibri"/>
                <a:cs typeface="Calibri"/>
              </a:rPr>
              <a:t>Linux:</a:t>
            </a:r>
            <a:r>
              <a:rPr sz="2200" spc="-62" dirty="0">
                <a:latin typeface="Calibri"/>
                <a:cs typeface="Calibri"/>
              </a:rPr>
              <a:t> </a:t>
            </a:r>
            <a:r>
              <a:rPr sz="2200" spc="0" dirty="0">
                <a:latin typeface="Calibri"/>
                <a:cs typeface="Calibri"/>
              </a:rPr>
              <a:t>U</a:t>
            </a:r>
            <a:r>
              <a:rPr sz="2200" spc="-4" dirty="0">
                <a:latin typeface="Calibri"/>
                <a:cs typeface="Calibri"/>
              </a:rPr>
              <a:t>b</a:t>
            </a:r>
            <a:r>
              <a:rPr sz="2200" spc="0" dirty="0">
                <a:latin typeface="Calibri"/>
                <a:cs typeface="Calibri"/>
              </a:rPr>
              <a:t>u</a:t>
            </a:r>
            <a:r>
              <a:rPr sz="2200" spc="-29" dirty="0">
                <a:latin typeface="Calibri"/>
                <a:cs typeface="Calibri"/>
              </a:rPr>
              <a:t>n</a:t>
            </a:r>
            <a:r>
              <a:rPr sz="2200" spc="0" dirty="0">
                <a:latin typeface="Calibri"/>
                <a:cs typeface="Calibri"/>
              </a:rPr>
              <a:t>tu</a:t>
            </a:r>
            <a:r>
              <a:rPr sz="2200" spc="-57" dirty="0">
                <a:latin typeface="Calibri"/>
                <a:cs typeface="Calibri"/>
              </a:rPr>
              <a:t> </a:t>
            </a:r>
            <a:r>
              <a:rPr sz="2200" spc="0" dirty="0">
                <a:latin typeface="Calibri"/>
                <a:cs typeface="Calibri"/>
              </a:rPr>
              <a:t>One</a:t>
            </a:r>
            <a:endParaRPr sz="2200">
              <a:latin typeface="Calibri"/>
              <a:cs typeface="Calibri"/>
            </a:endParaRPr>
          </a:p>
          <a:p>
            <a:pPr marL="12700" marR="41833">
              <a:lnSpc>
                <a:spcPct val="101725"/>
              </a:lnSpc>
              <a:spcBef>
                <a:spcPts val="686"/>
              </a:spcBef>
            </a:pPr>
            <a:r>
              <a:rPr sz="2200" spc="-4" dirty="0">
                <a:latin typeface="Calibri"/>
                <a:cs typeface="Calibri"/>
              </a:rPr>
              <a:t>G</a:t>
            </a:r>
            <a:r>
              <a:rPr sz="2200" spc="0" dirty="0">
                <a:latin typeface="Calibri"/>
                <a:cs typeface="Calibri"/>
              </a:rPr>
              <a:t>o</a:t>
            </a:r>
            <a:r>
              <a:rPr sz="2200" spc="4" dirty="0">
                <a:latin typeface="Calibri"/>
                <a:cs typeface="Calibri"/>
              </a:rPr>
              <a:t>o</a:t>
            </a:r>
            <a:r>
              <a:rPr sz="2200" spc="0" dirty="0">
                <a:latin typeface="Calibri"/>
                <a:cs typeface="Calibri"/>
              </a:rPr>
              <a:t>gle</a:t>
            </a:r>
            <a:r>
              <a:rPr sz="2200" spc="-13" dirty="0">
                <a:latin typeface="Calibri"/>
                <a:cs typeface="Calibri"/>
              </a:rPr>
              <a:t> </a:t>
            </a:r>
            <a:r>
              <a:rPr sz="2200" spc="0" dirty="0">
                <a:latin typeface="Calibri"/>
                <a:cs typeface="Calibri"/>
              </a:rPr>
              <a:t>D</a:t>
            </a:r>
            <a:r>
              <a:rPr sz="2200" spc="4" dirty="0">
                <a:latin typeface="Calibri"/>
                <a:cs typeface="Calibri"/>
              </a:rPr>
              <a:t>o</a:t>
            </a:r>
            <a:r>
              <a:rPr sz="2200" spc="0" dirty="0">
                <a:latin typeface="Calibri"/>
                <a:cs typeface="Calibri"/>
              </a:rPr>
              <a:t>cs</a:t>
            </a:r>
            <a:endParaRPr sz="2200">
              <a:latin typeface="Calibri"/>
              <a:cs typeface="Calibri"/>
            </a:endParaRPr>
          </a:p>
          <a:p>
            <a:pPr marL="12700" marR="41833">
              <a:lnSpc>
                <a:spcPct val="101725"/>
              </a:lnSpc>
              <a:spcBef>
                <a:spcPts val="700"/>
              </a:spcBef>
            </a:pPr>
            <a:r>
              <a:rPr sz="2200" spc="0" dirty="0">
                <a:latin typeface="Calibri"/>
                <a:cs typeface="Calibri"/>
              </a:rPr>
              <a:t>S</a:t>
            </a:r>
            <a:r>
              <a:rPr sz="2200" spc="4" dirty="0">
                <a:latin typeface="Calibri"/>
                <a:cs typeface="Calibri"/>
              </a:rPr>
              <a:t>o</a:t>
            </a:r>
            <a:r>
              <a:rPr sz="2200" spc="0" dirty="0">
                <a:latin typeface="Calibri"/>
                <a:cs typeface="Calibri"/>
              </a:rPr>
              <a:t>cial</a:t>
            </a:r>
            <a:r>
              <a:rPr sz="2200" spc="-51" dirty="0">
                <a:latin typeface="Calibri"/>
                <a:cs typeface="Calibri"/>
              </a:rPr>
              <a:t> </a:t>
            </a:r>
            <a:r>
              <a:rPr sz="2200" spc="0" dirty="0">
                <a:latin typeface="Calibri"/>
                <a:cs typeface="Calibri"/>
              </a:rPr>
              <a:t>ap</a:t>
            </a:r>
            <a:r>
              <a:rPr sz="2200" spc="-9" dirty="0">
                <a:latin typeface="Calibri"/>
                <a:cs typeface="Calibri"/>
              </a:rPr>
              <a:t>p</a:t>
            </a:r>
            <a:r>
              <a:rPr sz="2200" spc="0" dirty="0">
                <a:latin typeface="Calibri"/>
                <a:cs typeface="Calibri"/>
              </a:rPr>
              <a:t>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2356" y="1642871"/>
            <a:ext cx="3902964" cy="4771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740" y="747268"/>
            <a:ext cx="1277081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0"/>
              </a:lnSpc>
              <a:spcBef>
                <a:spcPts val="208"/>
              </a:spcBef>
            </a:pPr>
            <a:r>
              <a:rPr sz="6000" spc="0" baseline="3413" dirty="0">
                <a:latin typeface="Calibri Light"/>
                <a:cs typeface="Calibri Light"/>
              </a:rPr>
              <a:t>Cloud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9292" y="747268"/>
            <a:ext cx="942253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0"/>
              </a:lnSpc>
              <a:spcBef>
                <a:spcPts val="208"/>
              </a:spcBef>
            </a:pPr>
            <a:r>
              <a:rPr sz="6000" spc="0" baseline="3413" dirty="0">
                <a:latin typeface="Calibri Light"/>
                <a:cs typeface="Calibri Light"/>
              </a:rPr>
              <a:t>N</a:t>
            </a:r>
            <a:r>
              <a:rPr sz="6000" spc="9" baseline="3413" dirty="0">
                <a:latin typeface="Calibri Light"/>
                <a:cs typeface="Calibri Light"/>
              </a:rPr>
              <a:t>A</a:t>
            </a:r>
            <a:r>
              <a:rPr sz="6000" spc="0" baseline="3413" dirty="0">
                <a:latin typeface="Calibri Light"/>
                <a:cs typeface="Calibri Light"/>
              </a:rPr>
              <a:t>S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23377" y="747268"/>
            <a:ext cx="2625860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0"/>
              </a:lnSpc>
              <a:spcBef>
                <a:spcPts val="208"/>
              </a:spcBef>
            </a:pPr>
            <a:r>
              <a:rPr sz="6000" spc="0" baseline="3413" dirty="0">
                <a:latin typeface="Calibri Light"/>
                <a:cs typeface="Calibri Light"/>
              </a:rPr>
              <a:t>A</a:t>
            </a:r>
            <a:r>
              <a:rPr sz="6000" spc="-54" baseline="3413" dirty="0">
                <a:latin typeface="Calibri Light"/>
                <a:cs typeface="Calibri Light"/>
              </a:rPr>
              <a:t>r</a:t>
            </a:r>
            <a:r>
              <a:rPr sz="6000" spc="0" baseline="3413" dirty="0">
                <a:latin typeface="Calibri Light"/>
                <a:cs typeface="Calibri Light"/>
              </a:rPr>
              <a:t>chi</a:t>
            </a:r>
            <a:r>
              <a:rPr sz="6000" spc="-34" baseline="3413" dirty="0">
                <a:latin typeface="Calibri Light"/>
                <a:cs typeface="Calibri Light"/>
              </a:rPr>
              <a:t>t</a:t>
            </a:r>
            <a:r>
              <a:rPr sz="6000" spc="0" baseline="3413" dirty="0">
                <a:latin typeface="Calibri Light"/>
                <a:cs typeface="Calibri Light"/>
              </a:rPr>
              <a:t>ectu</a:t>
            </a:r>
            <a:r>
              <a:rPr sz="6000" spc="-54" baseline="3413" dirty="0">
                <a:latin typeface="Calibri Light"/>
                <a:cs typeface="Calibri Light"/>
              </a:rPr>
              <a:t>r</a:t>
            </a:r>
            <a:r>
              <a:rPr sz="6000" spc="0" baseline="3413" dirty="0">
                <a:latin typeface="Calibri Light"/>
                <a:cs typeface="Calibri Light"/>
              </a:rPr>
              <a:t>e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01514" y="2150395"/>
            <a:ext cx="177800" cy="1115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00AF5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07"/>
              </a:spcBef>
            </a:pPr>
            <a:r>
              <a:rPr sz="2400" spc="0" dirty="0">
                <a:solidFill>
                  <a:srgbClr val="6F2F9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25"/>
              </a:spcBef>
            </a:pPr>
            <a:r>
              <a:rPr sz="2400" spc="0"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30114" y="2168779"/>
            <a:ext cx="2191754" cy="1115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3600" spc="-9" baseline="3413" dirty="0">
                <a:solidFill>
                  <a:srgbClr val="00AF50"/>
                </a:solidFill>
                <a:latin typeface="Calibri"/>
                <a:cs typeface="Calibri"/>
              </a:rPr>
              <a:t>z</a:t>
            </a:r>
            <a:r>
              <a:rPr sz="3600" spc="0" baseline="3413" dirty="0">
                <a:solidFill>
                  <a:srgbClr val="00AF50"/>
                </a:solidFill>
                <a:latin typeface="Calibri"/>
                <a:cs typeface="Calibri"/>
              </a:rPr>
              <a:t>u</a:t>
            </a:r>
            <a:r>
              <a:rPr sz="3600" spc="-34" baseline="3413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3600" spc="0" baseline="3413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3600" spc="4" baseline="3413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600" spc="0" baseline="3413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3600" spc="-25" baseline="3413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3600" spc="0" baseline="3413" dirty="0">
                <a:solidFill>
                  <a:srgbClr val="00AF50"/>
                </a:solidFill>
                <a:latin typeface="Calibri"/>
                <a:cs typeface="Calibri"/>
              </a:rPr>
              <a:t>orSimple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01514" y="3721893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0114" y="3740277"/>
            <a:ext cx="2582355" cy="10510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solidFill>
                  <a:srgbClr val="006FC0"/>
                </a:solidFill>
                <a:latin typeface="Calibri"/>
                <a:cs typeface="Calibri"/>
              </a:rPr>
              <a:t>Gl</a:t>
            </a:r>
            <a:r>
              <a:rPr sz="3600" spc="-4" baseline="3413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3600" spc="0" baseline="3413" dirty="0">
                <a:solidFill>
                  <a:srgbClr val="006FC0"/>
                </a:solidFill>
                <a:latin typeface="Calibri"/>
                <a:cs typeface="Calibri"/>
              </a:rPr>
              <a:t>bal mana</a:t>
            </a:r>
            <a:r>
              <a:rPr sz="3600" spc="-19" baseline="3413" dirty="0">
                <a:solidFill>
                  <a:srgbClr val="006FC0"/>
                </a:solidFill>
                <a:latin typeface="Calibri"/>
                <a:cs typeface="Calibri"/>
              </a:rPr>
              <a:t>g</a:t>
            </a:r>
            <a:r>
              <a:rPr sz="3600" spc="0" baseline="3413" dirty="0">
                <a:solidFill>
                  <a:srgbClr val="006FC0"/>
                </a:solidFill>
                <a:latin typeface="Calibri"/>
                <a:cs typeface="Calibri"/>
              </a:rPr>
              <a:t>em</a:t>
            </a:r>
            <a:r>
              <a:rPr sz="3600" spc="9" baseline="3413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3600" spc="-25" baseline="3413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3600" spc="0" baseline="3413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ts val="2590"/>
              </a:lnSpc>
              <a:spcBef>
                <a:spcPts val="2"/>
              </a:spcBef>
            </a:pPr>
            <a:r>
              <a:rPr sz="3600" spc="0" baseline="3413" dirty="0">
                <a:solidFill>
                  <a:srgbClr val="006FC0"/>
                </a:solidFill>
                <a:latin typeface="Calibri"/>
                <a:cs typeface="Calibri"/>
              </a:rPr>
              <a:t>nam</a:t>
            </a:r>
            <a:r>
              <a:rPr sz="3600" spc="9" baseline="3413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3600" spc="0" baseline="3413" dirty="0">
                <a:solidFill>
                  <a:srgbClr val="006FC0"/>
                </a:solidFill>
                <a:latin typeface="Calibri"/>
                <a:cs typeface="Calibri"/>
              </a:rPr>
              <a:t>space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ct val="101725"/>
              </a:lnSpc>
              <a:spcBef>
                <a:spcPts val="25"/>
              </a:spcBef>
            </a:pPr>
            <a:r>
              <a:rPr sz="2400" spc="0" dirty="0">
                <a:solidFill>
                  <a:srgbClr val="006FC0"/>
                </a:solidFill>
                <a:latin typeface="Calibri"/>
                <a:cs typeface="Calibri"/>
              </a:rPr>
              <a:t>Lock</a:t>
            </a:r>
            <a:r>
              <a:rPr sz="2400" spc="-1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006FC0"/>
                </a:solidFill>
                <a:latin typeface="Calibri"/>
                <a:cs typeface="Calibri"/>
              </a:rPr>
              <a:t>mana</a:t>
            </a:r>
            <a:r>
              <a:rPr sz="2400" spc="-19" dirty="0">
                <a:solidFill>
                  <a:srgbClr val="006FC0"/>
                </a:solidFill>
                <a:latin typeface="Calibri"/>
                <a:cs typeface="Calibri"/>
              </a:rPr>
              <a:t>g</a:t>
            </a:r>
            <a:r>
              <a:rPr sz="2400" spc="0" dirty="0">
                <a:solidFill>
                  <a:srgbClr val="006FC0"/>
                </a:solidFill>
                <a:latin typeface="Calibri"/>
                <a:cs typeface="Calibri"/>
              </a:rPr>
              <a:t>em</a:t>
            </a:r>
            <a:r>
              <a:rPr sz="2400" spc="9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400" spc="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06893" y="3740277"/>
            <a:ext cx="39199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solidFill>
                  <a:srgbClr val="006FC0"/>
                </a:solidFill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1514" y="4442745"/>
            <a:ext cx="177800" cy="15085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12"/>
              </a:spcBef>
            </a:pPr>
            <a:r>
              <a:rPr sz="2400" spc="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35"/>
              </a:spcBef>
            </a:pPr>
            <a:r>
              <a:rPr sz="2400" spc="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20"/>
              </a:spcBef>
            </a:pPr>
            <a:r>
              <a:rPr sz="2400" spc="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230114" y="4854702"/>
            <a:ext cx="2839606" cy="11150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solidFill>
                  <a:srgbClr val="006FC0"/>
                </a:solidFill>
                <a:latin typeface="Calibri"/>
                <a:cs typeface="Calibri"/>
              </a:rPr>
              <a:t>Pri</a:t>
            </a:r>
            <a:r>
              <a:rPr sz="3600" spc="-4" baseline="3413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3600" spc="0" baseline="3413" dirty="0">
                <a:solidFill>
                  <a:srgbClr val="006FC0"/>
                </a:solidFill>
                <a:latin typeface="Calibri"/>
                <a:cs typeface="Calibri"/>
              </a:rPr>
              <a:t>ile</a:t>
            </a:r>
            <a:r>
              <a:rPr sz="3600" spc="-14" baseline="3413" dirty="0">
                <a:solidFill>
                  <a:srgbClr val="006FC0"/>
                </a:solidFill>
                <a:latin typeface="Calibri"/>
                <a:cs typeface="Calibri"/>
              </a:rPr>
              <a:t>g</a:t>
            </a:r>
            <a:r>
              <a:rPr sz="3600" spc="0" baseline="3413" dirty="0">
                <a:solidFill>
                  <a:srgbClr val="006FC0"/>
                </a:solidFill>
                <a:latin typeface="Calibri"/>
                <a:cs typeface="Calibri"/>
              </a:rPr>
              <a:t>e m</a:t>
            </a:r>
            <a:r>
              <a:rPr sz="3600" spc="4" baseline="3413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3600" spc="0" baseline="3413" dirty="0">
                <a:solidFill>
                  <a:srgbClr val="006FC0"/>
                </a:solidFill>
                <a:latin typeface="Calibri"/>
                <a:cs typeface="Calibri"/>
              </a:rPr>
              <a:t>na</a:t>
            </a:r>
            <a:r>
              <a:rPr sz="3600" spc="-25" baseline="3413" dirty="0">
                <a:solidFill>
                  <a:srgbClr val="006FC0"/>
                </a:solidFill>
                <a:latin typeface="Calibri"/>
                <a:cs typeface="Calibri"/>
              </a:rPr>
              <a:t>g</a:t>
            </a:r>
            <a:r>
              <a:rPr sz="3600" spc="0" baseline="3413" dirty="0">
                <a:solidFill>
                  <a:srgbClr val="006FC0"/>
                </a:solidFill>
                <a:latin typeface="Calibri"/>
                <a:cs typeface="Calibri"/>
              </a:rPr>
              <a:t>em</a:t>
            </a:r>
            <a:r>
              <a:rPr sz="3600" spc="9" baseline="3413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3600" spc="-25" baseline="3413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3600" spc="0" baseline="3413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ct val="101725"/>
              </a:lnSpc>
              <a:spcBef>
                <a:spcPts val="37"/>
              </a:spcBef>
            </a:pPr>
            <a:r>
              <a:rPr sz="2400" spc="0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2400" spc="4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400" spc="0" dirty="0">
                <a:solidFill>
                  <a:srgbClr val="006FC0"/>
                </a:solidFill>
                <a:latin typeface="Calibri"/>
                <a:cs typeface="Calibri"/>
              </a:rPr>
              <a:t>che</a:t>
            </a:r>
            <a:r>
              <a:rPr sz="2400" spc="-19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400" spc="-19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2400" spc="0" dirty="0">
                <a:solidFill>
                  <a:srgbClr val="006FC0"/>
                </a:solidFill>
                <a:latin typeface="Calibri"/>
                <a:cs typeface="Calibri"/>
              </a:rPr>
              <a:t>timi</a:t>
            </a:r>
            <a:r>
              <a:rPr sz="2400" spc="-29" dirty="0">
                <a:solidFill>
                  <a:srgbClr val="006FC0"/>
                </a:solidFill>
                <a:latin typeface="Calibri"/>
                <a:cs typeface="Calibri"/>
              </a:rPr>
              <a:t>z</a:t>
            </a:r>
            <a:r>
              <a:rPr sz="2400" spc="-19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400" spc="0" dirty="0">
                <a:solidFill>
                  <a:srgbClr val="006FC0"/>
                </a:solidFill>
                <a:latin typeface="Calibri"/>
                <a:cs typeface="Calibri"/>
              </a:rPr>
              <a:t>tion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ct val="101725"/>
              </a:lnSpc>
              <a:spcBef>
                <a:spcPts val="150"/>
              </a:spcBef>
            </a:pPr>
            <a:r>
              <a:rPr sz="2400" spc="0" dirty="0">
                <a:solidFill>
                  <a:srgbClr val="006FC0"/>
                </a:solidFill>
                <a:latin typeface="Calibri"/>
                <a:cs typeface="Calibri"/>
              </a:rPr>
              <a:t>Dedupli</a:t>
            </a:r>
            <a:r>
              <a:rPr sz="2400" spc="-14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2400" spc="-19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400" spc="0" dirty="0">
                <a:solidFill>
                  <a:srgbClr val="006FC0"/>
                </a:solidFill>
                <a:latin typeface="Calibri"/>
                <a:cs typeface="Calibri"/>
              </a:rPr>
              <a:t>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300" y="3093720"/>
            <a:ext cx="7595616" cy="3212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8429" y="747268"/>
            <a:ext cx="6508352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0"/>
              </a:lnSpc>
              <a:spcBef>
                <a:spcPts val="208"/>
              </a:spcBef>
            </a:pPr>
            <a:r>
              <a:rPr sz="6000" spc="0" baseline="3413" dirty="0">
                <a:latin typeface="Calibri Light"/>
                <a:cs typeface="Calibri Light"/>
              </a:rPr>
              <a:t>Mic</a:t>
            </a:r>
            <a:r>
              <a:rPr sz="6000" spc="-59" baseline="3413" dirty="0">
                <a:latin typeface="Calibri Light"/>
                <a:cs typeface="Calibri Light"/>
              </a:rPr>
              <a:t>r</a:t>
            </a:r>
            <a:r>
              <a:rPr sz="6000" spc="0" baseline="3413" dirty="0">
                <a:latin typeface="Calibri Light"/>
                <a:cs typeface="Calibri Light"/>
              </a:rPr>
              <a:t>os</a:t>
            </a:r>
            <a:r>
              <a:rPr sz="6000" spc="4" baseline="3413" dirty="0">
                <a:latin typeface="Calibri Light"/>
                <a:cs typeface="Calibri Light"/>
              </a:rPr>
              <a:t>o</a:t>
            </a:r>
            <a:r>
              <a:rPr sz="6000" spc="0" baseline="3413" dirty="0">
                <a:latin typeface="Calibri Light"/>
                <a:cs typeface="Calibri Light"/>
              </a:rPr>
              <a:t>ft</a:t>
            </a:r>
            <a:r>
              <a:rPr sz="6000" spc="-14" baseline="3413" dirty="0">
                <a:latin typeface="Calibri Light"/>
                <a:cs typeface="Calibri Light"/>
              </a:rPr>
              <a:t> </a:t>
            </a:r>
            <a:r>
              <a:rPr sz="6000" spc="0" baseline="3413" dirty="0">
                <a:latin typeface="Calibri Light"/>
                <a:cs typeface="Calibri Light"/>
              </a:rPr>
              <a:t>A</a:t>
            </a:r>
            <a:r>
              <a:rPr sz="6000" spc="-19" baseline="3413" dirty="0">
                <a:latin typeface="Calibri Light"/>
                <a:cs typeface="Calibri Light"/>
              </a:rPr>
              <a:t>z</a:t>
            </a:r>
            <a:r>
              <a:rPr sz="6000" spc="0" baseline="3413" dirty="0">
                <a:latin typeface="Calibri Light"/>
                <a:cs typeface="Calibri Light"/>
              </a:rPr>
              <a:t>u</a:t>
            </a:r>
            <a:r>
              <a:rPr sz="6000" spc="-54" baseline="3413" dirty="0">
                <a:latin typeface="Calibri Light"/>
                <a:cs typeface="Calibri Light"/>
              </a:rPr>
              <a:t>r</a:t>
            </a:r>
            <a:r>
              <a:rPr sz="6000" spc="0" baseline="3413" dirty="0">
                <a:latin typeface="Calibri Light"/>
                <a:cs typeface="Calibri Light"/>
              </a:rPr>
              <a:t>e</a:t>
            </a:r>
            <a:r>
              <a:rPr sz="6000" spc="-19" baseline="3413" dirty="0">
                <a:latin typeface="Calibri Light"/>
                <a:cs typeface="Calibri Light"/>
              </a:rPr>
              <a:t> </a:t>
            </a:r>
            <a:r>
              <a:rPr sz="6000" spc="0" baseline="3413" dirty="0">
                <a:latin typeface="Calibri Light"/>
                <a:cs typeface="Calibri Light"/>
              </a:rPr>
              <a:t>File S</a:t>
            </a:r>
            <a:r>
              <a:rPr sz="6000" spc="-34" baseline="3413" dirty="0">
                <a:latin typeface="Calibri Light"/>
                <a:cs typeface="Calibri Light"/>
              </a:rPr>
              <a:t>t</a:t>
            </a:r>
            <a:r>
              <a:rPr sz="6000" spc="0" baseline="3413" dirty="0">
                <a:latin typeface="Calibri Light"/>
                <a:cs typeface="Calibri Light"/>
              </a:rPr>
              <a:t>o</a:t>
            </a:r>
            <a:r>
              <a:rPr sz="6000" spc="-64" baseline="3413" dirty="0">
                <a:latin typeface="Calibri Light"/>
                <a:cs typeface="Calibri Light"/>
              </a:rPr>
              <a:t>r</a:t>
            </a:r>
            <a:r>
              <a:rPr sz="6000" spc="0" baseline="3413" dirty="0">
                <a:latin typeface="Calibri Light"/>
                <a:cs typeface="Calibri Light"/>
              </a:rPr>
              <a:t>a</a:t>
            </a:r>
            <a:r>
              <a:rPr sz="6000" spc="-19" baseline="3413" dirty="0">
                <a:latin typeface="Calibri Light"/>
                <a:cs typeface="Calibri Light"/>
              </a:rPr>
              <a:t>g</a:t>
            </a:r>
            <a:r>
              <a:rPr sz="6000" spc="0" baseline="3413" dirty="0">
                <a:latin typeface="Calibri Light"/>
                <a:cs typeface="Calibri Light"/>
              </a:rPr>
              <a:t>e</a:t>
            </a:r>
            <a:r>
              <a:rPr sz="6000" spc="-19" baseline="3413" dirty="0">
                <a:latin typeface="Calibri Light"/>
                <a:cs typeface="Calibri Light"/>
              </a:rPr>
              <a:t> </a:t>
            </a:r>
            <a:r>
              <a:rPr sz="6000" spc="0" baseline="3413" dirty="0">
                <a:latin typeface="Calibri Light"/>
                <a:cs typeface="Calibri Light"/>
              </a:rPr>
              <a:t>(1)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1012" y="1808638"/>
            <a:ext cx="4186528" cy="741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90"/>
              </a:lnSpc>
              <a:spcBef>
                <a:spcPts val="134"/>
              </a:spcBef>
            </a:pPr>
            <a:r>
              <a:rPr sz="3600" spc="0" baseline="2415" dirty="0">
                <a:solidFill>
                  <a:srgbClr val="00AF50"/>
                </a:solidFill>
                <a:latin typeface="Arial"/>
                <a:cs typeface="Arial"/>
              </a:rPr>
              <a:t>•</a:t>
            </a:r>
            <a:r>
              <a:rPr sz="3600" spc="294" baseline="24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3600" spc="0" baseline="2275" dirty="0">
                <a:solidFill>
                  <a:srgbClr val="00AF50"/>
                </a:solidFill>
                <a:latin typeface="Calibri"/>
                <a:cs typeface="Calibri"/>
              </a:rPr>
              <a:t>Support SMB/R</a:t>
            </a:r>
            <a:r>
              <a:rPr sz="3600" spc="-14" baseline="227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3600" spc="-9" baseline="227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3600" spc="0" baseline="2275" dirty="0">
                <a:solidFill>
                  <a:srgbClr val="00AF50"/>
                </a:solidFill>
                <a:latin typeface="Calibri"/>
                <a:cs typeface="Calibri"/>
              </a:rPr>
              <a:t>Tful</a:t>
            </a:r>
            <a:r>
              <a:rPr sz="3600" spc="-29" baseline="227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600" spc="0" baseline="2275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3600" spc="-34" baseline="227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3600" spc="0" baseline="2275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3600" spc="-29" baseline="227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3600" spc="0" baseline="2275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3600" spc="-25" baseline="2275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3600" spc="0" baseline="2275" dirty="0">
                <a:solidFill>
                  <a:srgbClr val="00AF50"/>
                </a:solidFill>
                <a:latin typeface="Calibri"/>
                <a:cs typeface="Calibri"/>
              </a:rPr>
              <a:t>ols</a:t>
            </a:r>
            <a:endParaRPr sz="2400">
              <a:latin typeface="Calibri"/>
              <a:cs typeface="Calibri"/>
            </a:endParaRPr>
          </a:p>
          <a:p>
            <a:pPr marL="12700" marR="48477">
              <a:lnSpc>
                <a:spcPct val="101725"/>
              </a:lnSpc>
              <a:spcBef>
                <a:spcPts val="30"/>
              </a:spcBef>
            </a:pPr>
            <a:r>
              <a:rPr sz="2400" spc="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r>
              <a:rPr sz="2400" spc="294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6FC0"/>
                </a:solidFill>
                <a:latin typeface="Calibri"/>
                <a:cs typeface="Calibri"/>
              </a:rPr>
              <a:t>File</a:t>
            </a:r>
            <a:r>
              <a:rPr sz="2400" spc="-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006FC0"/>
                </a:solidFill>
                <a:latin typeface="Calibri"/>
                <a:cs typeface="Calibri"/>
              </a:rPr>
              <a:t>sha</a:t>
            </a:r>
            <a:r>
              <a:rPr sz="2400" spc="-34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400" spc="0" dirty="0">
                <a:solidFill>
                  <a:srgbClr val="006FC0"/>
                </a:solidFill>
                <a:latin typeface="Calibri"/>
                <a:cs typeface="Calibri"/>
              </a:rPr>
              <a:t>e </a:t>
            </a:r>
            <a:r>
              <a:rPr sz="2400" spc="-44" dirty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2400" spc="0" dirty="0">
                <a:solidFill>
                  <a:srgbClr val="006FC0"/>
                </a:solidFill>
                <a:latin typeface="Calibri"/>
                <a:cs typeface="Calibri"/>
              </a:rPr>
              <a:t>or a </a:t>
            </a:r>
            <a:r>
              <a:rPr sz="2400" spc="-9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2400" spc="0" dirty="0">
                <a:solidFill>
                  <a:srgbClr val="006FC0"/>
                </a:solidFill>
                <a:latin typeface="Calibri"/>
                <a:cs typeface="Calibri"/>
              </a:rPr>
              <a:t>M </a:t>
            </a:r>
            <a:r>
              <a:rPr sz="2400" spc="-34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400" spc="0" dirty="0">
                <a:solidFill>
                  <a:srgbClr val="006FC0"/>
                </a:solidFill>
                <a:latin typeface="Calibri"/>
                <a:cs typeface="Calibri"/>
              </a:rPr>
              <a:t>egion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37916" y="5196840"/>
            <a:ext cx="2695956" cy="754380"/>
          </a:xfrm>
          <a:custGeom>
            <a:avLst/>
            <a:gdLst/>
            <a:ahLst/>
            <a:cxnLst/>
            <a:rect l="l" t="t" r="r" b="b"/>
            <a:pathLst>
              <a:path w="2695956" h="754380">
                <a:moveTo>
                  <a:pt x="0" y="754380"/>
                </a:moveTo>
                <a:lnTo>
                  <a:pt x="2695956" y="754380"/>
                </a:lnTo>
                <a:lnTo>
                  <a:pt x="2695956" y="0"/>
                </a:lnTo>
                <a:lnTo>
                  <a:pt x="0" y="0"/>
                </a:lnTo>
                <a:lnTo>
                  <a:pt x="0" y="7543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37916" y="5196840"/>
            <a:ext cx="2695956" cy="754380"/>
          </a:xfrm>
          <a:custGeom>
            <a:avLst/>
            <a:gdLst/>
            <a:ahLst/>
            <a:cxnLst/>
            <a:rect l="l" t="t" r="r" b="b"/>
            <a:pathLst>
              <a:path w="2695956" h="754380">
                <a:moveTo>
                  <a:pt x="0" y="754380"/>
                </a:moveTo>
                <a:lnTo>
                  <a:pt x="2695956" y="754380"/>
                </a:lnTo>
                <a:lnTo>
                  <a:pt x="2695956" y="0"/>
                </a:lnTo>
                <a:lnTo>
                  <a:pt x="0" y="0"/>
                </a:lnTo>
                <a:lnTo>
                  <a:pt x="0" y="75438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70076" y="3719322"/>
            <a:ext cx="1767967" cy="1912404"/>
          </a:xfrm>
          <a:custGeom>
            <a:avLst/>
            <a:gdLst/>
            <a:ahLst/>
            <a:cxnLst/>
            <a:rect l="l" t="t" r="r" b="b"/>
            <a:pathLst>
              <a:path w="1767967" h="1912404">
                <a:moveTo>
                  <a:pt x="1672717" y="1874304"/>
                </a:moveTo>
                <a:lnTo>
                  <a:pt x="1767967" y="1855215"/>
                </a:lnTo>
                <a:lnTo>
                  <a:pt x="1653667" y="1798065"/>
                </a:lnTo>
                <a:lnTo>
                  <a:pt x="1672717" y="1836165"/>
                </a:lnTo>
                <a:lnTo>
                  <a:pt x="19050" y="1836165"/>
                </a:lnTo>
                <a:lnTo>
                  <a:pt x="0" y="0"/>
                </a:lnTo>
                <a:lnTo>
                  <a:pt x="0" y="1874304"/>
                </a:lnTo>
                <a:lnTo>
                  <a:pt x="38100" y="1855215"/>
                </a:lnTo>
                <a:lnTo>
                  <a:pt x="1653666" y="1874304"/>
                </a:lnTo>
                <a:lnTo>
                  <a:pt x="1672717" y="1874304"/>
                </a:lnTo>
                <a:close/>
              </a:path>
              <a:path w="1767967" h="1912404">
                <a:moveTo>
                  <a:pt x="38100" y="1836165"/>
                </a:moveTo>
                <a:lnTo>
                  <a:pt x="38100" y="0"/>
                </a:lnTo>
                <a:lnTo>
                  <a:pt x="0" y="0"/>
                </a:lnTo>
                <a:lnTo>
                  <a:pt x="19050" y="1836165"/>
                </a:lnTo>
                <a:lnTo>
                  <a:pt x="38100" y="1836165"/>
                </a:lnTo>
                <a:close/>
              </a:path>
              <a:path w="1767967" h="1912404">
                <a:moveTo>
                  <a:pt x="1767967" y="1855215"/>
                </a:moveTo>
                <a:lnTo>
                  <a:pt x="1672717" y="1874304"/>
                </a:lnTo>
                <a:lnTo>
                  <a:pt x="1653666" y="1874304"/>
                </a:lnTo>
                <a:lnTo>
                  <a:pt x="1653667" y="1912404"/>
                </a:lnTo>
                <a:lnTo>
                  <a:pt x="1767967" y="1855215"/>
                </a:lnTo>
                <a:close/>
              </a:path>
              <a:path w="1767967" h="1912404">
                <a:moveTo>
                  <a:pt x="1653667" y="1798065"/>
                </a:moveTo>
                <a:lnTo>
                  <a:pt x="1653667" y="1836165"/>
                </a:lnTo>
                <a:lnTo>
                  <a:pt x="1672717" y="1836165"/>
                </a:lnTo>
                <a:lnTo>
                  <a:pt x="1653667" y="1798065"/>
                </a:lnTo>
                <a:close/>
              </a:path>
              <a:path w="1767967" h="1912404">
                <a:moveTo>
                  <a:pt x="38100" y="1855215"/>
                </a:moveTo>
                <a:lnTo>
                  <a:pt x="0" y="1874304"/>
                </a:lnTo>
                <a:lnTo>
                  <a:pt x="1653666" y="1874304"/>
                </a:lnTo>
                <a:lnTo>
                  <a:pt x="38100" y="185521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26764" y="2179320"/>
            <a:ext cx="1318260" cy="1331976"/>
          </a:xfrm>
          <a:custGeom>
            <a:avLst/>
            <a:gdLst/>
            <a:ahLst/>
            <a:cxnLst/>
            <a:rect l="l" t="t" r="r" b="b"/>
            <a:pathLst>
              <a:path w="1318260" h="1331976">
                <a:moveTo>
                  <a:pt x="0" y="1331976"/>
                </a:moveTo>
                <a:lnTo>
                  <a:pt x="1318260" y="1331976"/>
                </a:lnTo>
                <a:lnTo>
                  <a:pt x="1318260" y="0"/>
                </a:lnTo>
                <a:lnTo>
                  <a:pt x="0" y="0"/>
                </a:lnTo>
                <a:lnTo>
                  <a:pt x="0" y="133197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26764" y="2179320"/>
            <a:ext cx="1318260" cy="1331976"/>
          </a:xfrm>
          <a:custGeom>
            <a:avLst/>
            <a:gdLst/>
            <a:ahLst/>
            <a:cxnLst/>
            <a:rect l="l" t="t" r="r" b="b"/>
            <a:pathLst>
              <a:path w="1318260" h="1331976">
                <a:moveTo>
                  <a:pt x="0" y="1331976"/>
                </a:moveTo>
                <a:lnTo>
                  <a:pt x="1318260" y="1331976"/>
                </a:lnTo>
                <a:lnTo>
                  <a:pt x="1318260" y="0"/>
                </a:lnTo>
                <a:lnTo>
                  <a:pt x="0" y="0"/>
                </a:lnTo>
                <a:lnTo>
                  <a:pt x="0" y="1331976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04716" y="2845308"/>
            <a:ext cx="562356" cy="516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30268" y="3512058"/>
            <a:ext cx="114300" cy="1684781"/>
          </a:xfrm>
          <a:custGeom>
            <a:avLst/>
            <a:gdLst/>
            <a:ahLst/>
            <a:cxnLst/>
            <a:rect l="l" t="t" r="r" b="b"/>
            <a:pathLst>
              <a:path w="114300" h="1684781">
                <a:moveTo>
                  <a:pt x="38100" y="1570481"/>
                </a:moveTo>
                <a:lnTo>
                  <a:pt x="0" y="1570481"/>
                </a:lnTo>
                <a:lnTo>
                  <a:pt x="57150" y="1684781"/>
                </a:lnTo>
                <a:lnTo>
                  <a:pt x="114300" y="1570481"/>
                </a:lnTo>
                <a:lnTo>
                  <a:pt x="76200" y="1570481"/>
                </a:lnTo>
                <a:lnTo>
                  <a:pt x="76200" y="1589531"/>
                </a:lnTo>
                <a:lnTo>
                  <a:pt x="38100" y="1589531"/>
                </a:lnTo>
                <a:lnTo>
                  <a:pt x="38100" y="1570481"/>
                </a:lnTo>
                <a:close/>
              </a:path>
              <a:path w="114300" h="1684781">
                <a:moveTo>
                  <a:pt x="38100" y="0"/>
                </a:moveTo>
                <a:lnTo>
                  <a:pt x="38100" y="1589531"/>
                </a:lnTo>
                <a:lnTo>
                  <a:pt x="76200" y="1589531"/>
                </a:lnTo>
                <a:lnTo>
                  <a:pt x="76200" y="1570481"/>
                </a:lnTo>
                <a:lnTo>
                  <a:pt x="57150" y="861440"/>
                </a:lnTo>
                <a:lnTo>
                  <a:pt x="38100" y="0"/>
                </a:lnTo>
                <a:close/>
              </a:path>
              <a:path w="114300" h="1684781">
                <a:moveTo>
                  <a:pt x="57150" y="823340"/>
                </a:moveTo>
                <a:lnTo>
                  <a:pt x="76200" y="842390"/>
                </a:lnTo>
                <a:lnTo>
                  <a:pt x="76200" y="0"/>
                </a:lnTo>
                <a:lnTo>
                  <a:pt x="38100" y="0"/>
                </a:lnTo>
                <a:lnTo>
                  <a:pt x="57150" y="861440"/>
                </a:lnTo>
                <a:lnTo>
                  <a:pt x="76200" y="1570481"/>
                </a:lnTo>
                <a:lnTo>
                  <a:pt x="76200" y="842390"/>
                </a:lnTo>
                <a:lnTo>
                  <a:pt x="57150" y="82334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73824" y="2694431"/>
            <a:ext cx="1318259" cy="1333500"/>
          </a:xfrm>
          <a:custGeom>
            <a:avLst/>
            <a:gdLst/>
            <a:ahLst/>
            <a:cxnLst/>
            <a:rect l="l" t="t" r="r" b="b"/>
            <a:pathLst>
              <a:path w="1318259" h="1333500">
                <a:moveTo>
                  <a:pt x="0" y="1333500"/>
                </a:moveTo>
                <a:lnTo>
                  <a:pt x="1318259" y="1333500"/>
                </a:lnTo>
                <a:lnTo>
                  <a:pt x="1318259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73824" y="2694431"/>
            <a:ext cx="1318259" cy="1333500"/>
          </a:xfrm>
          <a:custGeom>
            <a:avLst/>
            <a:gdLst/>
            <a:ahLst/>
            <a:cxnLst/>
            <a:rect l="l" t="t" r="r" b="b"/>
            <a:pathLst>
              <a:path w="1318259" h="1333500">
                <a:moveTo>
                  <a:pt x="0" y="1333500"/>
                </a:moveTo>
                <a:lnTo>
                  <a:pt x="1318259" y="1333500"/>
                </a:lnTo>
                <a:lnTo>
                  <a:pt x="1318259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51776" y="3348228"/>
            <a:ext cx="562355" cy="557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34634" y="4028694"/>
            <a:ext cx="1816989" cy="1603273"/>
          </a:xfrm>
          <a:custGeom>
            <a:avLst/>
            <a:gdLst/>
            <a:ahLst/>
            <a:cxnLst/>
            <a:rect l="l" t="t" r="r" b="b"/>
            <a:pathLst>
              <a:path w="1816989" h="1603273">
                <a:moveTo>
                  <a:pt x="114299" y="1527048"/>
                </a:moveTo>
                <a:lnTo>
                  <a:pt x="114300" y="1488947"/>
                </a:lnTo>
                <a:lnTo>
                  <a:pt x="0" y="1546097"/>
                </a:lnTo>
                <a:lnTo>
                  <a:pt x="114300" y="1603273"/>
                </a:lnTo>
                <a:lnTo>
                  <a:pt x="114299" y="1565173"/>
                </a:lnTo>
                <a:lnTo>
                  <a:pt x="95250" y="1565173"/>
                </a:lnTo>
                <a:lnTo>
                  <a:pt x="95250" y="1527047"/>
                </a:lnTo>
                <a:lnTo>
                  <a:pt x="114299" y="1527048"/>
                </a:lnTo>
                <a:close/>
              </a:path>
              <a:path w="1816989" h="1603273">
                <a:moveTo>
                  <a:pt x="1778889" y="0"/>
                </a:moveTo>
                <a:lnTo>
                  <a:pt x="1778889" y="1546097"/>
                </a:lnTo>
                <a:lnTo>
                  <a:pt x="114299" y="1527048"/>
                </a:lnTo>
                <a:lnTo>
                  <a:pt x="95250" y="1527047"/>
                </a:lnTo>
                <a:lnTo>
                  <a:pt x="95250" y="1565173"/>
                </a:lnTo>
                <a:lnTo>
                  <a:pt x="1816989" y="1565173"/>
                </a:lnTo>
                <a:lnTo>
                  <a:pt x="1797939" y="1527047"/>
                </a:lnTo>
                <a:lnTo>
                  <a:pt x="1778889" y="0"/>
                </a:lnTo>
                <a:close/>
              </a:path>
              <a:path w="1816989" h="1603273">
                <a:moveTo>
                  <a:pt x="1816989" y="0"/>
                </a:moveTo>
                <a:lnTo>
                  <a:pt x="1778889" y="0"/>
                </a:lnTo>
                <a:lnTo>
                  <a:pt x="1797939" y="1527047"/>
                </a:lnTo>
                <a:lnTo>
                  <a:pt x="1816989" y="1565173"/>
                </a:lnTo>
                <a:lnTo>
                  <a:pt x="1816989" y="0"/>
                </a:lnTo>
                <a:close/>
              </a:path>
              <a:path w="1816989" h="1603273">
                <a:moveTo>
                  <a:pt x="1778889" y="1527047"/>
                </a:moveTo>
                <a:lnTo>
                  <a:pt x="114299" y="1527048"/>
                </a:lnTo>
                <a:lnTo>
                  <a:pt x="1778889" y="1546097"/>
                </a:lnTo>
                <a:lnTo>
                  <a:pt x="1778889" y="152704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9996" y="2385060"/>
            <a:ext cx="1316736" cy="1333500"/>
          </a:xfrm>
          <a:custGeom>
            <a:avLst/>
            <a:gdLst/>
            <a:ahLst/>
            <a:cxnLst/>
            <a:rect l="l" t="t" r="r" b="b"/>
            <a:pathLst>
              <a:path w="1316736" h="1333500">
                <a:moveTo>
                  <a:pt x="0" y="1333500"/>
                </a:moveTo>
                <a:lnTo>
                  <a:pt x="1316736" y="1333500"/>
                </a:lnTo>
                <a:lnTo>
                  <a:pt x="1316736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9996" y="2385060"/>
            <a:ext cx="1316736" cy="1333500"/>
          </a:xfrm>
          <a:custGeom>
            <a:avLst/>
            <a:gdLst/>
            <a:ahLst/>
            <a:cxnLst/>
            <a:rect l="l" t="t" r="r" b="b"/>
            <a:pathLst>
              <a:path w="1316736" h="1333500">
                <a:moveTo>
                  <a:pt x="0" y="1333500"/>
                </a:moveTo>
                <a:lnTo>
                  <a:pt x="1316736" y="1333500"/>
                </a:lnTo>
                <a:lnTo>
                  <a:pt x="1316736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72896" y="3052572"/>
            <a:ext cx="630935" cy="531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38429" y="747268"/>
            <a:ext cx="2069801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0"/>
              </a:lnSpc>
              <a:spcBef>
                <a:spcPts val="208"/>
              </a:spcBef>
            </a:pPr>
            <a:r>
              <a:rPr sz="6000" spc="0" baseline="3413" dirty="0">
                <a:latin typeface="Calibri Light"/>
                <a:cs typeface="Calibri Light"/>
              </a:rPr>
              <a:t>Mic</a:t>
            </a:r>
            <a:r>
              <a:rPr sz="6000" spc="-59" baseline="3413" dirty="0">
                <a:latin typeface="Calibri Light"/>
                <a:cs typeface="Calibri Light"/>
              </a:rPr>
              <a:t>r</a:t>
            </a:r>
            <a:r>
              <a:rPr sz="6000" spc="0" baseline="3413" dirty="0">
                <a:latin typeface="Calibri Light"/>
                <a:cs typeface="Calibri Light"/>
              </a:rPr>
              <a:t>os</a:t>
            </a:r>
            <a:r>
              <a:rPr sz="6000" spc="4" baseline="3413" dirty="0">
                <a:latin typeface="Calibri Light"/>
                <a:cs typeface="Calibri Light"/>
              </a:rPr>
              <a:t>o</a:t>
            </a:r>
            <a:r>
              <a:rPr sz="6000" spc="0" baseline="3413" dirty="0">
                <a:latin typeface="Calibri Light"/>
                <a:cs typeface="Calibri Light"/>
              </a:rPr>
              <a:t>ft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19654" y="747268"/>
            <a:ext cx="1266796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0"/>
              </a:lnSpc>
              <a:spcBef>
                <a:spcPts val="208"/>
              </a:spcBef>
            </a:pPr>
            <a:r>
              <a:rPr sz="6000" spc="0" baseline="3413" dirty="0">
                <a:latin typeface="Calibri Light"/>
                <a:cs typeface="Calibri Light"/>
              </a:rPr>
              <a:t>A</a:t>
            </a:r>
            <a:r>
              <a:rPr sz="6000" spc="-19" baseline="3413" dirty="0">
                <a:latin typeface="Calibri Light"/>
                <a:cs typeface="Calibri Light"/>
              </a:rPr>
              <a:t>z</a:t>
            </a:r>
            <a:r>
              <a:rPr sz="6000" spc="0" baseline="3413" dirty="0">
                <a:latin typeface="Calibri Light"/>
                <a:cs typeface="Calibri Light"/>
              </a:rPr>
              <a:t>u</a:t>
            </a:r>
            <a:r>
              <a:rPr sz="6000" spc="-54" baseline="3413" dirty="0">
                <a:latin typeface="Calibri Light"/>
                <a:cs typeface="Calibri Light"/>
              </a:rPr>
              <a:t>r</a:t>
            </a:r>
            <a:r>
              <a:rPr sz="6000" spc="0" baseline="3413" dirty="0">
                <a:latin typeface="Calibri Light"/>
                <a:cs typeface="Calibri Light"/>
              </a:rPr>
              <a:t>e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99549" y="747268"/>
            <a:ext cx="809732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0"/>
              </a:lnSpc>
              <a:spcBef>
                <a:spcPts val="208"/>
              </a:spcBef>
            </a:pPr>
            <a:r>
              <a:rPr sz="6000" spc="0" baseline="3413" dirty="0">
                <a:latin typeface="Calibri Light"/>
                <a:cs typeface="Calibri Light"/>
              </a:rPr>
              <a:t>File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22193" y="747268"/>
            <a:ext cx="1649445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0"/>
              </a:lnSpc>
              <a:spcBef>
                <a:spcPts val="208"/>
              </a:spcBef>
            </a:pPr>
            <a:r>
              <a:rPr sz="6000" spc="0" baseline="3413" dirty="0">
                <a:latin typeface="Calibri Light"/>
                <a:cs typeface="Calibri Light"/>
              </a:rPr>
              <a:t>S</a:t>
            </a:r>
            <a:r>
              <a:rPr sz="6000" spc="-34" baseline="3413" dirty="0">
                <a:latin typeface="Calibri Light"/>
                <a:cs typeface="Calibri Light"/>
              </a:rPr>
              <a:t>t</a:t>
            </a:r>
            <a:r>
              <a:rPr sz="6000" spc="0" baseline="3413" dirty="0">
                <a:latin typeface="Calibri Light"/>
                <a:cs typeface="Calibri Light"/>
              </a:rPr>
              <a:t>o</a:t>
            </a:r>
            <a:r>
              <a:rPr sz="6000" spc="-64" baseline="3413" dirty="0">
                <a:latin typeface="Calibri Light"/>
                <a:cs typeface="Calibri Light"/>
              </a:rPr>
              <a:t>r</a:t>
            </a:r>
            <a:r>
              <a:rPr sz="6000" spc="0" baseline="3413" dirty="0">
                <a:latin typeface="Calibri Light"/>
                <a:cs typeface="Calibri Light"/>
              </a:rPr>
              <a:t>a</a:t>
            </a:r>
            <a:r>
              <a:rPr sz="6000" spc="-19" baseline="3413" dirty="0">
                <a:latin typeface="Calibri Light"/>
                <a:cs typeface="Calibri Light"/>
              </a:rPr>
              <a:t>g</a:t>
            </a:r>
            <a:r>
              <a:rPr sz="6000" spc="0" baseline="3413" dirty="0">
                <a:latin typeface="Calibri Light"/>
                <a:cs typeface="Calibri Light"/>
              </a:rPr>
              <a:t>e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84737" y="747268"/>
            <a:ext cx="662044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0"/>
              </a:lnSpc>
              <a:spcBef>
                <a:spcPts val="208"/>
              </a:spcBef>
            </a:pPr>
            <a:r>
              <a:rPr sz="6000" spc="0" baseline="3413" dirty="0">
                <a:latin typeface="Calibri Light"/>
                <a:cs typeface="Calibri Light"/>
              </a:rPr>
              <a:t>(2)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15002" y="3738651"/>
            <a:ext cx="825448" cy="528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SMB</a:t>
            </a:r>
            <a:r>
              <a:rPr sz="2700" spc="-9" baseline="3034" dirty="0">
                <a:latin typeface="Calibri"/>
                <a:cs typeface="Calibri"/>
              </a:rPr>
              <a:t> </a:t>
            </a:r>
            <a:r>
              <a:rPr sz="2700" spc="0" baseline="3034" dirty="0">
                <a:latin typeface="Calibri"/>
                <a:cs typeface="Calibri"/>
              </a:rPr>
              <a:t>2.1</a:t>
            </a:r>
            <a:endParaRPr sz="1800">
              <a:latin typeface="Calibri"/>
              <a:cs typeface="Calibri"/>
            </a:endParaRPr>
          </a:p>
          <a:p>
            <a:pPr marL="12700" marR="34335">
              <a:lnSpc>
                <a:spcPts val="2165"/>
              </a:lnSpc>
              <a:spcBef>
                <a:spcPts val="11"/>
              </a:spcBef>
            </a:pPr>
            <a:r>
              <a:rPr sz="2700" spc="0" baseline="1517" dirty="0">
                <a:latin typeface="Calibri"/>
                <a:cs typeface="Calibri"/>
              </a:rPr>
              <a:t>R</a:t>
            </a:r>
            <a:r>
              <a:rPr sz="2700" spc="-19" baseline="1517" dirty="0">
                <a:latin typeface="Calibri"/>
                <a:cs typeface="Calibri"/>
              </a:rPr>
              <a:t>E</a:t>
            </a:r>
            <a:r>
              <a:rPr sz="2700" spc="-9" baseline="1517" dirty="0">
                <a:latin typeface="Calibri"/>
                <a:cs typeface="Calibri"/>
              </a:rPr>
              <a:t>S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1282" y="4035552"/>
            <a:ext cx="824611" cy="528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SMB</a:t>
            </a:r>
            <a:r>
              <a:rPr sz="2700" spc="-9" baseline="3034" dirty="0">
                <a:latin typeface="Calibri"/>
                <a:cs typeface="Calibri"/>
              </a:rPr>
              <a:t> </a:t>
            </a:r>
            <a:r>
              <a:rPr sz="2700" spc="0" baseline="3034" dirty="0">
                <a:latin typeface="Calibri"/>
                <a:cs typeface="Calibri"/>
              </a:rPr>
              <a:t>2.1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1"/>
              </a:spcBef>
            </a:pPr>
            <a:r>
              <a:rPr sz="2700" spc="0" baseline="1517" dirty="0">
                <a:latin typeface="Calibri"/>
                <a:cs typeface="Calibri"/>
              </a:rPr>
              <a:t>R</a:t>
            </a:r>
            <a:r>
              <a:rPr sz="2700" spc="-19" baseline="1517" dirty="0">
                <a:latin typeface="Calibri"/>
                <a:cs typeface="Calibri"/>
              </a:rPr>
              <a:t>E</a:t>
            </a:r>
            <a:r>
              <a:rPr sz="2700" spc="-9" baseline="1517" dirty="0">
                <a:latin typeface="Calibri"/>
                <a:cs typeface="Calibri"/>
              </a:rPr>
              <a:t>S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01432" y="4265447"/>
            <a:ext cx="508001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4" baseline="3034" dirty="0">
                <a:latin typeface="Calibri"/>
                <a:cs typeface="Calibri"/>
              </a:rPr>
              <a:t>R</a:t>
            </a:r>
            <a:r>
              <a:rPr sz="2700" spc="-14" baseline="3034" dirty="0">
                <a:latin typeface="Calibri"/>
                <a:cs typeface="Calibri"/>
              </a:rPr>
              <a:t>E</a:t>
            </a:r>
            <a:r>
              <a:rPr sz="2700" spc="-9" baseline="3034" dirty="0">
                <a:latin typeface="Calibri"/>
                <a:cs typeface="Calibri"/>
              </a:rPr>
              <a:t>S</a:t>
            </a:r>
            <a:r>
              <a:rPr sz="2700" spc="0" baseline="3034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37916" y="5196840"/>
            <a:ext cx="2695956" cy="7543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2"/>
              </a:spcBef>
            </a:pPr>
            <a:endParaRPr sz="850"/>
          </a:p>
          <a:p>
            <a:pPr marL="849757">
              <a:lnSpc>
                <a:spcPct val="101725"/>
              </a:lnSpc>
              <a:spcBef>
                <a:spcPts val="1000"/>
              </a:spcBef>
            </a:pP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9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Fi</a:t>
            </a:r>
            <a:r>
              <a:rPr sz="1800" spc="-9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73824" y="2694431"/>
            <a:ext cx="1318259" cy="1333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32"/>
              </a:spcBef>
            </a:pPr>
            <a:endParaRPr sz="950"/>
          </a:p>
          <a:p>
            <a:pPr marL="247142">
              <a:lnSpc>
                <a:spcPct val="101725"/>
              </a:lnSpc>
              <a:spcBef>
                <a:spcPts val="1000"/>
              </a:spcBef>
            </a:pPr>
            <a:r>
              <a:rPr sz="1800" spc="-64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eb</a:t>
            </a:r>
            <a:r>
              <a:rPr sz="1800" spc="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800" spc="-29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9996" y="2385060"/>
            <a:ext cx="1316736" cy="1333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10"/>
              </a:spcBef>
            </a:pPr>
            <a:endParaRPr sz="700"/>
          </a:p>
          <a:p>
            <a:pPr marL="169773">
              <a:lnSpc>
                <a:spcPct val="101725"/>
              </a:lnSpc>
              <a:spcBef>
                <a:spcPts val="2000"/>
              </a:spcBef>
            </a:pPr>
            <a:r>
              <a:rPr sz="1400" spc="-4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400" spc="4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4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400" spc="0" dirty="0">
                <a:solidFill>
                  <a:srgbClr val="FFFFFF"/>
                </a:solidFill>
                <a:latin typeface="Calibri"/>
                <a:cs typeface="Calibri"/>
              </a:rPr>
              <a:t>d Se</a:t>
            </a:r>
            <a:r>
              <a:rPr sz="1400" spc="14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0" dirty="0">
                <a:solidFill>
                  <a:srgbClr val="FFFFFF"/>
                </a:solidFill>
                <a:latin typeface="Calibri"/>
                <a:cs typeface="Calibri"/>
              </a:rPr>
              <a:t>vice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26764" y="2179320"/>
            <a:ext cx="1318260" cy="1331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25"/>
              </a:spcBef>
            </a:pPr>
            <a:endParaRPr sz="950"/>
          </a:p>
          <a:p>
            <a:pPr marL="467232" marR="466337" algn="ctr">
              <a:lnSpc>
                <a:spcPct val="101725"/>
              </a:lnSpc>
              <a:spcBef>
                <a:spcPts val="1000"/>
              </a:spcBef>
            </a:pP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VM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4236" y="2403348"/>
            <a:ext cx="8311896" cy="3610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38429" y="747268"/>
            <a:ext cx="2237899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0"/>
              </a:lnSpc>
              <a:spcBef>
                <a:spcPts val="208"/>
              </a:spcBef>
            </a:pPr>
            <a:r>
              <a:rPr sz="6000" spc="0" baseline="3413" dirty="0">
                <a:latin typeface="Calibri Light"/>
                <a:cs typeface="Calibri Light"/>
              </a:rPr>
              <a:t>EMC</a:t>
            </a:r>
            <a:r>
              <a:rPr sz="6000" spc="-74" baseline="3413" dirty="0">
                <a:latin typeface="Calibri Light"/>
                <a:cs typeface="Calibri Light"/>
              </a:rPr>
              <a:t> </a:t>
            </a:r>
            <a:r>
              <a:rPr sz="6000" spc="0" baseline="3413" dirty="0">
                <a:latin typeface="Calibri Light"/>
                <a:cs typeface="Calibri Light"/>
              </a:rPr>
              <a:t>Isil</a:t>
            </a:r>
            <a:r>
              <a:rPr sz="6000" spc="14" baseline="3413" dirty="0">
                <a:latin typeface="Calibri Light"/>
                <a:cs typeface="Calibri Light"/>
              </a:rPr>
              <a:t>o</a:t>
            </a:r>
            <a:r>
              <a:rPr sz="6000" spc="0" baseline="3413" dirty="0">
                <a:latin typeface="Calibri Light"/>
                <a:cs typeface="Calibri Light"/>
              </a:rPr>
              <a:t>n</a:t>
            </a:r>
            <a:endParaRPr sz="4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6047232" y="687324"/>
            <a:ext cx="2095500" cy="847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55564" y="2723388"/>
            <a:ext cx="2487167" cy="160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8431" y="3233928"/>
            <a:ext cx="3810000" cy="2247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00472" y="4687824"/>
            <a:ext cx="2926079" cy="1981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128361" y="216610"/>
            <a:ext cx="410225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585"/>
              </a:lnSpc>
              <a:spcBef>
                <a:spcPts val="229"/>
              </a:spcBef>
            </a:pP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PCI Exp</a:t>
            </a:r>
            <a:r>
              <a:rPr sz="2800" b="1" spc="-54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r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ess</a:t>
            </a:r>
            <a:r>
              <a:rPr sz="2800" b="1" spc="-25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</a:t>
            </a:r>
            <a:r>
              <a:rPr sz="2800" b="1" spc="9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(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PCI</a:t>
            </a:r>
            <a:r>
              <a:rPr sz="2800" b="1" spc="-9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e</a:t>
            </a:r>
            <a:r>
              <a:rPr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)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4208" y="1566463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solidFill>
                  <a:srgbClr val="6F2F9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2808" y="1587880"/>
            <a:ext cx="7393708" cy="764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263">
              <a:lnSpc>
                <a:spcPts val="2950"/>
              </a:lnSpc>
              <a:spcBef>
                <a:spcPts val="147"/>
              </a:spcBef>
            </a:pPr>
            <a:r>
              <a:rPr sz="4200" b="1" spc="0" baseline="2925" dirty="0">
                <a:solidFill>
                  <a:srgbClr val="6F2F9F"/>
                </a:solidFill>
                <a:latin typeface="Calibri"/>
                <a:cs typeface="Calibri"/>
              </a:rPr>
              <a:t>PCI</a:t>
            </a:r>
            <a:r>
              <a:rPr sz="4200" b="1" spc="-17" baseline="29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4200" b="1" spc="0" baseline="2925" dirty="0">
                <a:solidFill>
                  <a:srgbClr val="6F2F9F"/>
                </a:solidFill>
                <a:latin typeface="Calibri"/>
                <a:cs typeface="Calibri"/>
              </a:rPr>
              <a:t>Exp</a:t>
            </a:r>
            <a:r>
              <a:rPr sz="4200" b="1" spc="-29" baseline="2925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sz="4200" b="1" spc="0" baseline="2925" dirty="0">
                <a:solidFill>
                  <a:srgbClr val="6F2F9F"/>
                </a:solidFill>
                <a:latin typeface="Calibri"/>
                <a:cs typeface="Calibri"/>
              </a:rPr>
              <a:t>ess</a:t>
            </a:r>
            <a:r>
              <a:rPr sz="4200" b="1" spc="-46" baseline="29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(</a:t>
            </a:r>
            <a:r>
              <a:rPr sz="4200" spc="-59" baseline="2925" dirty="0">
                <a:latin typeface="Calibri"/>
                <a:cs typeface="Calibri"/>
              </a:rPr>
              <a:t>P</a:t>
            </a:r>
            <a:r>
              <a:rPr sz="4200" spc="0" baseline="2925" dirty="0">
                <a:latin typeface="Calibri"/>
                <a:cs typeface="Calibri"/>
              </a:rPr>
              <a:t>er</a:t>
            </a:r>
            <a:r>
              <a:rPr sz="4200" spc="-9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phe</a:t>
            </a:r>
            <a:r>
              <a:rPr sz="4200" spc="-75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al</a:t>
            </a:r>
            <a:r>
              <a:rPr sz="4200" spc="-60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Compone</a:t>
            </a:r>
            <a:r>
              <a:rPr sz="4200" spc="-39" baseline="2925" dirty="0">
                <a:latin typeface="Calibri"/>
                <a:cs typeface="Calibri"/>
              </a:rPr>
              <a:t>n</a:t>
            </a:r>
            <a:r>
              <a:rPr sz="4200" spc="0" baseline="2925" dirty="0">
                <a:latin typeface="Calibri"/>
                <a:cs typeface="Calibri"/>
              </a:rPr>
              <a:t>t</a:t>
            </a:r>
            <a:r>
              <a:rPr sz="4200" spc="-8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I</a:t>
            </a:r>
            <a:r>
              <a:rPr sz="4200" spc="-25" baseline="2925" dirty="0">
                <a:latin typeface="Calibri"/>
                <a:cs typeface="Calibri"/>
              </a:rPr>
              <a:t>nt</a:t>
            </a:r>
            <a:r>
              <a:rPr sz="4200" spc="0" baseline="2925" dirty="0">
                <a:latin typeface="Calibri"/>
                <a:cs typeface="Calibri"/>
              </a:rPr>
              <a:t>e</a:t>
            </a:r>
            <a:r>
              <a:rPr sz="4200" spc="-34" baseline="2925" dirty="0">
                <a:latin typeface="Calibri"/>
                <a:cs typeface="Calibri"/>
              </a:rPr>
              <a:t>r</a:t>
            </a:r>
            <a:r>
              <a:rPr sz="4200" spc="-19" baseline="2925" dirty="0">
                <a:latin typeface="Calibri"/>
                <a:cs typeface="Calibri"/>
              </a:rPr>
              <a:t>c</a:t>
            </a:r>
            <a:r>
              <a:rPr sz="4200" spc="0" baseline="2925" dirty="0">
                <a:latin typeface="Calibri"/>
                <a:cs typeface="Calibri"/>
              </a:rPr>
              <a:t>onnect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025"/>
              </a:lnSpc>
              <a:spcBef>
                <a:spcPts val="3"/>
              </a:spcBef>
            </a:pPr>
            <a:r>
              <a:rPr sz="4200" spc="0" baseline="2925" dirty="0">
                <a:latin typeface="Calibri"/>
                <a:cs typeface="Calibri"/>
              </a:rPr>
              <a:t>Exp</a:t>
            </a:r>
            <a:r>
              <a:rPr sz="4200" spc="-39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ess)</a:t>
            </a:r>
            <a:r>
              <a:rPr sz="4200" spc="-6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is</a:t>
            </a:r>
            <a:r>
              <a:rPr sz="4200" spc="-17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</a:t>
            </a:r>
            <a:r>
              <a:rPr sz="4200" spc="-8" baseline="2925" dirty="0">
                <a:latin typeface="Calibri"/>
                <a:cs typeface="Calibri"/>
              </a:rPr>
              <a:t> </a:t>
            </a:r>
            <a:r>
              <a:rPr sz="4200" spc="-9" baseline="2925" dirty="0">
                <a:latin typeface="Calibri"/>
                <a:cs typeface="Calibri"/>
              </a:rPr>
              <a:t>h</a:t>
            </a:r>
            <a:r>
              <a:rPr sz="4200" spc="0" baseline="2925" dirty="0">
                <a:latin typeface="Calibri"/>
                <a:cs typeface="Calibri"/>
              </a:rPr>
              <a:t>ig</a:t>
            </a:r>
            <a:r>
              <a:rPr sz="4200" spc="4" baseline="2925" dirty="0">
                <a:latin typeface="Calibri"/>
                <a:cs typeface="Calibri"/>
              </a:rPr>
              <a:t>h</a:t>
            </a:r>
            <a:r>
              <a:rPr sz="4200" spc="-4" baseline="2925" dirty="0">
                <a:latin typeface="Calibri"/>
                <a:cs typeface="Calibri"/>
              </a:rPr>
              <a:t>-</a:t>
            </a:r>
            <a:r>
              <a:rPr sz="4200" spc="0" baseline="2925" dirty="0">
                <a:latin typeface="Calibri"/>
                <a:cs typeface="Calibri"/>
              </a:rPr>
              <a:t>speed</a:t>
            </a:r>
            <a:r>
              <a:rPr sz="4200" spc="-85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ser</a:t>
            </a:r>
            <a:r>
              <a:rPr sz="4200" spc="-9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al</a:t>
            </a:r>
            <a:r>
              <a:rPr sz="4200" spc="-45" baseline="2925" dirty="0">
                <a:latin typeface="Calibri"/>
                <a:cs typeface="Calibri"/>
              </a:rPr>
              <a:t> </a:t>
            </a:r>
            <a:r>
              <a:rPr sz="4200" spc="-19" baseline="2925" dirty="0">
                <a:latin typeface="Calibri"/>
                <a:cs typeface="Calibri"/>
              </a:rPr>
              <a:t>c</a:t>
            </a:r>
            <a:r>
              <a:rPr sz="4200" spc="0" baseline="2925" dirty="0">
                <a:latin typeface="Calibri"/>
                <a:cs typeface="Calibri"/>
              </a:rPr>
              <a:t>ompu</a:t>
            </a:r>
            <a:r>
              <a:rPr sz="4200" spc="-34" baseline="2925" dirty="0">
                <a:latin typeface="Calibri"/>
                <a:cs typeface="Calibri"/>
              </a:rPr>
              <a:t>t</a:t>
            </a:r>
            <a:r>
              <a:rPr sz="4200" spc="0" baseline="2925" dirty="0">
                <a:latin typeface="Calibri"/>
                <a:cs typeface="Calibri"/>
              </a:rPr>
              <a:t>er</a:t>
            </a:r>
            <a:r>
              <a:rPr sz="4200" spc="-84" baseline="2925" dirty="0">
                <a:latin typeface="Calibri"/>
                <a:cs typeface="Calibri"/>
              </a:rPr>
              <a:t> </a:t>
            </a:r>
            <a:r>
              <a:rPr sz="4200" spc="-44" baseline="2925" dirty="0">
                <a:latin typeface="Calibri"/>
                <a:cs typeface="Calibri"/>
              </a:rPr>
              <a:t>e</a:t>
            </a:r>
            <a:r>
              <a:rPr sz="4200" spc="0" baseline="2925" dirty="0">
                <a:latin typeface="Calibri"/>
                <a:cs typeface="Calibri"/>
              </a:rPr>
              <a:t>xpansion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2808" y="2355977"/>
            <a:ext cx="379942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-4" baseline="2925" dirty="0">
                <a:latin typeface="Calibri"/>
                <a:cs typeface="Calibri"/>
              </a:rPr>
              <a:t>bu</a:t>
            </a:r>
            <a:r>
              <a:rPr sz="4200" spc="0" baseline="2925" dirty="0">
                <a:latin typeface="Calibri"/>
                <a:cs typeface="Calibri"/>
              </a:rPr>
              <a:t>s </a:t>
            </a:r>
            <a:r>
              <a:rPr sz="4200" spc="-34" baseline="2925" dirty="0">
                <a:latin typeface="Calibri"/>
                <a:cs typeface="Calibri"/>
              </a:rPr>
              <a:t>st</a:t>
            </a:r>
            <a:r>
              <a:rPr sz="4200" spc="0" baseline="2925" dirty="0">
                <a:latin typeface="Calibri"/>
                <a:cs typeface="Calibri"/>
              </a:rPr>
              <a:t>anda</a:t>
            </a:r>
            <a:r>
              <a:rPr sz="4200" spc="-39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d,</a:t>
            </a:r>
            <a:r>
              <a:rPr sz="4200" spc="-68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des</a:t>
            </a:r>
            <a:r>
              <a:rPr sz="4200" spc="-14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gned</a:t>
            </a:r>
            <a:r>
              <a:rPr sz="4200" spc="-82" baseline="2925" dirty="0">
                <a:latin typeface="Calibri"/>
                <a:cs typeface="Calibri"/>
              </a:rPr>
              <a:t> </a:t>
            </a:r>
            <a:r>
              <a:rPr sz="4200" spc="-25" baseline="2925" dirty="0">
                <a:latin typeface="Calibri"/>
                <a:cs typeface="Calibri"/>
              </a:rPr>
              <a:t>t</a:t>
            </a:r>
            <a:r>
              <a:rPr sz="4200" spc="0" baseline="2925" dirty="0">
                <a:latin typeface="Calibri"/>
                <a:cs typeface="Calibri"/>
              </a:rPr>
              <a:t>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23702" y="2355977"/>
            <a:ext cx="409879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-34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ep</a:t>
            </a:r>
            <a:r>
              <a:rPr sz="4200" spc="-9" baseline="2925" dirty="0">
                <a:latin typeface="Calibri"/>
                <a:cs typeface="Calibri"/>
              </a:rPr>
              <a:t>l</a:t>
            </a:r>
            <a:r>
              <a:rPr sz="4200" spc="0" baseline="2925" dirty="0">
                <a:latin typeface="Calibri"/>
                <a:cs typeface="Calibri"/>
              </a:rPr>
              <a:t>a</a:t>
            </a:r>
            <a:r>
              <a:rPr sz="4200" spc="9" baseline="2925" dirty="0">
                <a:latin typeface="Calibri"/>
                <a:cs typeface="Calibri"/>
              </a:rPr>
              <a:t>c</a:t>
            </a:r>
            <a:r>
              <a:rPr sz="4200" spc="0" baseline="2925" dirty="0">
                <a:latin typeface="Calibri"/>
                <a:cs typeface="Calibri"/>
              </a:rPr>
              <a:t>e</a:t>
            </a:r>
            <a:r>
              <a:rPr sz="4200" spc="-7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the</a:t>
            </a:r>
            <a:r>
              <a:rPr sz="4200" spc="-27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ol</a:t>
            </a:r>
            <a:r>
              <a:rPr sz="4200" spc="-9" baseline="2925" dirty="0">
                <a:latin typeface="Calibri"/>
                <a:cs typeface="Calibri"/>
              </a:rPr>
              <a:t>d</a:t>
            </a:r>
            <a:r>
              <a:rPr sz="4200" spc="0" baseline="2925" dirty="0">
                <a:latin typeface="Calibri"/>
                <a:cs typeface="Calibri"/>
              </a:rPr>
              <a:t>er</a:t>
            </a:r>
            <a:r>
              <a:rPr sz="4200" spc="-2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PCI,</a:t>
            </a:r>
            <a:r>
              <a:rPr sz="4200" spc="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PC</a:t>
            </a:r>
            <a:r>
              <a:rPr sz="4200" spc="-4" baseline="2925" dirty="0">
                <a:latin typeface="Calibri"/>
                <a:cs typeface="Calibri"/>
              </a:rPr>
              <a:t>I-</a:t>
            </a:r>
            <a:r>
              <a:rPr sz="4200" spc="0" baseline="2925" dirty="0">
                <a:latin typeface="Calibri"/>
                <a:cs typeface="Calibri"/>
              </a:rPr>
              <a:t>X,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2808" y="2739796"/>
            <a:ext cx="622390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7952" y="2739796"/>
            <a:ext cx="689089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-25" baseline="2925" dirty="0">
                <a:latin typeface="Calibri"/>
                <a:cs typeface="Calibri"/>
              </a:rPr>
              <a:t>A</a:t>
            </a:r>
            <a:r>
              <a:rPr sz="4200" spc="0" baseline="2925" dirty="0">
                <a:latin typeface="Calibri"/>
                <a:cs typeface="Calibri"/>
              </a:rPr>
              <a:t>GP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41322" y="2739796"/>
            <a:ext cx="589454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b</a:t>
            </a:r>
            <a:r>
              <a:rPr sz="4200" spc="-14" baseline="2925" dirty="0">
                <a:latin typeface="Calibri"/>
                <a:cs typeface="Calibri"/>
              </a:rPr>
              <a:t>u</a:t>
            </a:r>
            <a:r>
              <a:rPr sz="4200" spc="0" baseline="2925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36611" y="2739796"/>
            <a:ext cx="1574555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-39" baseline="2925" dirty="0">
                <a:latin typeface="Calibri"/>
                <a:cs typeface="Calibri"/>
              </a:rPr>
              <a:t>s</a:t>
            </a:r>
            <a:r>
              <a:rPr sz="4200" spc="-34" baseline="2925" dirty="0">
                <a:latin typeface="Calibri"/>
                <a:cs typeface="Calibri"/>
              </a:rPr>
              <a:t>t</a:t>
            </a:r>
            <a:r>
              <a:rPr sz="4200" spc="0" baseline="2925" dirty="0">
                <a:latin typeface="Calibri"/>
                <a:cs typeface="Calibri"/>
              </a:rPr>
              <a:t>anda</a:t>
            </a:r>
            <a:r>
              <a:rPr sz="4200" spc="-44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ds.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80534" y="4163366"/>
            <a:ext cx="20309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solidFill>
                  <a:srgbClr val="00AF5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09134" y="4184802"/>
            <a:ext cx="725905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4200" spc="-25" baseline="2925" dirty="0">
                <a:solidFill>
                  <a:srgbClr val="00AF50"/>
                </a:solidFill>
                <a:latin typeface="Calibri"/>
                <a:cs typeface="Calibri"/>
              </a:rPr>
              <a:t>nt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el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36082" y="4184802"/>
            <a:ext cx="989072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4200" spc="-9" baseline="2925" dirty="0">
                <a:solidFill>
                  <a:srgbClr val="00AF50"/>
                </a:solidFill>
                <a:latin typeface="Calibri"/>
                <a:cs typeface="Calibri"/>
              </a:rPr>
              <a:t>V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Me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0110" y="4184802"/>
            <a:ext cx="623952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SSD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55964" y="4184802"/>
            <a:ext cx="720089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with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79105" y="4184802"/>
            <a:ext cx="71682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4200" spc="-9" baseline="2925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4200" spc="0" baseline="2925" dirty="0">
                <a:solidFill>
                  <a:srgbClr val="00AF50"/>
                </a:solidFill>
                <a:latin typeface="Calibri"/>
                <a:cs typeface="Calibri"/>
              </a:rPr>
              <a:t>Ie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76502" y="5714182"/>
            <a:ext cx="3514367" cy="9140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20"/>
              </a:lnSpc>
              <a:spcBef>
                <a:spcPts val="156"/>
              </a:spcBef>
            </a:pPr>
            <a:r>
              <a:rPr sz="4200" spc="0" baseline="3105"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r>
              <a:rPr sz="4200" spc="35" baseline="310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PCI</a:t>
            </a:r>
            <a:r>
              <a:rPr sz="4200" spc="-36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Exp</a:t>
            </a:r>
            <a:r>
              <a:rPr sz="4200" spc="-39" baseline="292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ess</a:t>
            </a:r>
            <a:r>
              <a:rPr sz="4200" spc="-66" baseline="29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solidFill>
                  <a:srgbClr val="C00000"/>
                </a:solidFill>
                <a:latin typeface="Calibri"/>
                <a:cs typeface="Calibri"/>
              </a:rPr>
              <a:t>4/16/1/16</a:t>
            </a:r>
            <a:endParaRPr sz="2800">
              <a:latin typeface="Calibri"/>
              <a:cs typeface="Calibri"/>
            </a:endParaRPr>
          </a:p>
          <a:p>
            <a:pPr marL="12700" marR="56476">
              <a:lnSpc>
                <a:spcPct val="101725"/>
              </a:lnSpc>
              <a:spcBef>
                <a:spcPts val="458"/>
              </a:spcBef>
            </a:pPr>
            <a:r>
              <a:rPr sz="2800" spc="0"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r>
              <a:rPr sz="2800" spc="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800" spc="-14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al</a:t>
            </a:r>
            <a:r>
              <a:rPr sz="2800" spc="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800" spc="-9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6766559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2064" y="3535679"/>
            <a:ext cx="1857756" cy="95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632" y="4965192"/>
            <a:ext cx="3139440" cy="1507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82696" y="3316224"/>
            <a:ext cx="5861304" cy="3297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82676" y="759841"/>
            <a:ext cx="8509505" cy="22063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831" indent="-228600">
              <a:lnSpc>
                <a:spcPts val="2590"/>
              </a:lnSpc>
              <a:spcBef>
                <a:spcPts val="1636"/>
              </a:spcBef>
            </a:pPr>
            <a:endParaRPr lang="en-US" sz="2400" spc="0" dirty="0">
              <a:solidFill>
                <a:srgbClr val="6F2F9F"/>
              </a:solidFill>
              <a:latin typeface="Arial"/>
              <a:cs typeface="Arial"/>
            </a:endParaRPr>
          </a:p>
          <a:p>
            <a:pPr marL="452831" indent="-228600">
              <a:lnSpc>
                <a:spcPts val="2590"/>
              </a:lnSpc>
              <a:spcBef>
                <a:spcPts val="1636"/>
              </a:spcBef>
            </a:pPr>
            <a:r>
              <a:rPr sz="2400" spc="0" dirty="0">
                <a:solidFill>
                  <a:srgbClr val="6F2F9F"/>
                </a:solidFill>
                <a:latin typeface="Arial"/>
                <a:cs typeface="Arial"/>
              </a:rPr>
              <a:t>•</a:t>
            </a:r>
            <a:r>
              <a:rPr sz="2400" spc="294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2400" b="1" spc="-19" dirty="0">
                <a:solidFill>
                  <a:srgbClr val="6F2F9F"/>
                </a:solidFill>
                <a:latin typeface="Calibri"/>
                <a:cs typeface="Calibri"/>
              </a:rPr>
              <a:t>n</a:t>
            </a:r>
            <a:r>
              <a:rPr sz="2400" b="1" spc="0" dirty="0">
                <a:solidFill>
                  <a:srgbClr val="6F2F9F"/>
                </a:solidFill>
                <a:latin typeface="Calibri"/>
                <a:cs typeface="Calibri"/>
              </a:rPr>
              <a:t>fi</a:t>
            </a:r>
            <a:r>
              <a:rPr sz="2400" b="1" spc="-9" dirty="0">
                <a:solidFill>
                  <a:srgbClr val="6F2F9F"/>
                </a:solidFill>
                <a:latin typeface="Calibri"/>
                <a:cs typeface="Calibri"/>
              </a:rPr>
              <a:t>n</a:t>
            </a:r>
            <a:r>
              <a:rPr sz="2400" b="1" spc="0" dirty="0">
                <a:solidFill>
                  <a:srgbClr val="6F2F9F"/>
                </a:solidFill>
                <a:latin typeface="Calibri"/>
                <a:cs typeface="Calibri"/>
              </a:rPr>
              <a:t>iBa</a:t>
            </a:r>
            <a:r>
              <a:rPr sz="2400" b="1" spc="-4" dirty="0">
                <a:solidFill>
                  <a:srgbClr val="6F2F9F"/>
                </a:solidFill>
                <a:latin typeface="Calibri"/>
                <a:cs typeface="Calibri"/>
              </a:rPr>
              <a:t>n</a:t>
            </a:r>
            <a:r>
              <a:rPr sz="2400" b="1" spc="0" dirty="0">
                <a:solidFill>
                  <a:srgbClr val="6F2F9F"/>
                </a:solidFill>
                <a:latin typeface="Calibri"/>
                <a:cs typeface="Calibri"/>
              </a:rPr>
              <a:t>d</a:t>
            </a:r>
            <a:r>
              <a:rPr sz="2400" b="1" spc="19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4" dirty="0">
                <a:solidFill>
                  <a:srgbClr val="6F2F9F"/>
                </a:solidFill>
                <a:latin typeface="Calibri"/>
                <a:cs typeface="Calibri"/>
              </a:rPr>
              <a:t>(</a:t>
            </a:r>
            <a:r>
              <a:rPr sz="2400" b="1" spc="-4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2400" b="1" spc="0" dirty="0">
                <a:solidFill>
                  <a:srgbClr val="6F2F9F"/>
                </a:solidFill>
                <a:latin typeface="Calibri"/>
                <a:cs typeface="Calibri"/>
              </a:rPr>
              <a:t>B</a:t>
            </a:r>
            <a:r>
              <a:rPr sz="2400" spc="0" dirty="0">
                <a:solidFill>
                  <a:srgbClr val="6F2F9F"/>
                </a:solidFill>
                <a:latin typeface="Calibri"/>
                <a:cs typeface="Calibri"/>
              </a:rPr>
              <a:t>)</a:t>
            </a:r>
            <a:r>
              <a:rPr sz="2400" spc="-9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is a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ompu</a:t>
            </a:r>
            <a:r>
              <a:rPr sz="2400" spc="-29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9" dirty="0">
                <a:latin typeface="Calibri"/>
                <a:cs typeface="Calibri"/>
              </a:rPr>
              <a:t>r</a:t>
            </a:r>
            <a:r>
              <a:rPr sz="2400" spc="-4" dirty="0">
                <a:latin typeface="Calibri"/>
                <a:cs typeface="Calibri"/>
              </a:rPr>
              <a:t>-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0" dirty="0">
                <a:latin typeface="Calibri"/>
                <a:cs typeface="Calibri"/>
              </a:rPr>
              <a:t>orking</a:t>
            </a:r>
            <a:r>
              <a:rPr sz="2400" spc="-2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ommuni</a:t>
            </a:r>
            <a:r>
              <a:rPr sz="2400" spc="-19" dirty="0">
                <a:latin typeface="Calibri"/>
                <a:cs typeface="Calibri"/>
              </a:rPr>
              <a:t>ca</a:t>
            </a:r>
            <a:r>
              <a:rPr sz="2400" spc="0" dirty="0">
                <a:latin typeface="Calibri"/>
                <a:cs typeface="Calibri"/>
              </a:rPr>
              <a:t>tions </a:t>
            </a:r>
            <a:r>
              <a:rPr sz="2400" spc="-25" dirty="0">
                <a:latin typeface="Calibri"/>
                <a:cs typeface="Calibri"/>
              </a:rPr>
              <a:t>st</a:t>
            </a:r>
            <a:r>
              <a:rPr sz="2400" spc="0" dirty="0">
                <a:latin typeface="Calibri"/>
                <a:cs typeface="Calibri"/>
              </a:rPr>
              <a:t>anda</a:t>
            </a:r>
            <a:r>
              <a:rPr sz="2400" spc="-2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used</a:t>
            </a:r>
            <a:r>
              <a:rPr sz="2400" spc="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in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high</a:t>
            </a:r>
            <a:r>
              <a:rPr sz="2400" spc="-4" dirty="0">
                <a:latin typeface="Calibri"/>
                <a:cs typeface="Calibri"/>
              </a:rPr>
              <a:t>-</a:t>
            </a:r>
            <a:r>
              <a:rPr sz="2400" spc="0" dirty="0">
                <a:latin typeface="Calibri"/>
                <a:cs typeface="Calibri"/>
              </a:rPr>
              <a:t>pe</a:t>
            </a:r>
            <a:r>
              <a:rPr sz="2400" spc="4" dirty="0">
                <a:latin typeface="Calibri"/>
                <a:cs typeface="Calibri"/>
              </a:rPr>
              <a:t>r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ormance</a:t>
            </a:r>
            <a:r>
              <a:rPr sz="2400" spc="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omputing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th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-59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14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tu</a:t>
            </a:r>
            <a:r>
              <a:rPr sz="2400" spc="-3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es </a:t>
            </a:r>
            <a:r>
              <a:rPr sz="2400" spc="-29" dirty="0">
                <a:latin typeface="Calibri"/>
                <a:cs typeface="Calibri"/>
              </a:rPr>
              <a:t>v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1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y high th</a:t>
            </a:r>
            <a:r>
              <a:rPr sz="2400" spc="-3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ou</a:t>
            </a:r>
            <a:r>
              <a:rPr sz="2400" spc="-9" dirty="0">
                <a:latin typeface="Calibri"/>
                <a:cs typeface="Calibri"/>
              </a:rPr>
              <a:t>g</a:t>
            </a:r>
            <a:r>
              <a:rPr sz="2400" spc="0" dirty="0">
                <a:latin typeface="Calibri"/>
                <a:cs typeface="Calibri"/>
              </a:rPr>
              <a:t>hput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and </a:t>
            </a:r>
            <a:r>
              <a:rPr sz="2400" spc="-29" dirty="0">
                <a:latin typeface="Calibri"/>
                <a:cs typeface="Calibri"/>
              </a:rPr>
              <a:t>v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1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y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l</a:t>
            </a:r>
            <a:r>
              <a:rPr sz="2400" spc="-14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w l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en</a:t>
            </a:r>
            <a:r>
              <a:rPr sz="2400" spc="9" dirty="0">
                <a:latin typeface="Calibri"/>
                <a:cs typeface="Calibri"/>
              </a:rPr>
              <a:t>c</a:t>
            </a:r>
            <a:r>
              <a:rPr sz="2400" spc="-150" dirty="0">
                <a:latin typeface="Calibri"/>
                <a:cs typeface="Calibri"/>
              </a:rPr>
              <a:t>y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681431" marR="43110">
              <a:lnSpc>
                <a:spcPct val="101725"/>
              </a:lnSpc>
              <a:spcBef>
                <a:spcPts val="160"/>
              </a:spcBef>
            </a:pPr>
            <a:r>
              <a:rPr sz="2400" spc="0"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C00000"/>
                </a:solidFill>
                <a:latin typeface="Calibri"/>
                <a:cs typeface="Calibri"/>
              </a:rPr>
              <a:t>Support RDMA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F675E3-6501-919E-756E-342679A5C54D}"/>
              </a:ext>
            </a:extLst>
          </p:cNvPr>
          <p:cNvSpPr txBox="1"/>
          <p:nvPr/>
        </p:nvSpPr>
        <p:spPr>
          <a:xfrm>
            <a:off x="2590800" y="164165"/>
            <a:ext cx="4572000" cy="609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43110" algn="ctr">
              <a:lnSpc>
                <a:spcPts val="4585"/>
              </a:lnSpc>
              <a:spcBef>
                <a:spcPts val="229"/>
              </a:spcBef>
            </a:pPr>
            <a:r>
              <a:rPr lang="en-IN" sz="2800" b="1" spc="0" baseline="3103" dirty="0" err="1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I</a:t>
            </a:r>
            <a:r>
              <a:rPr lang="en-IN" sz="2800" b="1" spc="-14" baseline="3103" dirty="0" err="1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n</a:t>
            </a:r>
            <a:r>
              <a:rPr lang="en-IN" sz="2800" b="1" spc="0" baseline="3103" dirty="0" err="1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finiband</a:t>
            </a:r>
            <a:r>
              <a:rPr lang="en-IN" sz="2800" b="1" spc="0" baseline="3103" dirty="0">
                <a:latin typeface="Verdana" panose="020B0604030504040204" pitchFamily="34" charset="0"/>
                <a:ea typeface="Verdana" panose="020B0604030504040204" pitchFamily="34" charset="0"/>
                <a:cs typeface="Calibri Light"/>
              </a:rPr>
              <a:t> (IB)</a:t>
            </a:r>
            <a:endParaRPr lang="en-IN" sz="2800" b="1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</TotalTime>
  <Words>2937</Words>
  <Application>Microsoft Office PowerPoint</Application>
  <PresentationFormat>On-screen Show (4:3)</PresentationFormat>
  <Paragraphs>882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4" baseType="lpstr">
      <vt:lpstr>Arial</vt:lpstr>
      <vt:lpstr>Arial Black</vt:lpstr>
      <vt:lpstr>Calibri</vt:lpstr>
      <vt:lpstr>Calibri Light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Manish Abhishek</cp:lastModifiedBy>
  <cp:revision>15</cp:revision>
  <dcterms:modified xsi:type="dcterms:W3CDTF">2022-07-28T13:58:09Z</dcterms:modified>
</cp:coreProperties>
</file>