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5" r:id="rId18"/>
    <p:sldId id="286" r:id="rId19"/>
  </p:sldIdLst>
  <p:sldSz cx="10083800" cy="7556500"/>
  <p:notesSz cx="100838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24"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399030" y="3300348"/>
            <a:ext cx="1377154"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Log</a:t>
            </a:r>
            <a:r>
              <a:rPr sz="3200" spc="0" dirty="0">
                <a:solidFill>
                  <a:srgbClr val="3B3B3B"/>
                </a:solidFill>
                <a:latin typeface="Arial"/>
                <a:cs typeface="Arial"/>
              </a:rPr>
              <a:t>ic</a:t>
            </a:r>
            <a:r>
              <a:rPr sz="3200" spc="4" dirty="0">
                <a:solidFill>
                  <a:srgbClr val="3B3B3B"/>
                </a:solidFill>
                <a:latin typeface="Arial"/>
                <a:cs typeface="Arial"/>
              </a:rPr>
              <a:t>a</a:t>
            </a:r>
            <a:r>
              <a:rPr sz="3200" spc="0" dirty="0">
                <a:solidFill>
                  <a:srgbClr val="3B3B3B"/>
                </a:solidFill>
                <a:latin typeface="Arial"/>
                <a:cs typeface="Arial"/>
              </a:rPr>
              <a:t>l</a:t>
            </a:r>
            <a:endParaRPr sz="3200">
              <a:latin typeface="Arial"/>
              <a:cs typeface="Arial"/>
            </a:endParaRPr>
          </a:p>
        </p:txBody>
      </p:sp>
      <p:sp>
        <p:nvSpPr>
          <p:cNvPr id="4" name="object 4"/>
          <p:cNvSpPr txBox="1"/>
          <p:nvPr/>
        </p:nvSpPr>
        <p:spPr>
          <a:xfrm>
            <a:off x="3802329" y="3300348"/>
            <a:ext cx="1441359" cy="431800"/>
          </a:xfrm>
          <a:prstGeom prst="rect">
            <a:avLst/>
          </a:prstGeom>
        </p:spPr>
        <p:txBody>
          <a:bodyPr wrap="square" lIns="0" tIns="0" rIns="0" bIns="0" rtlCol="0">
            <a:noAutofit/>
          </a:bodyPr>
          <a:lstStyle/>
          <a:p>
            <a:pPr marL="12700">
              <a:lnSpc>
                <a:spcPts val="3370"/>
              </a:lnSpc>
              <a:spcBef>
                <a:spcPts val="168"/>
              </a:spcBef>
            </a:pPr>
            <a:r>
              <a:rPr sz="3200" spc="-179" dirty="0">
                <a:solidFill>
                  <a:srgbClr val="3B3B3B"/>
                </a:solidFill>
                <a:latin typeface="Arial"/>
                <a:cs typeface="Arial"/>
              </a:rPr>
              <a:t>V</a:t>
            </a:r>
            <a:r>
              <a:rPr sz="3200" spc="4" dirty="0">
                <a:solidFill>
                  <a:srgbClr val="3B3B3B"/>
                </a:solidFill>
                <a:latin typeface="Arial"/>
                <a:cs typeface="Arial"/>
              </a:rPr>
              <a:t>o</a:t>
            </a:r>
            <a:r>
              <a:rPr sz="3200" spc="0" dirty="0">
                <a:solidFill>
                  <a:srgbClr val="3B3B3B"/>
                </a:solidFill>
                <a:latin typeface="Arial"/>
                <a:cs typeface="Arial"/>
              </a:rPr>
              <a:t>l</a:t>
            </a:r>
            <a:r>
              <a:rPr sz="3200" spc="4" dirty="0">
                <a:solidFill>
                  <a:srgbClr val="3B3B3B"/>
                </a:solidFill>
                <a:latin typeface="Arial"/>
                <a:cs typeface="Arial"/>
              </a:rPr>
              <a:t>u</a:t>
            </a:r>
            <a:r>
              <a:rPr sz="3200" spc="-4" dirty="0">
                <a:solidFill>
                  <a:srgbClr val="3B3B3B"/>
                </a:solidFill>
                <a:latin typeface="Arial"/>
                <a:cs typeface="Arial"/>
              </a:rPr>
              <a:t>m</a:t>
            </a:r>
            <a:r>
              <a:rPr sz="3200" spc="0" dirty="0">
                <a:solidFill>
                  <a:srgbClr val="3B3B3B"/>
                </a:solidFill>
                <a:latin typeface="Arial"/>
                <a:cs typeface="Arial"/>
              </a:rPr>
              <a:t>e</a:t>
            </a:r>
            <a:endParaRPr sz="3200">
              <a:latin typeface="Arial"/>
              <a:cs typeface="Arial"/>
            </a:endParaRPr>
          </a:p>
        </p:txBody>
      </p:sp>
      <p:sp>
        <p:nvSpPr>
          <p:cNvPr id="3" name="object 3"/>
          <p:cNvSpPr txBox="1"/>
          <p:nvPr/>
        </p:nvSpPr>
        <p:spPr>
          <a:xfrm>
            <a:off x="5270652" y="3300348"/>
            <a:ext cx="2461355"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M</a:t>
            </a:r>
            <a:r>
              <a:rPr sz="3200" spc="4" dirty="0">
                <a:solidFill>
                  <a:srgbClr val="3B3B3B"/>
                </a:solidFill>
                <a:latin typeface="Arial"/>
                <a:cs typeface="Arial"/>
              </a:rPr>
              <a:t>ana</a:t>
            </a:r>
            <a:r>
              <a:rPr sz="3200" spc="0" dirty="0">
                <a:solidFill>
                  <a:srgbClr val="3B3B3B"/>
                </a:solidFill>
                <a:latin typeface="Arial"/>
                <a:cs typeface="Arial"/>
              </a:rPr>
              <a:t>g</a:t>
            </a:r>
            <a:r>
              <a:rPr sz="3200" spc="4" dirty="0">
                <a:solidFill>
                  <a:srgbClr val="3B3B3B"/>
                </a:solidFill>
                <a:latin typeface="Arial"/>
                <a:cs typeface="Arial"/>
              </a:rPr>
              <a:t>e</a:t>
            </a:r>
            <a:r>
              <a:rPr sz="3200" spc="0" dirty="0">
                <a:solidFill>
                  <a:srgbClr val="3B3B3B"/>
                </a:solidFill>
                <a:latin typeface="Arial"/>
                <a:cs typeface="Arial"/>
              </a:rPr>
              <a:t>m</a:t>
            </a:r>
            <a:r>
              <a:rPr sz="3200" spc="4" dirty="0">
                <a:solidFill>
                  <a:srgbClr val="3B3B3B"/>
                </a:solidFill>
                <a:latin typeface="Arial"/>
                <a:cs typeface="Arial"/>
              </a:rPr>
              <a:t>e</a:t>
            </a:r>
            <a:r>
              <a:rPr sz="3200" spc="0" dirty="0">
                <a:solidFill>
                  <a:srgbClr val="3B3B3B"/>
                </a:solidFill>
                <a:latin typeface="Arial"/>
                <a:cs typeface="Arial"/>
              </a:rPr>
              <a:t>nt</a:t>
            </a:r>
            <a:endParaRPr sz="3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215900" y="6479540"/>
            <a:ext cx="9575800" cy="1076960"/>
          </a:xfrm>
          <a:prstGeom prst="rect">
            <a:avLst/>
          </a:prstGeom>
        </p:spPr>
        <p:txBody>
          <a:bodyPr wrap="square" lIns="0" tIns="0" rIns="0" bIns="0" rtlCol="0">
            <a:noAutofit/>
          </a:bodyPr>
          <a:lstStyle/>
          <a:p>
            <a:pPr>
              <a:lnSpc>
                <a:spcPts val="700"/>
              </a:lnSpc>
              <a:spcBef>
                <a:spcPts val="42"/>
              </a:spcBef>
            </a:pPr>
            <a:endParaRPr sz="700"/>
          </a:p>
          <a:p>
            <a:pPr marR="6350" algn="r">
              <a:lnSpc>
                <a:spcPct val="95825"/>
              </a:lnSpc>
              <a:spcBef>
                <a:spcPts val="6000"/>
              </a:spcBef>
            </a:pPr>
            <a:r>
              <a:rPr sz="1400" spc="0" dirty="0">
                <a:solidFill>
                  <a:srgbClr val="3B3B3B"/>
                </a:solidFill>
                <a:latin typeface="Times New Roman"/>
                <a:cs typeface="Times New Roman"/>
              </a:rPr>
              <a:t>8</a:t>
            </a:r>
            <a:endParaRPr sz="1400">
              <a:latin typeface="Times New Roman"/>
              <a:cs typeface="Times New Roman"/>
            </a:endParaRPr>
          </a:p>
        </p:txBody>
      </p:sp>
      <p:sp>
        <p:nvSpPr>
          <p:cNvPr id="16" name="object 16"/>
          <p:cNvSpPr/>
          <p:nvPr/>
        </p:nvSpPr>
        <p:spPr>
          <a:xfrm>
            <a:off x="5152390" y="1442719"/>
            <a:ext cx="4425950" cy="470662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215900" y="6479540"/>
            <a:ext cx="9575800" cy="1728470"/>
          </a:xfrm>
          <a:custGeom>
            <a:avLst/>
            <a:gdLst/>
            <a:ahLst/>
            <a:cxnLst/>
            <a:rect l="l" t="t" r="r" b="b"/>
            <a:pathLst>
              <a:path w="9575800" h="1728469">
                <a:moveTo>
                  <a:pt x="9575800" y="0"/>
                </a:moveTo>
                <a:lnTo>
                  <a:pt x="0" y="0"/>
                </a:lnTo>
                <a:lnTo>
                  <a:pt x="0" y="1076960"/>
                </a:lnTo>
                <a:lnTo>
                  <a:pt x="9575800" y="1076960"/>
                </a:lnTo>
                <a:lnTo>
                  <a:pt x="9575800" y="0"/>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215900" y="6479540"/>
            <a:ext cx="9575800" cy="1728470"/>
          </a:xfrm>
          <a:custGeom>
            <a:avLst/>
            <a:gdLst/>
            <a:ahLst/>
            <a:cxnLst/>
            <a:rect l="l" t="t" r="r" b="b"/>
            <a:pathLst>
              <a:path w="9575800" h="1728469">
                <a:moveTo>
                  <a:pt x="9575800" y="0"/>
                </a:moveTo>
                <a:lnTo>
                  <a:pt x="0" y="0"/>
                </a:lnTo>
                <a:lnTo>
                  <a:pt x="0" y="1076960"/>
                </a:lnTo>
              </a:path>
              <a:path w="9575800" h="1728469">
                <a:moveTo>
                  <a:pt x="9575800" y="1076960"/>
                </a:moveTo>
                <a:lnTo>
                  <a:pt x="9575800" y="0"/>
                </a:lnTo>
              </a:path>
            </a:pathLst>
          </a:custGeom>
          <a:ln w="0">
            <a:solidFill>
              <a:srgbClr val="7F7F7F"/>
            </a:solidFill>
          </a:ln>
        </p:spPr>
        <p:txBody>
          <a:bodyPr wrap="square" lIns="0" tIns="0" rIns="0" bIns="0" rtlCol="0">
            <a:noAutofit/>
          </a:bodyPr>
          <a:lstStyle/>
          <a:p>
            <a:endParaRPr/>
          </a:p>
        </p:txBody>
      </p:sp>
      <p:sp>
        <p:nvSpPr>
          <p:cNvPr id="13" name="object 13"/>
          <p:cNvSpPr txBox="1"/>
          <p:nvPr/>
        </p:nvSpPr>
        <p:spPr>
          <a:xfrm>
            <a:off x="923290" y="659716"/>
            <a:ext cx="4905879" cy="3138471"/>
          </a:xfrm>
          <a:prstGeom prst="rect">
            <a:avLst/>
          </a:prstGeom>
        </p:spPr>
        <p:txBody>
          <a:bodyPr wrap="square" lIns="0" tIns="0" rIns="0" bIns="0" rtlCol="0">
            <a:noAutofit/>
          </a:bodyPr>
          <a:lstStyle/>
          <a:p>
            <a:pPr marR="12700" algn="r">
              <a:lnSpc>
                <a:spcPts val="4600"/>
              </a:lnSpc>
              <a:spcBef>
                <a:spcPts val="230"/>
              </a:spcBef>
            </a:pPr>
            <a:r>
              <a:rPr sz="4400" spc="-4" dirty="0">
                <a:solidFill>
                  <a:srgbClr val="3B3B3B"/>
                </a:solidFill>
                <a:latin typeface="Arial"/>
                <a:cs typeface="Arial"/>
              </a:rPr>
              <a:t>L</a:t>
            </a:r>
            <a:r>
              <a:rPr sz="4400" spc="9" dirty="0">
                <a:solidFill>
                  <a:srgbClr val="3B3B3B"/>
                </a:solidFill>
                <a:latin typeface="Arial"/>
                <a:cs typeface="Arial"/>
              </a:rPr>
              <a:t>i</a:t>
            </a:r>
            <a:r>
              <a:rPr sz="4400" spc="-4" dirty="0">
                <a:solidFill>
                  <a:srgbClr val="3B3B3B"/>
                </a:solidFill>
                <a:latin typeface="Arial"/>
                <a:cs typeface="Arial"/>
              </a:rPr>
              <a:t>n</a:t>
            </a:r>
            <a:r>
              <a:rPr sz="4400" spc="0" dirty="0">
                <a:solidFill>
                  <a:srgbClr val="3B3B3B"/>
                </a:solidFill>
                <a:latin typeface="Arial"/>
                <a:cs typeface="Arial"/>
              </a:rPr>
              <a:t>ear</a:t>
            </a:r>
            <a:endParaRPr sz="4400">
              <a:latin typeface="Arial"/>
              <a:cs typeface="Arial"/>
            </a:endParaRPr>
          </a:p>
          <a:p>
            <a:pPr marL="12700" marR="1020328">
              <a:lnSpc>
                <a:spcPts val="3590"/>
              </a:lnSpc>
              <a:spcBef>
                <a:spcPts val="715"/>
              </a:spcBef>
            </a:pPr>
            <a:r>
              <a:rPr sz="3200" spc="4" dirty="0">
                <a:solidFill>
                  <a:srgbClr val="3B3B3B"/>
                </a:solidFill>
                <a:latin typeface="Arial"/>
                <a:cs typeface="Arial"/>
              </a:rPr>
              <a:t>co</a:t>
            </a:r>
            <a:r>
              <a:rPr sz="3200" spc="0" dirty="0">
                <a:solidFill>
                  <a:srgbClr val="3B3B3B"/>
                </a:solidFill>
                <a:latin typeface="Arial"/>
                <a:cs typeface="Arial"/>
              </a:rPr>
              <a:t>n</a:t>
            </a:r>
            <a:r>
              <a:rPr sz="3200" spc="4" dirty="0">
                <a:solidFill>
                  <a:srgbClr val="3B3B3B"/>
                </a:solidFill>
                <a:latin typeface="Arial"/>
                <a:cs typeface="Arial"/>
              </a:rPr>
              <a:t>ca</a:t>
            </a:r>
            <a:r>
              <a:rPr sz="3200" spc="0" dirty="0">
                <a:solidFill>
                  <a:srgbClr val="3B3B3B"/>
                </a:solidFill>
                <a:latin typeface="Arial"/>
                <a:cs typeface="Arial"/>
              </a:rPr>
              <a:t>t</a:t>
            </a:r>
            <a:r>
              <a:rPr sz="3200" spc="4" dirty="0">
                <a:solidFill>
                  <a:srgbClr val="3B3B3B"/>
                </a:solidFill>
                <a:latin typeface="Arial"/>
                <a:cs typeface="Arial"/>
              </a:rPr>
              <a:t>en</a:t>
            </a:r>
            <a:r>
              <a:rPr sz="3200" spc="0" dirty="0">
                <a:solidFill>
                  <a:srgbClr val="3B3B3B"/>
                </a:solidFill>
                <a:latin typeface="Arial"/>
                <a:cs typeface="Arial"/>
              </a:rPr>
              <a:t>ate p</a:t>
            </a:r>
            <a:r>
              <a:rPr sz="3200" spc="4" dirty="0">
                <a:solidFill>
                  <a:srgbClr val="3B3B3B"/>
                </a:solidFill>
                <a:latin typeface="Arial"/>
                <a:cs typeface="Arial"/>
              </a:rPr>
              <a:t>hys</a:t>
            </a:r>
            <a:r>
              <a:rPr sz="3200" spc="0" dirty="0">
                <a:solidFill>
                  <a:srgbClr val="3B3B3B"/>
                </a:solidFill>
                <a:latin typeface="Arial"/>
                <a:cs typeface="Arial"/>
              </a:rPr>
              <a:t>ic</a:t>
            </a:r>
            <a:r>
              <a:rPr sz="3200" spc="4" dirty="0">
                <a:solidFill>
                  <a:srgbClr val="3B3B3B"/>
                </a:solidFill>
                <a:latin typeface="Arial"/>
                <a:cs typeface="Arial"/>
              </a:rPr>
              <a:t>a</a:t>
            </a:r>
            <a:r>
              <a:rPr sz="3200" spc="0" dirty="0">
                <a:solidFill>
                  <a:srgbClr val="3B3B3B"/>
                </a:solidFill>
                <a:latin typeface="Arial"/>
                <a:cs typeface="Arial"/>
              </a:rPr>
              <a:t>l </a:t>
            </a:r>
            <a:r>
              <a:rPr sz="3200" spc="4" dirty="0">
                <a:solidFill>
                  <a:srgbClr val="3B3B3B"/>
                </a:solidFill>
                <a:latin typeface="Arial"/>
                <a:cs typeface="Arial"/>
              </a:rPr>
              <a:t>ex</a:t>
            </a:r>
            <a:r>
              <a:rPr sz="3200" spc="-9" dirty="0">
                <a:solidFill>
                  <a:srgbClr val="3B3B3B"/>
                </a:solidFill>
                <a:latin typeface="Arial"/>
                <a:cs typeface="Arial"/>
              </a:rPr>
              <a:t>t</a:t>
            </a:r>
            <a:r>
              <a:rPr sz="3200" spc="4" dirty="0">
                <a:solidFill>
                  <a:srgbClr val="3B3B3B"/>
                </a:solidFill>
                <a:latin typeface="Arial"/>
                <a:cs typeface="Arial"/>
              </a:rPr>
              <a:t>en</a:t>
            </a:r>
            <a:r>
              <a:rPr sz="3200" spc="0" dirty="0">
                <a:solidFill>
                  <a:srgbClr val="3B3B3B"/>
                </a:solidFill>
                <a:latin typeface="Arial"/>
                <a:cs typeface="Arial"/>
              </a:rPr>
              <a:t>ts </a:t>
            </a:r>
            <a:r>
              <a:rPr sz="3200" spc="-9" dirty="0">
                <a:solidFill>
                  <a:srgbClr val="3B3B3B"/>
                </a:solidFill>
                <a:latin typeface="Arial"/>
                <a:cs typeface="Arial"/>
              </a:rPr>
              <a:t>t</a:t>
            </a:r>
            <a:r>
              <a:rPr sz="3200" spc="0" dirty="0">
                <a:solidFill>
                  <a:srgbClr val="3B3B3B"/>
                </a:solidFill>
                <a:latin typeface="Arial"/>
                <a:cs typeface="Arial"/>
              </a:rPr>
              <a:t>o lo</a:t>
            </a:r>
            <a:r>
              <a:rPr sz="3200" spc="4" dirty="0">
                <a:solidFill>
                  <a:srgbClr val="3B3B3B"/>
                </a:solidFill>
                <a:latin typeface="Arial"/>
                <a:cs typeface="Arial"/>
              </a:rPr>
              <a:t>g</a:t>
            </a:r>
            <a:r>
              <a:rPr sz="3200" spc="0" dirty="0">
                <a:solidFill>
                  <a:srgbClr val="3B3B3B"/>
                </a:solidFill>
                <a:latin typeface="Arial"/>
                <a:cs typeface="Arial"/>
              </a:rPr>
              <a:t>i</a:t>
            </a:r>
            <a:r>
              <a:rPr sz="3200" spc="4" dirty="0">
                <a:solidFill>
                  <a:srgbClr val="3B3B3B"/>
                </a:solidFill>
                <a:latin typeface="Arial"/>
                <a:cs typeface="Arial"/>
              </a:rPr>
              <a:t>ca</a:t>
            </a:r>
            <a:r>
              <a:rPr sz="3200" spc="0" dirty="0">
                <a:solidFill>
                  <a:srgbClr val="3B3B3B"/>
                </a:solidFill>
                <a:latin typeface="Arial"/>
                <a:cs typeface="Arial"/>
              </a:rPr>
              <a:t>l </a:t>
            </a:r>
            <a:r>
              <a:rPr sz="3200" spc="4" dirty="0">
                <a:solidFill>
                  <a:srgbClr val="3B3B3B"/>
                </a:solidFill>
                <a:latin typeface="Arial"/>
                <a:cs typeface="Arial"/>
              </a:rPr>
              <a:t>vo</a:t>
            </a:r>
            <a:r>
              <a:rPr sz="3200" spc="-9" dirty="0">
                <a:solidFill>
                  <a:srgbClr val="3B3B3B"/>
                </a:solidFill>
                <a:latin typeface="Arial"/>
                <a:cs typeface="Arial"/>
              </a:rPr>
              <a:t>l</a:t>
            </a:r>
            <a:r>
              <a:rPr sz="3200" spc="4" dirty="0">
                <a:solidFill>
                  <a:srgbClr val="3B3B3B"/>
                </a:solidFill>
                <a:latin typeface="Arial"/>
                <a:cs typeface="Arial"/>
              </a:rPr>
              <a:t>u</a:t>
            </a:r>
            <a:r>
              <a:rPr sz="3200" spc="0" dirty="0">
                <a:solidFill>
                  <a:srgbClr val="3B3B3B"/>
                </a:solidFill>
                <a:latin typeface="Arial"/>
                <a:cs typeface="Arial"/>
              </a:rPr>
              <a:t>me</a:t>
            </a:r>
            <a:endParaRPr sz="3200">
              <a:latin typeface="Arial"/>
              <a:cs typeface="Arial"/>
            </a:endParaRPr>
          </a:p>
          <a:p>
            <a:pPr marL="12700" marR="2357797">
              <a:lnSpc>
                <a:spcPts val="3590"/>
              </a:lnSpc>
              <a:spcBef>
                <a:spcPts val="1409"/>
              </a:spcBef>
            </a:pPr>
            <a:r>
              <a:rPr sz="3200" spc="0" dirty="0">
                <a:solidFill>
                  <a:srgbClr val="3B3B3B"/>
                </a:solidFill>
                <a:latin typeface="Arial"/>
                <a:cs typeface="Arial"/>
              </a:rPr>
              <a:t>fle</a:t>
            </a:r>
            <a:r>
              <a:rPr sz="3200" spc="4" dirty="0">
                <a:solidFill>
                  <a:srgbClr val="3B3B3B"/>
                </a:solidFill>
                <a:latin typeface="Arial"/>
                <a:cs typeface="Arial"/>
              </a:rPr>
              <a:t>x</a:t>
            </a:r>
            <a:r>
              <a:rPr sz="3200" spc="0" dirty="0">
                <a:solidFill>
                  <a:srgbClr val="3B3B3B"/>
                </a:solidFill>
                <a:latin typeface="Arial"/>
                <a:cs typeface="Arial"/>
              </a:rPr>
              <a:t>i</a:t>
            </a:r>
            <a:r>
              <a:rPr sz="3200" spc="4" dirty="0">
                <a:solidFill>
                  <a:srgbClr val="3B3B3B"/>
                </a:solidFill>
                <a:latin typeface="Arial"/>
                <a:cs typeface="Arial"/>
              </a:rPr>
              <a:t>b</a:t>
            </a:r>
            <a:r>
              <a:rPr sz="3200" spc="0" dirty="0">
                <a:solidFill>
                  <a:srgbClr val="3B3B3B"/>
                </a:solidFill>
                <a:latin typeface="Arial"/>
                <a:cs typeface="Arial"/>
              </a:rPr>
              <a:t>le </a:t>
            </a:r>
            <a:r>
              <a:rPr sz="3200" spc="4" dirty="0">
                <a:solidFill>
                  <a:srgbClr val="3B3B3B"/>
                </a:solidFill>
                <a:latin typeface="Arial"/>
                <a:cs typeface="Arial"/>
              </a:rPr>
              <a:t>spa</a:t>
            </a:r>
            <a:r>
              <a:rPr sz="3200" spc="0" dirty="0">
                <a:solidFill>
                  <a:srgbClr val="3B3B3B"/>
                </a:solidFill>
                <a:latin typeface="Arial"/>
                <a:cs typeface="Arial"/>
              </a:rPr>
              <a:t>ce </a:t>
            </a:r>
            <a:r>
              <a:rPr sz="3200" spc="4" dirty="0">
                <a:solidFill>
                  <a:srgbClr val="3B3B3B"/>
                </a:solidFill>
                <a:latin typeface="Arial"/>
                <a:cs typeface="Arial"/>
              </a:rPr>
              <a:t>a</a:t>
            </a:r>
            <a:r>
              <a:rPr sz="3200" spc="0" dirty="0">
                <a:solidFill>
                  <a:srgbClr val="3B3B3B"/>
                </a:solidFill>
                <a:latin typeface="Arial"/>
                <a:cs typeface="Arial"/>
              </a:rPr>
              <a:t>l</a:t>
            </a:r>
            <a:r>
              <a:rPr sz="3200" spc="-9" dirty="0">
                <a:solidFill>
                  <a:srgbClr val="3B3B3B"/>
                </a:solidFill>
                <a:latin typeface="Arial"/>
                <a:cs typeface="Arial"/>
              </a:rPr>
              <a:t>l</a:t>
            </a:r>
            <a:r>
              <a:rPr sz="3200" spc="4" dirty="0">
                <a:solidFill>
                  <a:srgbClr val="3B3B3B"/>
                </a:solidFill>
                <a:latin typeface="Arial"/>
                <a:cs typeface="Arial"/>
              </a:rPr>
              <a:t>oca</a:t>
            </a:r>
            <a:r>
              <a:rPr sz="3200" spc="0" dirty="0">
                <a:solidFill>
                  <a:srgbClr val="3B3B3B"/>
                </a:solidFill>
                <a:latin typeface="Arial"/>
                <a:cs typeface="Arial"/>
              </a:rPr>
              <a:t>t</a:t>
            </a:r>
            <a:r>
              <a:rPr sz="3200" spc="-14" dirty="0">
                <a:solidFill>
                  <a:srgbClr val="3B3B3B"/>
                </a:solidFill>
                <a:latin typeface="Arial"/>
                <a:cs typeface="Arial"/>
              </a:rPr>
              <a:t>i</a:t>
            </a:r>
            <a:r>
              <a:rPr sz="3200" spc="4" dirty="0">
                <a:solidFill>
                  <a:srgbClr val="3B3B3B"/>
                </a:solidFill>
                <a:latin typeface="Arial"/>
                <a:cs typeface="Arial"/>
              </a:rPr>
              <a:t>o</a:t>
            </a:r>
            <a:r>
              <a:rPr sz="3200" spc="0" dirty="0">
                <a:solidFill>
                  <a:srgbClr val="3B3B3B"/>
                </a:solidFill>
                <a:latin typeface="Arial"/>
                <a:cs typeface="Arial"/>
              </a:rPr>
              <a:t>n</a:t>
            </a:r>
            <a:endParaRPr sz="3200">
              <a:latin typeface="Arial"/>
              <a:cs typeface="Arial"/>
            </a:endParaRPr>
          </a:p>
        </p:txBody>
      </p:sp>
      <p:sp>
        <p:nvSpPr>
          <p:cNvPr id="12" name="object 12"/>
          <p:cNvSpPr txBox="1"/>
          <p:nvPr/>
        </p:nvSpPr>
        <p:spPr>
          <a:xfrm>
            <a:off x="599440" y="14702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1" name="object 11"/>
          <p:cNvSpPr txBox="1"/>
          <p:nvPr/>
        </p:nvSpPr>
        <p:spPr>
          <a:xfrm>
            <a:off x="599440" y="301706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0" name="object 10"/>
          <p:cNvSpPr txBox="1"/>
          <p:nvPr/>
        </p:nvSpPr>
        <p:spPr>
          <a:xfrm>
            <a:off x="923290" y="4637658"/>
            <a:ext cx="1782198"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a:t>
            </a:r>
            <a:r>
              <a:rPr sz="3200" spc="0" dirty="0">
                <a:solidFill>
                  <a:srgbClr val="3B3B3B"/>
                </a:solidFill>
                <a:latin typeface="Arial"/>
                <a:cs typeface="Arial"/>
              </a:rPr>
              <a:t>x</a:t>
            </a:r>
            <a:r>
              <a:rPr sz="3200" spc="4" dirty="0">
                <a:solidFill>
                  <a:srgbClr val="3B3B3B"/>
                </a:solidFill>
                <a:latin typeface="Arial"/>
                <a:cs typeface="Arial"/>
              </a:rPr>
              <a:t>a</a:t>
            </a:r>
            <a:r>
              <a:rPr sz="3200" spc="0" dirty="0">
                <a:solidFill>
                  <a:srgbClr val="3B3B3B"/>
                </a:solidFill>
                <a:latin typeface="Arial"/>
                <a:cs typeface="Arial"/>
              </a:rPr>
              <a:t>mpl</a:t>
            </a:r>
            <a:r>
              <a:rPr sz="3200" spc="4" dirty="0">
                <a:solidFill>
                  <a:srgbClr val="3B3B3B"/>
                </a:solidFill>
                <a:latin typeface="Arial"/>
                <a:cs typeface="Arial"/>
              </a:rPr>
              <a:t>e</a:t>
            </a:r>
            <a:r>
              <a:rPr sz="3200" spc="0" dirty="0">
                <a:solidFill>
                  <a:srgbClr val="3B3B3B"/>
                </a:solidFill>
                <a:latin typeface="Arial"/>
                <a:cs typeface="Arial"/>
              </a:rPr>
              <a:t>:</a:t>
            </a:r>
            <a:endParaRPr sz="3200">
              <a:latin typeface="Arial"/>
              <a:cs typeface="Arial"/>
            </a:endParaRPr>
          </a:p>
        </p:txBody>
      </p:sp>
      <p:sp>
        <p:nvSpPr>
          <p:cNvPr id="9" name="object 9"/>
          <p:cNvSpPr txBox="1"/>
          <p:nvPr/>
        </p:nvSpPr>
        <p:spPr>
          <a:xfrm>
            <a:off x="599440" y="474426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8" name="object 8"/>
          <p:cNvSpPr txBox="1"/>
          <p:nvPr/>
        </p:nvSpPr>
        <p:spPr>
          <a:xfrm>
            <a:off x="1355090" y="5268102"/>
            <a:ext cx="2235567"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3B3B3B"/>
                </a:solidFill>
                <a:latin typeface="Arial"/>
                <a:cs typeface="Arial"/>
              </a:rPr>
              <a:t>2</a:t>
            </a:r>
            <a:r>
              <a:rPr sz="2800" spc="9" dirty="0">
                <a:solidFill>
                  <a:srgbClr val="3B3B3B"/>
                </a:solidFill>
                <a:latin typeface="Arial"/>
                <a:cs typeface="Arial"/>
              </a:rPr>
              <a:t>x</a:t>
            </a:r>
            <a:r>
              <a:rPr sz="2800" spc="0" dirty="0">
                <a:solidFill>
                  <a:srgbClr val="3B3B3B"/>
                </a:solidFill>
                <a:latin typeface="Arial"/>
                <a:cs typeface="Arial"/>
              </a:rPr>
              <a:t>99 </a:t>
            </a:r>
            <a:r>
              <a:rPr sz="2800" spc="9" dirty="0">
                <a:solidFill>
                  <a:srgbClr val="3B3B3B"/>
                </a:solidFill>
                <a:latin typeface="Arial"/>
                <a:cs typeface="Arial"/>
              </a:rPr>
              <a:t>p</a:t>
            </a:r>
            <a:r>
              <a:rPr sz="2800" spc="0" dirty="0">
                <a:solidFill>
                  <a:srgbClr val="3B3B3B"/>
                </a:solidFill>
                <a:latin typeface="Arial"/>
                <a:cs typeface="Arial"/>
              </a:rPr>
              <a:t>hys</a:t>
            </a:r>
            <a:r>
              <a:rPr sz="2800" spc="4" dirty="0">
                <a:solidFill>
                  <a:srgbClr val="3B3B3B"/>
                </a:solidFill>
                <a:latin typeface="Arial"/>
                <a:cs typeface="Arial"/>
              </a:rPr>
              <a:t>i</a:t>
            </a:r>
            <a:r>
              <a:rPr sz="2800" spc="0" dirty="0">
                <a:solidFill>
                  <a:srgbClr val="3B3B3B"/>
                </a:solidFill>
                <a:latin typeface="Arial"/>
                <a:cs typeface="Arial"/>
              </a:rPr>
              <a:t>cal</a:t>
            </a:r>
            <a:endParaRPr sz="2800">
              <a:latin typeface="Arial"/>
              <a:cs typeface="Arial"/>
            </a:endParaRPr>
          </a:p>
        </p:txBody>
      </p:sp>
      <p:sp>
        <p:nvSpPr>
          <p:cNvPr id="7" name="object 7"/>
          <p:cNvSpPr txBox="1"/>
          <p:nvPr/>
        </p:nvSpPr>
        <p:spPr>
          <a:xfrm>
            <a:off x="3611372" y="5268102"/>
            <a:ext cx="1225194"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3B3B3B"/>
                </a:solidFill>
                <a:latin typeface="Arial"/>
                <a:cs typeface="Arial"/>
              </a:rPr>
              <a:t>extents</a:t>
            </a:r>
            <a:endParaRPr sz="2800">
              <a:latin typeface="Arial"/>
              <a:cs typeface="Arial"/>
            </a:endParaRPr>
          </a:p>
        </p:txBody>
      </p:sp>
      <p:sp>
        <p:nvSpPr>
          <p:cNvPr id="6" name="object 6"/>
          <p:cNvSpPr txBox="1"/>
          <p:nvPr/>
        </p:nvSpPr>
        <p:spPr>
          <a:xfrm>
            <a:off x="1031240" y="5360749"/>
            <a:ext cx="176606" cy="185419"/>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5" name="object 5"/>
          <p:cNvSpPr txBox="1"/>
          <p:nvPr/>
        </p:nvSpPr>
        <p:spPr>
          <a:xfrm>
            <a:off x="1355090" y="5807852"/>
            <a:ext cx="3025241" cy="381000"/>
          </a:xfrm>
          <a:prstGeom prst="rect">
            <a:avLst/>
          </a:prstGeom>
        </p:spPr>
        <p:txBody>
          <a:bodyPr wrap="square" lIns="0" tIns="0" rIns="0" bIns="0" rtlCol="0">
            <a:noAutofit/>
          </a:bodyPr>
          <a:lstStyle/>
          <a:p>
            <a:pPr marL="12700">
              <a:lnSpc>
                <a:spcPts val="2960"/>
              </a:lnSpc>
              <a:spcBef>
                <a:spcPts val="148"/>
              </a:spcBef>
            </a:pPr>
            <a:r>
              <a:rPr sz="2800" spc="0" dirty="0">
                <a:solidFill>
                  <a:srgbClr val="3B3B3B"/>
                </a:solidFill>
                <a:latin typeface="Arial"/>
                <a:cs typeface="Arial"/>
              </a:rPr>
              <a:t>198 </a:t>
            </a:r>
            <a:r>
              <a:rPr sz="2800" spc="-4" dirty="0">
                <a:solidFill>
                  <a:srgbClr val="3B3B3B"/>
                </a:solidFill>
                <a:latin typeface="Arial"/>
                <a:cs typeface="Arial"/>
              </a:rPr>
              <a:t>l</a:t>
            </a:r>
            <a:r>
              <a:rPr sz="2800" spc="9" dirty="0">
                <a:solidFill>
                  <a:srgbClr val="3B3B3B"/>
                </a:solidFill>
                <a:latin typeface="Arial"/>
                <a:cs typeface="Arial"/>
              </a:rPr>
              <a:t>o</a:t>
            </a:r>
            <a:r>
              <a:rPr sz="2800" spc="0" dirty="0">
                <a:solidFill>
                  <a:srgbClr val="3B3B3B"/>
                </a:solidFill>
                <a:latin typeface="Arial"/>
                <a:cs typeface="Arial"/>
              </a:rPr>
              <a:t>g</a:t>
            </a:r>
            <a:r>
              <a:rPr sz="2800" spc="-4" dirty="0">
                <a:solidFill>
                  <a:srgbClr val="3B3B3B"/>
                </a:solidFill>
                <a:latin typeface="Arial"/>
                <a:cs typeface="Arial"/>
              </a:rPr>
              <a:t>i</a:t>
            </a:r>
            <a:r>
              <a:rPr sz="2800" spc="0" dirty="0">
                <a:solidFill>
                  <a:srgbClr val="3B3B3B"/>
                </a:solidFill>
                <a:latin typeface="Arial"/>
                <a:cs typeface="Arial"/>
              </a:rPr>
              <a:t>cal extents</a:t>
            </a:r>
            <a:endParaRPr sz="2800">
              <a:latin typeface="Arial"/>
              <a:cs typeface="Arial"/>
            </a:endParaRPr>
          </a:p>
        </p:txBody>
      </p:sp>
      <p:sp>
        <p:nvSpPr>
          <p:cNvPr id="4" name="object 4"/>
          <p:cNvSpPr txBox="1"/>
          <p:nvPr/>
        </p:nvSpPr>
        <p:spPr>
          <a:xfrm>
            <a:off x="1031240" y="5901769"/>
            <a:ext cx="176606" cy="185420"/>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3" name="object 3"/>
          <p:cNvSpPr txBox="1"/>
          <p:nvPr/>
        </p:nvSpPr>
        <p:spPr>
          <a:xfrm>
            <a:off x="9773920" y="7346119"/>
            <a:ext cx="28054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215900" y="6479540"/>
            <a:ext cx="9575800" cy="1076960"/>
          </a:xfrm>
          <a:prstGeom prst="rect">
            <a:avLst/>
          </a:prstGeom>
        </p:spPr>
        <p:txBody>
          <a:bodyPr wrap="square" lIns="0" tIns="0" rIns="0" bIns="0" rtlCol="0">
            <a:noAutofit/>
          </a:bodyPr>
          <a:lstStyle/>
          <a:p>
            <a:pPr marL="90170">
              <a:lnSpc>
                <a:spcPts val="3155"/>
              </a:lnSpc>
              <a:spcBef>
                <a:spcPts val="212"/>
              </a:spcBef>
            </a:pPr>
            <a:r>
              <a:rPr sz="4200" spc="0" baseline="-2070" dirty="0">
                <a:solidFill>
                  <a:srgbClr val="FFFF00"/>
                </a:solidFill>
                <a:latin typeface="Times New Roman"/>
                <a:cs typeface="Times New Roman"/>
              </a:rPr>
              <a:t># </a:t>
            </a:r>
            <a:r>
              <a:rPr sz="4200" spc="9" baseline="-2070" dirty="0">
                <a:solidFill>
                  <a:srgbClr val="FFFF00"/>
                </a:solidFill>
                <a:latin typeface="Times New Roman"/>
                <a:cs typeface="Times New Roman"/>
              </a:rPr>
              <a:t> </a:t>
            </a:r>
            <a:r>
              <a:rPr sz="4200" spc="0" baseline="-2070" dirty="0">
                <a:solidFill>
                  <a:srgbClr val="FFFF00"/>
                </a:solidFill>
                <a:latin typeface="Times New Roman"/>
                <a:cs typeface="Times New Roman"/>
              </a:rPr>
              <a:t>lv</a:t>
            </a:r>
            <a:r>
              <a:rPr sz="4200" spc="12" baseline="-2070" dirty="0">
                <a:solidFill>
                  <a:srgbClr val="FFFF00"/>
                </a:solidFill>
                <a:latin typeface="Times New Roman"/>
                <a:cs typeface="Times New Roman"/>
              </a:rPr>
              <a:t>c</a:t>
            </a:r>
            <a:r>
              <a:rPr sz="4200" spc="0" baseline="-2070" dirty="0">
                <a:solidFill>
                  <a:srgbClr val="FFFF00"/>
                </a:solidFill>
                <a:latin typeface="Times New Roman"/>
                <a:cs typeface="Times New Roman"/>
              </a:rPr>
              <a:t>r</a:t>
            </a:r>
            <a:r>
              <a:rPr sz="4200" spc="12" baseline="-2070" dirty="0">
                <a:solidFill>
                  <a:srgbClr val="FFFF00"/>
                </a:solidFill>
                <a:latin typeface="Times New Roman"/>
                <a:cs typeface="Times New Roman"/>
              </a:rPr>
              <a:t>e</a:t>
            </a:r>
            <a:r>
              <a:rPr sz="4200" spc="0" baseline="-2070" dirty="0">
                <a:solidFill>
                  <a:srgbClr val="FFFF00"/>
                </a:solidFill>
                <a:latin typeface="Times New Roman"/>
                <a:cs typeface="Times New Roman"/>
              </a:rPr>
              <a:t>a</a:t>
            </a:r>
            <a:r>
              <a:rPr sz="4200" spc="12" baseline="-2070" dirty="0">
                <a:solidFill>
                  <a:srgbClr val="FFFF00"/>
                </a:solidFill>
                <a:latin typeface="Times New Roman"/>
                <a:cs typeface="Times New Roman"/>
              </a:rPr>
              <a:t>t</a:t>
            </a:r>
            <a:r>
              <a:rPr sz="4200" spc="0" baseline="-2070" dirty="0">
                <a:solidFill>
                  <a:srgbClr val="FFFF00"/>
                </a:solidFill>
                <a:latin typeface="Times New Roman"/>
                <a:cs typeface="Times New Roman"/>
              </a:rPr>
              <a:t>e</a:t>
            </a:r>
            <a:r>
              <a:rPr sz="4200" spc="581" baseline="-2070" dirty="0">
                <a:solidFill>
                  <a:srgbClr val="FFFF00"/>
                </a:solidFill>
                <a:latin typeface="Times New Roman"/>
                <a:cs typeface="Times New Roman"/>
              </a:rPr>
              <a:t> </a:t>
            </a:r>
            <a:r>
              <a:rPr sz="4200" spc="9" baseline="-2070" dirty="0">
                <a:solidFill>
                  <a:srgbClr val="FFFF00"/>
                </a:solidFill>
                <a:latin typeface="Times New Roman"/>
                <a:cs typeface="Times New Roman"/>
              </a:rPr>
              <a:t>-</a:t>
            </a:r>
            <a:r>
              <a:rPr sz="4200" spc="0" baseline="-2070" dirty="0">
                <a:solidFill>
                  <a:srgbClr val="FFFF00"/>
                </a:solidFill>
                <a:latin typeface="Times New Roman"/>
                <a:cs typeface="Times New Roman"/>
              </a:rPr>
              <a:t>L  </a:t>
            </a:r>
            <a:r>
              <a:rPr sz="4200" spc="8" baseline="-2070" dirty="0">
                <a:solidFill>
                  <a:srgbClr val="FFFF00"/>
                </a:solidFill>
                <a:latin typeface="Times New Roman"/>
                <a:cs typeface="Times New Roman"/>
              </a:rPr>
              <a:t>5</a:t>
            </a:r>
            <a:r>
              <a:rPr sz="4200" spc="0" baseline="-2070" dirty="0">
                <a:solidFill>
                  <a:srgbClr val="FFFF00"/>
                </a:solidFill>
                <a:latin typeface="Times New Roman"/>
                <a:cs typeface="Times New Roman"/>
              </a:rPr>
              <a:t>0G </a:t>
            </a:r>
            <a:r>
              <a:rPr sz="4200" spc="232" baseline="-2070" dirty="0">
                <a:solidFill>
                  <a:srgbClr val="FFFF00"/>
                </a:solidFill>
                <a:latin typeface="Times New Roman"/>
                <a:cs typeface="Times New Roman"/>
              </a:rPr>
              <a:t> </a:t>
            </a:r>
            <a:r>
              <a:rPr sz="4200" spc="9" baseline="-2070" dirty="0">
                <a:solidFill>
                  <a:srgbClr val="FFFF00"/>
                </a:solidFill>
                <a:latin typeface="Times New Roman"/>
                <a:cs typeface="Times New Roman"/>
              </a:rPr>
              <a:t>-</a:t>
            </a:r>
            <a:r>
              <a:rPr sz="4200" spc="0" baseline="-2070" dirty="0">
                <a:solidFill>
                  <a:srgbClr val="FFFF00"/>
                </a:solidFill>
                <a:latin typeface="Times New Roman"/>
                <a:cs typeface="Times New Roman"/>
              </a:rPr>
              <a:t>n  </a:t>
            </a:r>
            <a:r>
              <a:rPr sz="4200" spc="9" baseline="-2070" dirty="0">
                <a:solidFill>
                  <a:srgbClr val="FFFF00"/>
                </a:solidFill>
                <a:latin typeface="Times New Roman"/>
                <a:cs typeface="Times New Roman"/>
              </a:rPr>
              <a:t>l</a:t>
            </a:r>
            <a:r>
              <a:rPr sz="4200" spc="0" baseline="-2070" dirty="0">
                <a:solidFill>
                  <a:srgbClr val="FFFF00"/>
                </a:solidFill>
                <a:latin typeface="Times New Roman"/>
                <a:cs typeface="Times New Roman"/>
              </a:rPr>
              <a:t>v_</a:t>
            </a:r>
            <a:r>
              <a:rPr sz="4200" spc="9" baseline="-2070" dirty="0">
                <a:solidFill>
                  <a:srgbClr val="FFFF00"/>
                </a:solidFill>
                <a:latin typeface="Times New Roman"/>
                <a:cs typeface="Times New Roman"/>
              </a:rPr>
              <a:t>l</a:t>
            </a:r>
            <a:r>
              <a:rPr sz="4200" spc="0" baseline="-2070" dirty="0">
                <a:solidFill>
                  <a:srgbClr val="FFFF00"/>
                </a:solidFill>
                <a:latin typeface="Times New Roman"/>
                <a:cs typeface="Times New Roman"/>
              </a:rPr>
              <a:t>i</a:t>
            </a:r>
            <a:r>
              <a:rPr sz="4200" spc="9" baseline="-2070" dirty="0">
                <a:solidFill>
                  <a:srgbClr val="FFFF00"/>
                </a:solidFill>
                <a:latin typeface="Times New Roman"/>
                <a:cs typeface="Times New Roman"/>
              </a:rPr>
              <a:t>n</a:t>
            </a:r>
            <a:r>
              <a:rPr sz="4200" spc="0" baseline="-2070" dirty="0">
                <a:solidFill>
                  <a:srgbClr val="FFFF00"/>
                </a:solidFill>
                <a:latin typeface="Times New Roman"/>
                <a:cs typeface="Times New Roman"/>
              </a:rPr>
              <a:t>e</a:t>
            </a:r>
            <a:r>
              <a:rPr sz="4200" spc="9" baseline="-2070" dirty="0">
                <a:solidFill>
                  <a:srgbClr val="FFFF00"/>
                </a:solidFill>
                <a:latin typeface="Times New Roman"/>
                <a:cs typeface="Times New Roman"/>
              </a:rPr>
              <a:t>a</a:t>
            </a:r>
            <a:r>
              <a:rPr sz="4200" spc="0" baseline="-2070" dirty="0">
                <a:solidFill>
                  <a:srgbClr val="FFFF00"/>
                </a:solidFill>
                <a:latin typeface="Times New Roman"/>
                <a:cs typeface="Times New Roman"/>
              </a:rPr>
              <a:t>r  </a:t>
            </a:r>
            <a:r>
              <a:rPr sz="4200" spc="9" baseline="-2070" dirty="0">
                <a:solidFill>
                  <a:srgbClr val="FFFF00"/>
                </a:solidFill>
                <a:latin typeface="Times New Roman"/>
                <a:cs typeface="Times New Roman"/>
              </a:rPr>
              <a:t>v</a:t>
            </a:r>
            <a:r>
              <a:rPr sz="4200" spc="0" baseline="-2070" dirty="0">
                <a:solidFill>
                  <a:srgbClr val="FFFF00"/>
                </a:solidFill>
                <a:latin typeface="Times New Roman"/>
                <a:cs typeface="Times New Roman"/>
              </a:rPr>
              <a:t>g_</a:t>
            </a:r>
            <a:r>
              <a:rPr sz="4200" spc="9" baseline="-2070" dirty="0">
                <a:solidFill>
                  <a:srgbClr val="FFFF00"/>
                </a:solidFill>
                <a:latin typeface="Times New Roman"/>
                <a:cs typeface="Times New Roman"/>
              </a:rPr>
              <a:t>t</a:t>
            </a:r>
            <a:r>
              <a:rPr sz="4200" spc="0" baseline="-2070" dirty="0">
                <a:solidFill>
                  <a:srgbClr val="FFFF00"/>
                </a:solidFill>
                <a:latin typeface="Times New Roman"/>
                <a:cs typeface="Times New Roman"/>
              </a:rPr>
              <a:t>e</a:t>
            </a:r>
            <a:r>
              <a:rPr sz="4200" spc="9" baseline="-2070" dirty="0">
                <a:solidFill>
                  <a:srgbClr val="FFFF00"/>
                </a:solidFill>
                <a:latin typeface="Times New Roman"/>
                <a:cs typeface="Times New Roman"/>
              </a:rPr>
              <a:t>s</a:t>
            </a:r>
            <a:r>
              <a:rPr sz="4200" spc="0" baseline="-2070" dirty="0">
                <a:solidFill>
                  <a:srgbClr val="FFFF00"/>
                </a:solidFill>
                <a:latin typeface="Times New Roman"/>
                <a:cs typeface="Times New Roman"/>
              </a:rPr>
              <a:t>t</a:t>
            </a:r>
            <a:endParaRPr sz="2800">
              <a:latin typeface="Times New Roman"/>
              <a:cs typeface="Times New Roman"/>
            </a:endParaRPr>
          </a:p>
          <a:p>
            <a:pPr marL="90170">
              <a:lnSpc>
                <a:spcPts val="2865"/>
              </a:lnSpc>
            </a:pPr>
            <a:r>
              <a:rPr sz="4200" spc="0" baseline="1035" dirty="0">
                <a:solidFill>
                  <a:srgbClr val="FFFF00"/>
                </a:solidFill>
                <a:latin typeface="Times New Roman"/>
                <a:cs typeface="Times New Roman"/>
              </a:rPr>
              <a:t># </a:t>
            </a:r>
            <a:r>
              <a:rPr sz="4200" spc="9" baseline="1035" dirty="0">
                <a:solidFill>
                  <a:srgbClr val="FFFF00"/>
                </a:solidFill>
                <a:latin typeface="Times New Roman"/>
                <a:cs typeface="Times New Roman"/>
              </a:rPr>
              <a:t> </a:t>
            </a:r>
            <a:r>
              <a:rPr sz="4200" spc="0" baseline="1035" dirty="0">
                <a:solidFill>
                  <a:srgbClr val="FFFF00"/>
                </a:solidFill>
                <a:latin typeface="Times New Roman"/>
                <a:cs typeface="Times New Roman"/>
              </a:rPr>
              <a:t>lv</a:t>
            </a:r>
            <a:r>
              <a:rPr sz="4200" spc="12" baseline="1035" dirty="0">
                <a:solidFill>
                  <a:srgbClr val="FFFF00"/>
                </a:solidFill>
                <a:latin typeface="Times New Roman"/>
                <a:cs typeface="Times New Roman"/>
              </a:rPr>
              <a:t>c</a:t>
            </a:r>
            <a:r>
              <a:rPr sz="4200" spc="0" baseline="1035" dirty="0">
                <a:solidFill>
                  <a:srgbClr val="FFFF00"/>
                </a:solidFill>
                <a:latin typeface="Times New Roman"/>
                <a:cs typeface="Times New Roman"/>
              </a:rPr>
              <a:t>r</a:t>
            </a:r>
            <a:r>
              <a:rPr sz="4200" spc="12" baseline="1035" dirty="0">
                <a:solidFill>
                  <a:srgbClr val="FFFF00"/>
                </a:solidFill>
                <a:latin typeface="Times New Roman"/>
                <a:cs typeface="Times New Roman"/>
              </a:rPr>
              <a:t>e</a:t>
            </a:r>
            <a:r>
              <a:rPr sz="4200" spc="0" baseline="1035" dirty="0">
                <a:solidFill>
                  <a:srgbClr val="FFFF00"/>
                </a:solidFill>
                <a:latin typeface="Times New Roman"/>
                <a:cs typeface="Times New Roman"/>
              </a:rPr>
              <a:t>a</a:t>
            </a:r>
            <a:r>
              <a:rPr sz="4200" spc="12" baseline="1035" dirty="0">
                <a:solidFill>
                  <a:srgbClr val="FFFF00"/>
                </a:solidFill>
                <a:latin typeface="Times New Roman"/>
                <a:cs typeface="Times New Roman"/>
              </a:rPr>
              <a:t>t</a:t>
            </a:r>
            <a:r>
              <a:rPr sz="4200" spc="0" baseline="1035" dirty="0">
                <a:solidFill>
                  <a:srgbClr val="FFFF00"/>
                </a:solidFill>
                <a:latin typeface="Times New Roman"/>
                <a:cs typeface="Times New Roman"/>
              </a:rPr>
              <a:t>e</a:t>
            </a:r>
            <a:r>
              <a:rPr sz="4200" spc="581" baseline="1035" dirty="0">
                <a:solidFill>
                  <a:srgbClr val="FFFF00"/>
                </a:solidFill>
                <a:latin typeface="Times New Roman"/>
                <a:cs typeface="Times New Roman"/>
              </a:rPr>
              <a:t> </a:t>
            </a:r>
            <a:r>
              <a:rPr sz="4200" spc="16" baseline="1035" dirty="0">
                <a:solidFill>
                  <a:srgbClr val="FFFF00"/>
                </a:solidFill>
                <a:latin typeface="Times New Roman"/>
                <a:cs typeface="Times New Roman"/>
              </a:rPr>
              <a:t>-</a:t>
            </a:r>
            <a:r>
              <a:rPr sz="4200" spc="0" baseline="1035" dirty="0">
                <a:solidFill>
                  <a:srgbClr val="FFFF00"/>
                </a:solidFill>
                <a:latin typeface="Times New Roman"/>
                <a:cs typeface="Times New Roman"/>
              </a:rPr>
              <a:t>l</a:t>
            </a:r>
            <a:r>
              <a:rPr sz="4200" spc="263" baseline="1035" dirty="0">
                <a:solidFill>
                  <a:srgbClr val="FFFF00"/>
                </a:solidFill>
                <a:latin typeface="Times New Roman"/>
                <a:cs typeface="Times New Roman"/>
              </a:rPr>
              <a:t> </a:t>
            </a:r>
            <a:r>
              <a:rPr sz="4200" spc="8" baseline="1035" dirty="0">
                <a:solidFill>
                  <a:srgbClr val="FFFF00"/>
                </a:solidFill>
                <a:latin typeface="Times New Roman"/>
                <a:cs typeface="Times New Roman"/>
              </a:rPr>
              <a:t>1</a:t>
            </a:r>
            <a:r>
              <a:rPr sz="4200" spc="0" baseline="1035" dirty="0">
                <a:solidFill>
                  <a:srgbClr val="FFFF00"/>
                </a:solidFill>
                <a:latin typeface="Times New Roman"/>
                <a:cs typeface="Times New Roman"/>
              </a:rPr>
              <a:t>0</a:t>
            </a:r>
            <a:r>
              <a:rPr sz="4200" spc="8" baseline="1035" dirty="0">
                <a:solidFill>
                  <a:srgbClr val="FFFF00"/>
                </a:solidFill>
                <a:latin typeface="Times New Roman"/>
                <a:cs typeface="Times New Roman"/>
              </a:rPr>
              <a:t>0</a:t>
            </a:r>
            <a:r>
              <a:rPr sz="4200" spc="0" baseline="1035" dirty="0">
                <a:solidFill>
                  <a:srgbClr val="FFFF00"/>
                </a:solidFill>
                <a:latin typeface="Times New Roman"/>
                <a:cs typeface="Times New Roman"/>
              </a:rPr>
              <a:t>%</a:t>
            </a:r>
            <a:r>
              <a:rPr sz="4200" spc="8" baseline="1035" dirty="0">
                <a:solidFill>
                  <a:srgbClr val="FFFF00"/>
                </a:solidFill>
                <a:latin typeface="Times New Roman"/>
                <a:cs typeface="Times New Roman"/>
              </a:rPr>
              <a:t>F</a:t>
            </a:r>
            <a:r>
              <a:rPr sz="4200" spc="0" baseline="1035" dirty="0">
                <a:solidFill>
                  <a:srgbClr val="FFFF00"/>
                </a:solidFill>
                <a:latin typeface="Times New Roman"/>
                <a:cs typeface="Times New Roman"/>
              </a:rPr>
              <a:t>REE </a:t>
            </a:r>
            <a:r>
              <a:rPr sz="4200" spc="289" baseline="1035" dirty="0">
                <a:solidFill>
                  <a:srgbClr val="FFFF00"/>
                </a:solidFill>
                <a:latin typeface="Times New Roman"/>
                <a:cs typeface="Times New Roman"/>
              </a:rPr>
              <a:t> </a:t>
            </a:r>
            <a:r>
              <a:rPr sz="4200" spc="0" baseline="1035" dirty="0">
                <a:solidFill>
                  <a:srgbClr val="FFFF00"/>
                </a:solidFill>
                <a:latin typeface="Times New Roman"/>
                <a:cs typeface="Times New Roman"/>
              </a:rPr>
              <a:t>-n </a:t>
            </a:r>
            <a:r>
              <a:rPr sz="4200" spc="476" baseline="1035" dirty="0">
                <a:solidFill>
                  <a:srgbClr val="FFFF00"/>
                </a:solidFill>
                <a:latin typeface="Times New Roman"/>
                <a:cs typeface="Times New Roman"/>
              </a:rPr>
              <a:t> </a:t>
            </a:r>
            <a:r>
              <a:rPr sz="4200" spc="9" baseline="1035" dirty="0">
                <a:solidFill>
                  <a:srgbClr val="FFFF00"/>
                </a:solidFill>
                <a:latin typeface="Times New Roman"/>
                <a:cs typeface="Times New Roman"/>
              </a:rPr>
              <a:t>l</a:t>
            </a:r>
            <a:r>
              <a:rPr sz="4200" spc="0" baseline="1035" dirty="0">
                <a:solidFill>
                  <a:srgbClr val="FFFF00"/>
                </a:solidFill>
                <a:latin typeface="Times New Roman"/>
                <a:cs typeface="Times New Roman"/>
              </a:rPr>
              <a:t>v</a:t>
            </a:r>
            <a:r>
              <a:rPr sz="4200" spc="9" baseline="1035" dirty="0">
                <a:solidFill>
                  <a:srgbClr val="FFFF00"/>
                </a:solidFill>
                <a:latin typeface="Times New Roman"/>
                <a:cs typeface="Times New Roman"/>
              </a:rPr>
              <a:t>_</a:t>
            </a:r>
            <a:r>
              <a:rPr sz="4200" spc="0" baseline="1035" dirty="0">
                <a:solidFill>
                  <a:srgbClr val="FFFF00"/>
                </a:solidFill>
                <a:latin typeface="Times New Roman"/>
                <a:cs typeface="Times New Roman"/>
              </a:rPr>
              <a:t>li</a:t>
            </a:r>
            <a:r>
              <a:rPr sz="4200" spc="9" baseline="1035" dirty="0">
                <a:solidFill>
                  <a:srgbClr val="FFFF00"/>
                </a:solidFill>
                <a:latin typeface="Times New Roman"/>
                <a:cs typeface="Times New Roman"/>
              </a:rPr>
              <a:t>n</a:t>
            </a:r>
            <a:r>
              <a:rPr sz="4200" spc="0" baseline="1035" dirty="0">
                <a:solidFill>
                  <a:srgbClr val="FFFF00"/>
                </a:solidFill>
                <a:latin typeface="Times New Roman"/>
                <a:cs typeface="Times New Roman"/>
              </a:rPr>
              <a:t>ear </a:t>
            </a:r>
            <a:r>
              <a:rPr sz="4200" spc="9" baseline="1035" dirty="0">
                <a:solidFill>
                  <a:srgbClr val="FFFF00"/>
                </a:solidFill>
                <a:latin typeface="Times New Roman"/>
                <a:cs typeface="Times New Roman"/>
              </a:rPr>
              <a:t> v</a:t>
            </a:r>
            <a:r>
              <a:rPr sz="4200" spc="0" baseline="1035" dirty="0">
                <a:solidFill>
                  <a:srgbClr val="FFFF00"/>
                </a:solidFill>
                <a:latin typeface="Times New Roman"/>
                <a:cs typeface="Times New Roman"/>
              </a:rPr>
              <a:t>g</a:t>
            </a:r>
            <a:r>
              <a:rPr sz="4200" spc="9" baseline="1035" dirty="0">
                <a:solidFill>
                  <a:srgbClr val="FFFF00"/>
                </a:solidFill>
                <a:latin typeface="Times New Roman"/>
                <a:cs typeface="Times New Roman"/>
              </a:rPr>
              <a:t>_</a:t>
            </a:r>
            <a:r>
              <a:rPr sz="4200" spc="0" baseline="1035" dirty="0">
                <a:solidFill>
                  <a:srgbClr val="FFFF00"/>
                </a:solidFill>
                <a:latin typeface="Times New Roman"/>
                <a:cs typeface="Times New Roman"/>
              </a:rPr>
              <a:t>te</a:t>
            </a:r>
            <a:r>
              <a:rPr sz="4200" spc="9" baseline="1035" dirty="0">
                <a:solidFill>
                  <a:srgbClr val="FFFF00"/>
                </a:solidFill>
                <a:latin typeface="Times New Roman"/>
                <a:cs typeface="Times New Roman"/>
              </a:rPr>
              <a:t>s</a:t>
            </a:r>
            <a:r>
              <a:rPr sz="4200" spc="0" baseline="1035" dirty="0">
                <a:solidFill>
                  <a:srgbClr val="FFFF00"/>
                </a:solidFill>
                <a:latin typeface="Times New Roman"/>
                <a:cs typeface="Times New Roman"/>
              </a:rPr>
              <a:t>t</a:t>
            </a:r>
            <a:endParaRPr sz="2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215900" y="6479540"/>
            <a:ext cx="9575800" cy="1076960"/>
          </a:xfrm>
          <a:prstGeom prst="rect">
            <a:avLst/>
          </a:prstGeom>
        </p:spPr>
        <p:txBody>
          <a:bodyPr wrap="square" lIns="0" tIns="0" rIns="0" bIns="0" rtlCol="0">
            <a:noAutofit/>
          </a:bodyPr>
          <a:lstStyle/>
          <a:p>
            <a:pPr>
              <a:lnSpc>
                <a:spcPts val="700"/>
              </a:lnSpc>
              <a:spcBef>
                <a:spcPts val="42"/>
              </a:spcBef>
            </a:pPr>
            <a:endParaRPr sz="700"/>
          </a:p>
          <a:p>
            <a:pPr marR="6350" algn="r">
              <a:lnSpc>
                <a:spcPct val="95825"/>
              </a:lnSpc>
              <a:spcBef>
                <a:spcPts val="6000"/>
              </a:spcBef>
            </a:pPr>
            <a:r>
              <a:rPr sz="1400" spc="0" dirty="0">
                <a:solidFill>
                  <a:srgbClr val="3B3B3B"/>
                </a:solidFill>
                <a:latin typeface="Times New Roman"/>
                <a:cs typeface="Times New Roman"/>
              </a:rPr>
              <a:t>9</a:t>
            </a:r>
            <a:endParaRPr sz="1400">
              <a:latin typeface="Times New Roman"/>
              <a:cs typeface="Times New Roman"/>
            </a:endParaRPr>
          </a:p>
        </p:txBody>
      </p:sp>
      <p:sp>
        <p:nvSpPr>
          <p:cNvPr id="14" name="object 14"/>
          <p:cNvSpPr/>
          <p:nvPr/>
        </p:nvSpPr>
        <p:spPr>
          <a:xfrm>
            <a:off x="5152390" y="1450340"/>
            <a:ext cx="4425950" cy="4834889"/>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215900" y="6479540"/>
            <a:ext cx="9575800" cy="2016760"/>
          </a:xfrm>
          <a:custGeom>
            <a:avLst/>
            <a:gdLst/>
            <a:ahLst/>
            <a:cxnLst/>
            <a:rect l="l" t="t" r="r" b="b"/>
            <a:pathLst>
              <a:path w="9575800" h="2016760">
                <a:moveTo>
                  <a:pt x="9575800" y="0"/>
                </a:moveTo>
                <a:lnTo>
                  <a:pt x="0" y="0"/>
                </a:lnTo>
                <a:lnTo>
                  <a:pt x="0" y="1076960"/>
                </a:lnTo>
                <a:lnTo>
                  <a:pt x="9575800" y="1076960"/>
                </a:lnTo>
                <a:lnTo>
                  <a:pt x="9575800" y="0"/>
                </a:lnTo>
                <a:close/>
              </a:path>
            </a:pathLst>
          </a:custGeom>
          <a:solidFill>
            <a:srgbClr val="000000"/>
          </a:solidFill>
        </p:spPr>
        <p:txBody>
          <a:bodyPr wrap="square" lIns="0" tIns="0" rIns="0" bIns="0" rtlCol="0">
            <a:noAutofit/>
          </a:bodyPr>
          <a:lstStyle/>
          <a:p>
            <a:endParaRPr/>
          </a:p>
        </p:txBody>
      </p:sp>
      <p:sp>
        <p:nvSpPr>
          <p:cNvPr id="13" name="object 13"/>
          <p:cNvSpPr/>
          <p:nvPr/>
        </p:nvSpPr>
        <p:spPr>
          <a:xfrm>
            <a:off x="215900" y="6479540"/>
            <a:ext cx="9575800" cy="2016760"/>
          </a:xfrm>
          <a:custGeom>
            <a:avLst/>
            <a:gdLst/>
            <a:ahLst/>
            <a:cxnLst/>
            <a:rect l="l" t="t" r="r" b="b"/>
            <a:pathLst>
              <a:path w="9575800" h="2016760">
                <a:moveTo>
                  <a:pt x="9575800" y="0"/>
                </a:moveTo>
                <a:lnTo>
                  <a:pt x="0" y="0"/>
                </a:lnTo>
                <a:lnTo>
                  <a:pt x="0" y="1076960"/>
                </a:lnTo>
              </a:path>
              <a:path w="9575800" h="2016760">
                <a:moveTo>
                  <a:pt x="9575800" y="1076960"/>
                </a:moveTo>
                <a:lnTo>
                  <a:pt x="9575800" y="0"/>
                </a:lnTo>
              </a:path>
            </a:pathLst>
          </a:custGeom>
          <a:ln w="0">
            <a:solidFill>
              <a:srgbClr val="7F7F7F"/>
            </a:solidFill>
          </a:ln>
        </p:spPr>
        <p:txBody>
          <a:bodyPr wrap="square" lIns="0" tIns="0" rIns="0" bIns="0" rtlCol="0">
            <a:noAutofit/>
          </a:bodyPr>
          <a:lstStyle/>
          <a:p>
            <a:endParaRPr/>
          </a:p>
        </p:txBody>
      </p:sp>
      <p:sp>
        <p:nvSpPr>
          <p:cNvPr id="11" name="object 11"/>
          <p:cNvSpPr txBox="1"/>
          <p:nvPr/>
        </p:nvSpPr>
        <p:spPr>
          <a:xfrm>
            <a:off x="4141470" y="659716"/>
            <a:ext cx="1879024"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St</a:t>
            </a:r>
            <a:r>
              <a:rPr sz="4400" spc="-9" dirty="0">
                <a:solidFill>
                  <a:srgbClr val="3B3B3B"/>
                </a:solidFill>
                <a:latin typeface="Arial"/>
                <a:cs typeface="Arial"/>
              </a:rPr>
              <a:t>r</a:t>
            </a:r>
            <a:r>
              <a:rPr sz="4400" spc="9" dirty="0">
                <a:solidFill>
                  <a:srgbClr val="3B3B3B"/>
                </a:solidFill>
                <a:latin typeface="Arial"/>
                <a:cs typeface="Arial"/>
              </a:rPr>
              <a:t>i</a:t>
            </a:r>
            <a:r>
              <a:rPr sz="4400" spc="0" dirty="0">
                <a:solidFill>
                  <a:srgbClr val="3B3B3B"/>
                </a:solidFill>
                <a:latin typeface="Arial"/>
                <a:cs typeface="Arial"/>
              </a:rPr>
              <a:t>p</a:t>
            </a:r>
            <a:r>
              <a:rPr sz="4400" spc="-4" dirty="0">
                <a:solidFill>
                  <a:srgbClr val="3B3B3B"/>
                </a:solidFill>
                <a:latin typeface="Arial"/>
                <a:cs typeface="Arial"/>
              </a:rPr>
              <a:t>e</a:t>
            </a:r>
            <a:r>
              <a:rPr sz="4400" spc="0" dirty="0">
                <a:solidFill>
                  <a:srgbClr val="3B3B3B"/>
                </a:solidFill>
                <a:latin typeface="Arial"/>
                <a:cs typeface="Arial"/>
              </a:rPr>
              <a:t>d</a:t>
            </a:r>
            <a:endParaRPr sz="4400">
              <a:latin typeface="Arial"/>
              <a:cs typeface="Arial"/>
            </a:endParaRPr>
          </a:p>
        </p:txBody>
      </p:sp>
      <p:sp>
        <p:nvSpPr>
          <p:cNvPr id="10" name="object 10"/>
          <p:cNvSpPr txBox="1"/>
          <p:nvPr/>
        </p:nvSpPr>
        <p:spPr>
          <a:xfrm>
            <a:off x="923290" y="1399158"/>
            <a:ext cx="2144968"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r</a:t>
            </a:r>
            <a:r>
              <a:rPr sz="3200" spc="4" dirty="0">
                <a:solidFill>
                  <a:srgbClr val="3B3B3B"/>
                </a:solidFill>
                <a:latin typeface="Arial"/>
                <a:cs typeface="Arial"/>
              </a:rPr>
              <a:t>o</a:t>
            </a:r>
            <a:r>
              <a:rPr sz="3200" spc="0" dirty="0">
                <a:solidFill>
                  <a:srgbClr val="3B3B3B"/>
                </a:solidFill>
                <a:latin typeface="Arial"/>
                <a:cs typeface="Arial"/>
              </a:rPr>
              <a:t>u</a:t>
            </a:r>
            <a:r>
              <a:rPr sz="3200" spc="4" dirty="0">
                <a:solidFill>
                  <a:srgbClr val="3B3B3B"/>
                </a:solidFill>
                <a:latin typeface="Arial"/>
                <a:cs typeface="Arial"/>
              </a:rPr>
              <a:t>n</a:t>
            </a:r>
            <a:r>
              <a:rPr sz="3200" spc="0" dirty="0">
                <a:solidFill>
                  <a:srgbClr val="3B3B3B"/>
                </a:solidFill>
                <a:latin typeface="Arial"/>
                <a:cs typeface="Arial"/>
              </a:rPr>
              <a:t>d r</a:t>
            </a:r>
            <a:r>
              <a:rPr sz="3200" spc="4" dirty="0">
                <a:solidFill>
                  <a:srgbClr val="3B3B3B"/>
                </a:solidFill>
                <a:latin typeface="Arial"/>
                <a:cs typeface="Arial"/>
              </a:rPr>
              <a:t>o</a:t>
            </a:r>
            <a:r>
              <a:rPr sz="3200" spc="0" dirty="0">
                <a:solidFill>
                  <a:srgbClr val="3B3B3B"/>
                </a:solidFill>
                <a:latin typeface="Arial"/>
                <a:cs typeface="Arial"/>
              </a:rPr>
              <a:t>bin</a:t>
            </a:r>
            <a:endParaRPr sz="3200">
              <a:latin typeface="Arial"/>
              <a:cs typeface="Arial"/>
            </a:endParaRPr>
          </a:p>
        </p:txBody>
      </p:sp>
      <p:sp>
        <p:nvSpPr>
          <p:cNvPr id="9" name="object 9"/>
          <p:cNvSpPr txBox="1"/>
          <p:nvPr/>
        </p:nvSpPr>
        <p:spPr>
          <a:xfrm>
            <a:off x="599440" y="150576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8" name="object 8"/>
          <p:cNvSpPr txBox="1"/>
          <p:nvPr/>
        </p:nvSpPr>
        <p:spPr>
          <a:xfrm>
            <a:off x="923290" y="2035428"/>
            <a:ext cx="1593353"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a:t>
            </a:r>
            <a:r>
              <a:rPr sz="3200" spc="-59" dirty="0">
                <a:solidFill>
                  <a:srgbClr val="3B3B3B"/>
                </a:solidFill>
                <a:latin typeface="Arial"/>
                <a:cs typeface="Arial"/>
              </a:rPr>
              <a:t>f</a:t>
            </a:r>
            <a:r>
              <a:rPr sz="3200" spc="-9" dirty="0">
                <a:solidFill>
                  <a:srgbClr val="3B3B3B"/>
                </a:solidFill>
                <a:latin typeface="Arial"/>
                <a:cs typeface="Arial"/>
              </a:rPr>
              <a:t>f</a:t>
            </a:r>
            <a:r>
              <a:rPr sz="3200" spc="4" dirty="0">
                <a:solidFill>
                  <a:srgbClr val="3B3B3B"/>
                </a:solidFill>
                <a:latin typeface="Arial"/>
                <a:cs typeface="Arial"/>
              </a:rPr>
              <a:t>ec</a:t>
            </a:r>
            <a:r>
              <a:rPr sz="3200" spc="0" dirty="0">
                <a:solidFill>
                  <a:srgbClr val="3B3B3B"/>
                </a:solidFill>
                <a:latin typeface="Arial"/>
                <a:cs typeface="Arial"/>
              </a:rPr>
              <a:t>tive</a:t>
            </a:r>
            <a:endParaRPr sz="3200">
              <a:latin typeface="Arial"/>
              <a:cs typeface="Arial"/>
            </a:endParaRPr>
          </a:p>
        </p:txBody>
      </p:sp>
      <p:sp>
        <p:nvSpPr>
          <p:cNvPr id="7" name="object 7"/>
          <p:cNvSpPr txBox="1"/>
          <p:nvPr/>
        </p:nvSpPr>
        <p:spPr>
          <a:xfrm>
            <a:off x="2543200" y="2035428"/>
            <a:ext cx="561038"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f</a:t>
            </a:r>
            <a:r>
              <a:rPr sz="3200" spc="4" dirty="0">
                <a:solidFill>
                  <a:srgbClr val="3B3B3B"/>
                </a:solidFill>
                <a:latin typeface="Arial"/>
                <a:cs typeface="Arial"/>
              </a:rPr>
              <a:t>o</a:t>
            </a:r>
            <a:r>
              <a:rPr sz="3200" spc="0" dirty="0">
                <a:solidFill>
                  <a:srgbClr val="3B3B3B"/>
                </a:solidFill>
                <a:latin typeface="Arial"/>
                <a:cs typeface="Arial"/>
              </a:rPr>
              <a:t>r</a:t>
            </a:r>
            <a:endParaRPr sz="3200">
              <a:latin typeface="Arial"/>
              <a:cs typeface="Arial"/>
            </a:endParaRPr>
          </a:p>
        </p:txBody>
      </p:sp>
      <p:sp>
        <p:nvSpPr>
          <p:cNvPr id="6" name="object 6"/>
          <p:cNvSpPr txBox="1"/>
          <p:nvPr/>
        </p:nvSpPr>
        <p:spPr>
          <a:xfrm>
            <a:off x="3129635" y="2035428"/>
            <a:ext cx="991474"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l</a:t>
            </a:r>
            <a:r>
              <a:rPr sz="3200" spc="4" dirty="0">
                <a:solidFill>
                  <a:srgbClr val="3B3B3B"/>
                </a:solidFill>
                <a:latin typeface="Arial"/>
                <a:cs typeface="Arial"/>
              </a:rPr>
              <a:t>a</a:t>
            </a:r>
            <a:r>
              <a:rPr sz="3200" spc="0" dirty="0">
                <a:solidFill>
                  <a:srgbClr val="3B3B3B"/>
                </a:solidFill>
                <a:latin typeface="Arial"/>
                <a:cs typeface="Arial"/>
              </a:rPr>
              <a:t>r</a:t>
            </a:r>
            <a:r>
              <a:rPr sz="3200" spc="4" dirty="0">
                <a:solidFill>
                  <a:srgbClr val="3B3B3B"/>
                </a:solidFill>
                <a:latin typeface="Arial"/>
                <a:cs typeface="Arial"/>
              </a:rPr>
              <a:t>g</a:t>
            </a:r>
            <a:r>
              <a:rPr sz="3200" spc="0" dirty="0">
                <a:solidFill>
                  <a:srgbClr val="3B3B3B"/>
                </a:solidFill>
                <a:latin typeface="Arial"/>
                <a:cs typeface="Arial"/>
              </a:rPr>
              <a:t>e</a:t>
            </a:r>
            <a:endParaRPr sz="3200">
              <a:latin typeface="Arial"/>
              <a:cs typeface="Arial"/>
            </a:endParaRPr>
          </a:p>
        </p:txBody>
      </p:sp>
      <p:sp>
        <p:nvSpPr>
          <p:cNvPr id="5" name="object 5"/>
          <p:cNvSpPr txBox="1"/>
          <p:nvPr/>
        </p:nvSpPr>
        <p:spPr>
          <a:xfrm>
            <a:off x="4147261" y="2035428"/>
            <a:ext cx="628292"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I/O</a:t>
            </a:r>
            <a:endParaRPr sz="3200">
              <a:latin typeface="Arial"/>
              <a:cs typeface="Arial"/>
            </a:endParaRPr>
          </a:p>
        </p:txBody>
      </p:sp>
      <p:sp>
        <p:nvSpPr>
          <p:cNvPr id="4" name="object 4"/>
          <p:cNvSpPr txBox="1"/>
          <p:nvPr/>
        </p:nvSpPr>
        <p:spPr>
          <a:xfrm>
            <a:off x="599440" y="214203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3" name="object 3"/>
          <p:cNvSpPr txBox="1"/>
          <p:nvPr/>
        </p:nvSpPr>
        <p:spPr>
          <a:xfrm>
            <a:off x="9773920" y="7346119"/>
            <a:ext cx="28054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215900" y="6479540"/>
            <a:ext cx="9575800" cy="1076960"/>
          </a:xfrm>
          <a:prstGeom prst="rect">
            <a:avLst/>
          </a:prstGeom>
        </p:spPr>
        <p:txBody>
          <a:bodyPr wrap="square" lIns="0" tIns="0" rIns="0" bIns="0" rtlCol="0">
            <a:noAutofit/>
          </a:bodyPr>
          <a:lstStyle/>
          <a:p>
            <a:pPr marL="90170">
              <a:lnSpc>
                <a:spcPct val="95825"/>
              </a:lnSpc>
              <a:spcBef>
                <a:spcPts val="55"/>
              </a:spcBef>
            </a:pPr>
            <a:r>
              <a:rPr sz="2800" spc="0" dirty="0">
                <a:solidFill>
                  <a:srgbClr val="FFFF00"/>
                </a:solidFill>
                <a:latin typeface="Times New Roman"/>
                <a:cs typeface="Times New Roman"/>
              </a:rPr>
              <a:t># </a:t>
            </a:r>
            <a:r>
              <a:rPr sz="2800" spc="9" dirty="0">
                <a:solidFill>
                  <a:srgbClr val="FFFF00"/>
                </a:solidFill>
                <a:latin typeface="Times New Roman"/>
                <a:cs typeface="Times New Roman"/>
              </a:rPr>
              <a:t> </a:t>
            </a:r>
            <a:r>
              <a:rPr sz="2800" spc="0" dirty="0">
                <a:solidFill>
                  <a:srgbClr val="FFFF00"/>
                </a:solidFill>
                <a:latin typeface="Times New Roman"/>
                <a:cs typeface="Times New Roman"/>
              </a:rPr>
              <a:t>lv</a:t>
            </a:r>
            <a:r>
              <a:rPr sz="2800" spc="12" dirty="0">
                <a:solidFill>
                  <a:srgbClr val="FFFF00"/>
                </a:solidFill>
                <a:latin typeface="Times New Roman"/>
                <a:cs typeface="Times New Roman"/>
              </a:rPr>
              <a:t>c</a:t>
            </a:r>
            <a:r>
              <a:rPr sz="2800" spc="0" dirty="0">
                <a:solidFill>
                  <a:srgbClr val="FFFF00"/>
                </a:solidFill>
                <a:latin typeface="Times New Roman"/>
                <a:cs typeface="Times New Roman"/>
              </a:rPr>
              <a:t>r</a:t>
            </a:r>
            <a:r>
              <a:rPr sz="2800" spc="12" dirty="0">
                <a:solidFill>
                  <a:srgbClr val="FFFF00"/>
                </a:solidFill>
                <a:latin typeface="Times New Roman"/>
                <a:cs typeface="Times New Roman"/>
              </a:rPr>
              <a:t>e</a:t>
            </a:r>
            <a:r>
              <a:rPr sz="2800" spc="0" dirty="0">
                <a:solidFill>
                  <a:srgbClr val="FFFF00"/>
                </a:solidFill>
                <a:latin typeface="Times New Roman"/>
                <a:cs typeface="Times New Roman"/>
              </a:rPr>
              <a:t>a</a:t>
            </a:r>
            <a:r>
              <a:rPr sz="2800" spc="12" dirty="0">
                <a:solidFill>
                  <a:srgbClr val="FFFF00"/>
                </a:solidFill>
                <a:latin typeface="Times New Roman"/>
                <a:cs typeface="Times New Roman"/>
              </a:rPr>
              <a:t>t</a:t>
            </a:r>
            <a:r>
              <a:rPr sz="2800" spc="0" dirty="0">
                <a:solidFill>
                  <a:srgbClr val="FFFF00"/>
                </a:solidFill>
                <a:latin typeface="Times New Roman"/>
                <a:cs typeface="Times New Roman"/>
              </a:rPr>
              <a:t>e</a:t>
            </a:r>
            <a:r>
              <a:rPr sz="2800" spc="581" dirty="0">
                <a:solidFill>
                  <a:srgbClr val="FFFF00"/>
                </a:solidFill>
                <a:latin typeface="Times New Roman"/>
                <a:cs typeface="Times New Roman"/>
              </a:rPr>
              <a:t> </a:t>
            </a:r>
            <a:r>
              <a:rPr sz="2800" spc="9" dirty="0">
                <a:solidFill>
                  <a:srgbClr val="FFFF00"/>
                </a:solidFill>
                <a:latin typeface="Times New Roman"/>
                <a:cs typeface="Times New Roman"/>
              </a:rPr>
              <a:t>-</a:t>
            </a:r>
            <a:r>
              <a:rPr sz="2800" spc="0" dirty="0">
                <a:solidFill>
                  <a:srgbClr val="FFFF00"/>
                </a:solidFill>
                <a:latin typeface="Times New Roman"/>
                <a:cs typeface="Times New Roman"/>
              </a:rPr>
              <a:t>L  </a:t>
            </a:r>
            <a:r>
              <a:rPr sz="2800" spc="8" dirty="0">
                <a:solidFill>
                  <a:srgbClr val="FFFF00"/>
                </a:solidFill>
                <a:latin typeface="Times New Roman"/>
                <a:cs typeface="Times New Roman"/>
              </a:rPr>
              <a:t>5</a:t>
            </a:r>
            <a:r>
              <a:rPr sz="2800" spc="0" dirty="0">
                <a:solidFill>
                  <a:srgbClr val="FFFF00"/>
                </a:solidFill>
                <a:latin typeface="Times New Roman"/>
                <a:cs typeface="Times New Roman"/>
              </a:rPr>
              <a:t>0G </a:t>
            </a:r>
            <a:r>
              <a:rPr sz="2800" spc="232" dirty="0">
                <a:solidFill>
                  <a:srgbClr val="FFFF00"/>
                </a:solidFill>
                <a:latin typeface="Times New Roman"/>
                <a:cs typeface="Times New Roman"/>
              </a:rPr>
              <a:t> </a:t>
            </a:r>
            <a:r>
              <a:rPr sz="2800" spc="16" dirty="0">
                <a:solidFill>
                  <a:srgbClr val="FFFF00"/>
                </a:solidFill>
                <a:latin typeface="Times New Roman"/>
                <a:cs typeface="Times New Roman"/>
              </a:rPr>
              <a:t>-</a:t>
            </a:r>
            <a:r>
              <a:rPr sz="2800" spc="0" dirty="0">
                <a:solidFill>
                  <a:srgbClr val="FFFF00"/>
                </a:solidFill>
                <a:latin typeface="Times New Roman"/>
                <a:cs typeface="Times New Roman"/>
              </a:rPr>
              <a:t>i</a:t>
            </a:r>
            <a:r>
              <a:rPr sz="2800" spc="263" dirty="0">
                <a:solidFill>
                  <a:srgbClr val="FFFF00"/>
                </a:solidFill>
                <a:latin typeface="Times New Roman"/>
                <a:cs typeface="Times New Roman"/>
              </a:rPr>
              <a:t> </a:t>
            </a:r>
            <a:r>
              <a:rPr sz="2800" spc="0" dirty="0">
                <a:solidFill>
                  <a:srgbClr val="FFFF00"/>
                </a:solidFill>
                <a:latin typeface="Times New Roman"/>
                <a:cs typeface="Times New Roman"/>
              </a:rPr>
              <a:t>3 </a:t>
            </a:r>
            <a:r>
              <a:rPr sz="2800" spc="9" dirty="0">
                <a:solidFill>
                  <a:srgbClr val="FFFF00"/>
                </a:solidFill>
                <a:latin typeface="Times New Roman"/>
                <a:cs typeface="Times New Roman"/>
              </a:rPr>
              <a:t> </a:t>
            </a:r>
            <a:r>
              <a:rPr sz="2800" spc="0" dirty="0">
                <a:solidFill>
                  <a:srgbClr val="FFFF00"/>
                </a:solidFill>
                <a:latin typeface="Times New Roman"/>
                <a:cs typeface="Times New Roman"/>
              </a:rPr>
              <a:t>-I</a:t>
            </a:r>
            <a:r>
              <a:rPr sz="2800" spc="359" dirty="0">
                <a:solidFill>
                  <a:srgbClr val="FFFF00"/>
                </a:solidFill>
                <a:latin typeface="Times New Roman"/>
                <a:cs typeface="Times New Roman"/>
              </a:rPr>
              <a:t> </a:t>
            </a:r>
            <a:r>
              <a:rPr sz="2800" spc="9" dirty="0">
                <a:solidFill>
                  <a:srgbClr val="FFFF00"/>
                </a:solidFill>
                <a:latin typeface="Times New Roman"/>
                <a:cs typeface="Times New Roman"/>
              </a:rPr>
              <a:t>1</a:t>
            </a:r>
            <a:r>
              <a:rPr sz="2800" spc="0" dirty="0">
                <a:solidFill>
                  <a:srgbClr val="FFFF00"/>
                </a:solidFill>
                <a:latin typeface="Times New Roman"/>
                <a:cs typeface="Times New Roman"/>
              </a:rPr>
              <a:t>28 </a:t>
            </a:r>
            <a:r>
              <a:rPr sz="2800" spc="9" dirty="0">
                <a:solidFill>
                  <a:srgbClr val="FFFF00"/>
                </a:solidFill>
                <a:latin typeface="Times New Roman"/>
                <a:cs typeface="Times New Roman"/>
              </a:rPr>
              <a:t> </a:t>
            </a:r>
            <a:r>
              <a:rPr sz="2800" spc="0" dirty="0">
                <a:solidFill>
                  <a:srgbClr val="FFFF00"/>
                </a:solidFill>
                <a:latin typeface="Times New Roman"/>
                <a:cs typeface="Times New Roman"/>
              </a:rPr>
              <a:t>-n </a:t>
            </a:r>
            <a:r>
              <a:rPr sz="2800" spc="476" dirty="0">
                <a:solidFill>
                  <a:srgbClr val="FFFF00"/>
                </a:solidFill>
                <a:latin typeface="Times New Roman"/>
                <a:cs typeface="Times New Roman"/>
              </a:rPr>
              <a:t> </a:t>
            </a:r>
            <a:r>
              <a:rPr sz="2800" spc="0" dirty="0">
                <a:solidFill>
                  <a:srgbClr val="FFFF00"/>
                </a:solidFill>
                <a:latin typeface="Times New Roman"/>
                <a:cs typeface="Times New Roman"/>
              </a:rPr>
              <a:t>l</a:t>
            </a:r>
            <a:r>
              <a:rPr sz="2800" spc="12" dirty="0">
                <a:solidFill>
                  <a:srgbClr val="FFFF00"/>
                </a:solidFill>
                <a:latin typeface="Times New Roman"/>
                <a:cs typeface="Times New Roman"/>
              </a:rPr>
              <a:t>v</a:t>
            </a:r>
            <a:r>
              <a:rPr sz="2800" spc="0" dirty="0">
                <a:solidFill>
                  <a:srgbClr val="FFFF00"/>
                </a:solidFill>
                <a:latin typeface="Times New Roman"/>
                <a:cs typeface="Times New Roman"/>
              </a:rPr>
              <a:t>_</a:t>
            </a:r>
            <a:r>
              <a:rPr sz="2800" spc="12" dirty="0">
                <a:solidFill>
                  <a:srgbClr val="FFFF00"/>
                </a:solidFill>
                <a:latin typeface="Times New Roman"/>
                <a:cs typeface="Times New Roman"/>
              </a:rPr>
              <a:t>l</a:t>
            </a:r>
            <a:r>
              <a:rPr sz="2800" spc="0" dirty="0">
                <a:solidFill>
                  <a:srgbClr val="FFFF00"/>
                </a:solidFill>
                <a:latin typeface="Times New Roman"/>
                <a:cs typeface="Times New Roman"/>
              </a:rPr>
              <a:t>i</a:t>
            </a:r>
            <a:r>
              <a:rPr sz="2800" spc="12" dirty="0">
                <a:solidFill>
                  <a:srgbClr val="FFFF00"/>
                </a:solidFill>
                <a:latin typeface="Times New Roman"/>
                <a:cs typeface="Times New Roman"/>
              </a:rPr>
              <a:t>n</a:t>
            </a:r>
            <a:r>
              <a:rPr sz="2800" spc="0" dirty="0">
                <a:solidFill>
                  <a:srgbClr val="FFFF00"/>
                </a:solidFill>
                <a:latin typeface="Times New Roman"/>
                <a:cs typeface="Times New Roman"/>
              </a:rPr>
              <a:t>ear</a:t>
            </a:r>
            <a:r>
              <a:rPr sz="2800" spc="548" dirty="0">
                <a:solidFill>
                  <a:srgbClr val="FFFF00"/>
                </a:solidFill>
                <a:latin typeface="Times New Roman"/>
                <a:cs typeface="Times New Roman"/>
              </a:rPr>
              <a:t> </a:t>
            </a:r>
            <a:r>
              <a:rPr sz="2800" spc="0" dirty="0">
                <a:solidFill>
                  <a:srgbClr val="FFFF00"/>
                </a:solidFill>
                <a:latin typeface="Times New Roman"/>
                <a:cs typeface="Times New Roman"/>
              </a:rPr>
              <a:t>v</a:t>
            </a:r>
            <a:r>
              <a:rPr sz="2800" spc="9" dirty="0">
                <a:solidFill>
                  <a:srgbClr val="FFFF00"/>
                </a:solidFill>
                <a:latin typeface="Times New Roman"/>
                <a:cs typeface="Times New Roman"/>
              </a:rPr>
              <a:t>g</a:t>
            </a:r>
            <a:r>
              <a:rPr sz="2800" spc="0" dirty="0">
                <a:solidFill>
                  <a:srgbClr val="FFFF00"/>
                </a:solidFill>
                <a:latin typeface="Times New Roman"/>
                <a:cs typeface="Times New Roman"/>
              </a:rPr>
              <a:t>_</a:t>
            </a:r>
            <a:r>
              <a:rPr sz="2800" spc="9" dirty="0">
                <a:solidFill>
                  <a:srgbClr val="FFFF00"/>
                </a:solidFill>
                <a:latin typeface="Times New Roman"/>
                <a:cs typeface="Times New Roman"/>
              </a:rPr>
              <a:t>t</a:t>
            </a:r>
            <a:r>
              <a:rPr sz="2800" spc="0" dirty="0">
                <a:solidFill>
                  <a:srgbClr val="FFFF00"/>
                </a:solidFill>
                <a:latin typeface="Times New Roman"/>
                <a:cs typeface="Times New Roman"/>
              </a:rPr>
              <a:t>e</a:t>
            </a:r>
            <a:r>
              <a:rPr sz="2800" spc="9" dirty="0">
                <a:solidFill>
                  <a:srgbClr val="FFFF00"/>
                </a:solidFill>
                <a:latin typeface="Times New Roman"/>
                <a:cs typeface="Times New Roman"/>
              </a:rPr>
              <a:t>s</a:t>
            </a:r>
            <a:r>
              <a:rPr sz="2800" spc="0" dirty="0">
                <a:solidFill>
                  <a:srgbClr val="FFFF00"/>
                </a:solidFill>
                <a:latin typeface="Times New Roman"/>
                <a:cs typeface="Times New Roman"/>
              </a:rPr>
              <a:t>t</a:t>
            </a:r>
            <a:endParaRPr sz="2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504190" y="1948179"/>
            <a:ext cx="4425950" cy="463169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txBox="1"/>
          <p:nvPr/>
        </p:nvSpPr>
        <p:spPr>
          <a:xfrm>
            <a:off x="3986529" y="659716"/>
            <a:ext cx="2188126"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Mir</a:t>
            </a:r>
            <a:r>
              <a:rPr sz="4400" spc="-4" dirty="0">
                <a:solidFill>
                  <a:srgbClr val="3B3B3B"/>
                </a:solidFill>
                <a:latin typeface="Arial"/>
                <a:cs typeface="Arial"/>
              </a:rPr>
              <a:t>r</a:t>
            </a:r>
            <a:r>
              <a:rPr sz="4400" spc="0" dirty="0">
                <a:solidFill>
                  <a:srgbClr val="3B3B3B"/>
                </a:solidFill>
                <a:latin typeface="Arial"/>
                <a:cs typeface="Arial"/>
              </a:rPr>
              <a:t>o</a:t>
            </a:r>
            <a:r>
              <a:rPr sz="4400" spc="-4" dirty="0">
                <a:solidFill>
                  <a:srgbClr val="3B3B3B"/>
                </a:solidFill>
                <a:latin typeface="Arial"/>
                <a:cs typeface="Arial"/>
              </a:rPr>
              <a:t>r</a:t>
            </a:r>
            <a:r>
              <a:rPr sz="4400" spc="0" dirty="0">
                <a:solidFill>
                  <a:srgbClr val="3B3B3B"/>
                </a:solidFill>
                <a:latin typeface="Arial"/>
                <a:cs typeface="Arial"/>
              </a:rPr>
              <a:t>ed</a:t>
            </a:r>
            <a:endParaRPr sz="4400">
              <a:latin typeface="Arial"/>
              <a:cs typeface="Arial"/>
            </a:endParaRPr>
          </a:p>
        </p:txBody>
      </p:sp>
      <p:sp>
        <p:nvSpPr>
          <p:cNvPr id="10" name="object 10"/>
          <p:cNvSpPr txBox="1"/>
          <p:nvPr/>
        </p:nvSpPr>
        <p:spPr>
          <a:xfrm>
            <a:off x="5571490" y="1795398"/>
            <a:ext cx="3924559" cy="3251200"/>
          </a:xfrm>
          <a:prstGeom prst="rect">
            <a:avLst/>
          </a:prstGeom>
        </p:spPr>
        <p:txBody>
          <a:bodyPr wrap="square" lIns="0" tIns="0" rIns="0" bIns="0" rtlCol="0">
            <a:noAutofit/>
          </a:bodyPr>
          <a:lstStyle/>
          <a:p>
            <a:pPr marL="12700" marR="57398">
              <a:lnSpc>
                <a:spcPts val="3370"/>
              </a:lnSpc>
              <a:spcBef>
                <a:spcPts val="168"/>
              </a:spcBef>
            </a:pPr>
            <a:r>
              <a:rPr sz="3200" spc="0" dirty="0">
                <a:solidFill>
                  <a:srgbClr val="3B3B3B"/>
                </a:solidFill>
                <a:latin typeface="Arial"/>
                <a:cs typeface="Arial"/>
              </a:rPr>
              <a:t>Id</a:t>
            </a:r>
            <a:r>
              <a:rPr sz="3200" spc="4" dirty="0">
                <a:solidFill>
                  <a:srgbClr val="3B3B3B"/>
                </a:solidFill>
                <a:latin typeface="Arial"/>
                <a:cs typeface="Arial"/>
              </a:rPr>
              <a:t>en</a:t>
            </a:r>
            <a:r>
              <a:rPr sz="3200" spc="0" dirty="0">
                <a:solidFill>
                  <a:srgbClr val="3B3B3B"/>
                </a:solidFill>
                <a:latin typeface="Arial"/>
                <a:cs typeface="Arial"/>
              </a:rPr>
              <a:t>tic</a:t>
            </a:r>
            <a:r>
              <a:rPr sz="3200" spc="4" dirty="0">
                <a:solidFill>
                  <a:srgbClr val="3B3B3B"/>
                </a:solidFill>
                <a:latin typeface="Arial"/>
                <a:cs typeface="Arial"/>
              </a:rPr>
              <a:t>a</a:t>
            </a:r>
            <a:r>
              <a:rPr sz="3200" spc="0" dirty="0">
                <a:solidFill>
                  <a:srgbClr val="3B3B3B"/>
                </a:solidFill>
                <a:latin typeface="Arial"/>
                <a:cs typeface="Arial"/>
              </a:rPr>
              <a:t>l </a:t>
            </a:r>
            <a:r>
              <a:rPr sz="3200" spc="4" dirty="0">
                <a:solidFill>
                  <a:srgbClr val="3B3B3B"/>
                </a:solidFill>
                <a:latin typeface="Arial"/>
                <a:cs typeface="Arial"/>
              </a:rPr>
              <a:t>co</a:t>
            </a:r>
            <a:r>
              <a:rPr sz="3200" spc="0" dirty="0">
                <a:solidFill>
                  <a:srgbClr val="3B3B3B"/>
                </a:solidFill>
                <a:latin typeface="Arial"/>
                <a:cs typeface="Arial"/>
              </a:rPr>
              <a:t>pi</a:t>
            </a:r>
            <a:r>
              <a:rPr sz="3200" spc="4" dirty="0">
                <a:solidFill>
                  <a:srgbClr val="3B3B3B"/>
                </a:solidFill>
                <a:latin typeface="Arial"/>
                <a:cs typeface="Arial"/>
              </a:rPr>
              <a:t>e</a:t>
            </a:r>
            <a:r>
              <a:rPr sz="3200" spc="0" dirty="0">
                <a:solidFill>
                  <a:srgbClr val="3B3B3B"/>
                </a:solidFill>
                <a:latin typeface="Arial"/>
                <a:cs typeface="Arial"/>
              </a:rPr>
              <a:t>s</a:t>
            </a:r>
            <a:endParaRPr sz="3200">
              <a:latin typeface="Arial"/>
              <a:cs typeface="Arial"/>
            </a:endParaRPr>
          </a:p>
          <a:p>
            <a:pPr marL="12700" marR="67459">
              <a:lnSpc>
                <a:spcPts val="3590"/>
              </a:lnSpc>
              <a:spcBef>
                <a:spcPts val="1470"/>
              </a:spcBef>
            </a:pPr>
            <a:r>
              <a:rPr sz="3200" spc="-4" dirty="0">
                <a:solidFill>
                  <a:srgbClr val="3B3B3B"/>
                </a:solidFill>
                <a:latin typeface="Arial"/>
                <a:cs typeface="Arial"/>
              </a:rPr>
              <a:t>M</a:t>
            </a:r>
            <a:r>
              <a:rPr sz="3200" spc="0" dirty="0">
                <a:solidFill>
                  <a:srgbClr val="3B3B3B"/>
                </a:solidFill>
                <a:latin typeface="Arial"/>
                <a:cs typeface="Arial"/>
              </a:rPr>
              <a:t>irror log </a:t>
            </a:r>
            <a:r>
              <a:rPr sz="3200" spc="4" dirty="0">
                <a:solidFill>
                  <a:srgbClr val="3B3B3B"/>
                </a:solidFill>
                <a:latin typeface="Arial"/>
                <a:cs typeface="Arial"/>
              </a:rPr>
              <a:t>o</a:t>
            </a:r>
            <a:r>
              <a:rPr sz="3200" spc="0" dirty="0">
                <a:solidFill>
                  <a:srgbClr val="3B3B3B"/>
                </a:solidFill>
                <a:latin typeface="Arial"/>
                <a:cs typeface="Arial"/>
              </a:rPr>
              <a:t>n a</a:t>
            </a:r>
            <a:r>
              <a:rPr sz="3200" spc="4" dirty="0">
                <a:solidFill>
                  <a:srgbClr val="3B3B3B"/>
                </a:solidFill>
                <a:latin typeface="Arial"/>
                <a:cs typeface="Arial"/>
              </a:rPr>
              <a:t>no</a:t>
            </a:r>
            <a:r>
              <a:rPr sz="3200" spc="0" dirty="0">
                <a:solidFill>
                  <a:srgbClr val="3B3B3B"/>
                </a:solidFill>
                <a:latin typeface="Arial"/>
                <a:cs typeface="Arial"/>
              </a:rPr>
              <a:t>t</a:t>
            </a:r>
            <a:r>
              <a:rPr sz="3200" spc="4" dirty="0">
                <a:solidFill>
                  <a:srgbClr val="3B3B3B"/>
                </a:solidFill>
                <a:latin typeface="Arial"/>
                <a:cs typeface="Arial"/>
              </a:rPr>
              <a:t>h</a:t>
            </a:r>
            <a:r>
              <a:rPr sz="3200" spc="0" dirty="0">
                <a:solidFill>
                  <a:srgbClr val="3B3B3B"/>
                </a:solidFill>
                <a:latin typeface="Arial"/>
                <a:cs typeface="Arial"/>
              </a:rPr>
              <a:t>er </a:t>
            </a:r>
            <a:r>
              <a:rPr sz="3200" spc="4" dirty="0">
                <a:solidFill>
                  <a:srgbClr val="3B3B3B"/>
                </a:solidFill>
                <a:latin typeface="Arial"/>
                <a:cs typeface="Arial"/>
              </a:rPr>
              <a:t>de</a:t>
            </a:r>
            <a:r>
              <a:rPr sz="3200" spc="0" dirty="0">
                <a:solidFill>
                  <a:srgbClr val="3B3B3B"/>
                </a:solidFill>
                <a:latin typeface="Arial"/>
                <a:cs typeface="Arial"/>
              </a:rPr>
              <a:t>vi</a:t>
            </a:r>
            <a:r>
              <a:rPr sz="3200" spc="4" dirty="0">
                <a:solidFill>
                  <a:srgbClr val="3B3B3B"/>
                </a:solidFill>
                <a:latin typeface="Arial"/>
                <a:cs typeface="Arial"/>
              </a:rPr>
              <a:t>c</a:t>
            </a:r>
            <a:r>
              <a:rPr sz="3200" spc="0" dirty="0">
                <a:solidFill>
                  <a:srgbClr val="3B3B3B"/>
                </a:solidFill>
                <a:latin typeface="Arial"/>
                <a:cs typeface="Arial"/>
              </a:rPr>
              <a:t>e </a:t>
            </a:r>
            <a:r>
              <a:rPr sz="3200" spc="4" dirty="0">
                <a:solidFill>
                  <a:srgbClr val="3B3B3B"/>
                </a:solidFill>
                <a:latin typeface="Arial"/>
                <a:cs typeface="Arial"/>
              </a:rPr>
              <a:t>o</a:t>
            </a:r>
            <a:r>
              <a:rPr sz="3200" spc="0" dirty="0">
                <a:solidFill>
                  <a:srgbClr val="3B3B3B"/>
                </a:solidFill>
                <a:latin typeface="Arial"/>
                <a:cs typeface="Arial"/>
              </a:rPr>
              <a:t>r </a:t>
            </a:r>
            <a:r>
              <a:rPr sz="3200" spc="-9" dirty="0">
                <a:solidFill>
                  <a:srgbClr val="3B3B3B"/>
                </a:solidFill>
                <a:latin typeface="Arial"/>
                <a:cs typeface="Arial"/>
              </a:rPr>
              <a:t>i</a:t>
            </a:r>
            <a:r>
              <a:rPr sz="3200" spc="0" dirty="0">
                <a:solidFill>
                  <a:srgbClr val="3B3B3B"/>
                </a:solidFill>
                <a:latin typeface="Arial"/>
                <a:cs typeface="Arial"/>
              </a:rPr>
              <a:t>n mem</a:t>
            </a:r>
            <a:r>
              <a:rPr sz="3200" spc="4" dirty="0">
                <a:solidFill>
                  <a:srgbClr val="3B3B3B"/>
                </a:solidFill>
                <a:latin typeface="Arial"/>
                <a:cs typeface="Arial"/>
              </a:rPr>
              <a:t>o</a:t>
            </a:r>
            <a:r>
              <a:rPr sz="3200" spc="-4" dirty="0">
                <a:solidFill>
                  <a:srgbClr val="3B3B3B"/>
                </a:solidFill>
                <a:latin typeface="Arial"/>
                <a:cs typeface="Arial"/>
              </a:rPr>
              <a:t>r</a:t>
            </a:r>
            <a:r>
              <a:rPr sz="3200" spc="0" dirty="0">
                <a:solidFill>
                  <a:srgbClr val="3B3B3B"/>
                </a:solidFill>
                <a:latin typeface="Arial"/>
                <a:cs typeface="Arial"/>
              </a:rPr>
              <a:t>y</a:t>
            </a:r>
            <a:endParaRPr sz="3200">
              <a:latin typeface="Arial"/>
              <a:cs typeface="Arial"/>
            </a:endParaRPr>
          </a:p>
          <a:p>
            <a:pPr marL="12700">
              <a:lnSpc>
                <a:spcPts val="5010"/>
              </a:lnSpc>
              <a:spcBef>
                <a:spcPts val="346"/>
              </a:spcBef>
            </a:pPr>
            <a:r>
              <a:rPr sz="3200" spc="-4" dirty="0">
                <a:solidFill>
                  <a:srgbClr val="3B3B3B"/>
                </a:solidFill>
                <a:latin typeface="Arial"/>
                <a:cs typeface="Arial"/>
              </a:rPr>
              <a:t>M</a:t>
            </a:r>
            <a:r>
              <a:rPr sz="3200" spc="0" dirty="0">
                <a:solidFill>
                  <a:srgbClr val="3B3B3B"/>
                </a:solidFill>
                <a:latin typeface="Arial"/>
                <a:cs typeface="Arial"/>
              </a:rPr>
              <a:t>irror != </a:t>
            </a:r>
            <a:r>
              <a:rPr sz="3200" spc="4" dirty="0">
                <a:solidFill>
                  <a:srgbClr val="3B3B3B"/>
                </a:solidFill>
                <a:latin typeface="Arial"/>
                <a:cs typeface="Arial"/>
              </a:rPr>
              <a:t>b</a:t>
            </a:r>
            <a:r>
              <a:rPr sz="3200" spc="0" dirty="0">
                <a:solidFill>
                  <a:srgbClr val="3B3B3B"/>
                </a:solidFill>
                <a:latin typeface="Arial"/>
                <a:cs typeface="Arial"/>
              </a:rPr>
              <a:t>a</a:t>
            </a:r>
            <a:r>
              <a:rPr sz="3200" spc="4" dirty="0">
                <a:solidFill>
                  <a:srgbClr val="3B3B3B"/>
                </a:solidFill>
                <a:latin typeface="Arial"/>
                <a:cs typeface="Arial"/>
              </a:rPr>
              <a:t>cku</a:t>
            </a:r>
            <a:r>
              <a:rPr sz="3200" spc="0" dirty="0">
                <a:solidFill>
                  <a:srgbClr val="3B3B3B"/>
                </a:solidFill>
                <a:latin typeface="Arial"/>
                <a:cs typeface="Arial"/>
              </a:rPr>
              <a:t>p </a:t>
            </a:r>
            <a:r>
              <a:rPr sz="3200" spc="-4" dirty="0">
                <a:solidFill>
                  <a:srgbClr val="3B3B3B"/>
                </a:solidFill>
                <a:latin typeface="Arial"/>
                <a:cs typeface="Arial"/>
              </a:rPr>
              <a:t>m</a:t>
            </a:r>
            <a:r>
              <a:rPr sz="3200" spc="0" dirty="0">
                <a:solidFill>
                  <a:srgbClr val="3B3B3B"/>
                </a:solidFill>
                <a:latin typeface="Arial"/>
                <a:cs typeface="Arial"/>
              </a:rPr>
              <a:t>irror</a:t>
            </a:r>
            <a:r>
              <a:rPr sz="3200" spc="4" dirty="0">
                <a:solidFill>
                  <a:srgbClr val="3B3B3B"/>
                </a:solidFill>
                <a:latin typeface="Arial"/>
                <a:cs typeface="Arial"/>
              </a:rPr>
              <a:t>_</a:t>
            </a:r>
            <a:r>
              <a:rPr sz="3200" spc="0" dirty="0">
                <a:solidFill>
                  <a:srgbClr val="3B3B3B"/>
                </a:solidFill>
                <a:latin typeface="Arial"/>
                <a:cs typeface="Arial"/>
              </a:rPr>
              <a:t>i</a:t>
            </a:r>
            <a:r>
              <a:rPr sz="3200" spc="-4" dirty="0">
                <a:solidFill>
                  <a:srgbClr val="3B3B3B"/>
                </a:solidFill>
                <a:latin typeface="Arial"/>
                <a:cs typeface="Arial"/>
              </a:rPr>
              <a:t>m</a:t>
            </a:r>
            <a:r>
              <a:rPr sz="3200" spc="4" dirty="0">
                <a:solidFill>
                  <a:srgbClr val="3B3B3B"/>
                </a:solidFill>
                <a:latin typeface="Arial"/>
                <a:cs typeface="Arial"/>
              </a:rPr>
              <a:t>age</a:t>
            </a:r>
            <a:r>
              <a:rPr sz="3200" spc="0" dirty="0">
                <a:solidFill>
                  <a:srgbClr val="3B3B3B"/>
                </a:solidFill>
                <a:latin typeface="Arial"/>
                <a:cs typeface="Arial"/>
              </a:rPr>
              <a:t>_f</a:t>
            </a:r>
            <a:r>
              <a:rPr sz="3200" spc="4" dirty="0">
                <a:solidFill>
                  <a:srgbClr val="3B3B3B"/>
                </a:solidFill>
                <a:latin typeface="Arial"/>
                <a:cs typeface="Arial"/>
              </a:rPr>
              <a:t>au</a:t>
            </a:r>
            <a:r>
              <a:rPr sz="3200" spc="0" dirty="0">
                <a:solidFill>
                  <a:srgbClr val="3B3B3B"/>
                </a:solidFill>
                <a:latin typeface="Arial"/>
                <a:cs typeface="Arial"/>
              </a:rPr>
              <a:t>l</a:t>
            </a:r>
            <a:r>
              <a:rPr sz="3200" spc="-9" dirty="0">
                <a:solidFill>
                  <a:srgbClr val="3B3B3B"/>
                </a:solidFill>
                <a:latin typeface="Arial"/>
                <a:cs typeface="Arial"/>
              </a:rPr>
              <a:t>t</a:t>
            </a:r>
            <a:r>
              <a:rPr sz="3200" spc="4" dirty="0">
                <a:solidFill>
                  <a:srgbClr val="3B3B3B"/>
                </a:solidFill>
                <a:latin typeface="Arial"/>
                <a:cs typeface="Arial"/>
              </a:rPr>
              <a:t>_</a:t>
            </a:r>
            <a:r>
              <a:rPr sz="3200" spc="0" dirty="0">
                <a:solidFill>
                  <a:srgbClr val="3B3B3B"/>
                </a:solidFill>
                <a:latin typeface="Arial"/>
                <a:cs typeface="Arial"/>
              </a:rPr>
              <a:t>p</a:t>
            </a:r>
            <a:endParaRPr sz="3200">
              <a:latin typeface="Arial"/>
              <a:cs typeface="Arial"/>
            </a:endParaRPr>
          </a:p>
          <a:p>
            <a:pPr marL="12700" marR="57398">
              <a:lnSpc>
                <a:spcPts val="3265"/>
              </a:lnSpc>
            </a:pPr>
            <a:r>
              <a:rPr sz="3200" spc="4" dirty="0">
                <a:solidFill>
                  <a:srgbClr val="3B3B3B"/>
                </a:solidFill>
                <a:latin typeface="Arial"/>
                <a:cs typeface="Arial"/>
              </a:rPr>
              <a:t>o</a:t>
            </a:r>
            <a:r>
              <a:rPr sz="3200" spc="0" dirty="0">
                <a:solidFill>
                  <a:srgbClr val="3B3B3B"/>
                </a:solidFill>
                <a:latin typeface="Arial"/>
                <a:cs typeface="Arial"/>
              </a:rPr>
              <a:t>l</a:t>
            </a:r>
            <a:r>
              <a:rPr sz="3200" spc="-9" dirty="0">
                <a:solidFill>
                  <a:srgbClr val="3B3B3B"/>
                </a:solidFill>
                <a:latin typeface="Arial"/>
                <a:cs typeface="Arial"/>
              </a:rPr>
              <a:t>i</a:t>
            </a:r>
            <a:r>
              <a:rPr sz="3200" spc="4" dirty="0">
                <a:solidFill>
                  <a:srgbClr val="3B3B3B"/>
                </a:solidFill>
                <a:latin typeface="Arial"/>
                <a:cs typeface="Arial"/>
              </a:rPr>
              <a:t>c</a:t>
            </a:r>
            <a:r>
              <a:rPr sz="3200" spc="0" dirty="0">
                <a:solidFill>
                  <a:srgbClr val="3B3B3B"/>
                </a:solidFill>
                <a:latin typeface="Arial"/>
                <a:cs typeface="Arial"/>
              </a:rPr>
              <a:t>y</a:t>
            </a:r>
            <a:endParaRPr sz="3200">
              <a:latin typeface="Arial"/>
              <a:cs typeface="Arial"/>
            </a:endParaRPr>
          </a:p>
        </p:txBody>
      </p:sp>
      <p:sp>
        <p:nvSpPr>
          <p:cNvPr id="9" name="object 9"/>
          <p:cNvSpPr txBox="1"/>
          <p:nvPr/>
        </p:nvSpPr>
        <p:spPr>
          <a:xfrm>
            <a:off x="52476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8" name="object 8"/>
          <p:cNvSpPr txBox="1"/>
          <p:nvPr/>
        </p:nvSpPr>
        <p:spPr>
          <a:xfrm>
            <a:off x="52476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7" name="object 7"/>
          <p:cNvSpPr txBox="1"/>
          <p:nvPr/>
        </p:nvSpPr>
        <p:spPr>
          <a:xfrm>
            <a:off x="5247640" y="36292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6" name="object 6"/>
          <p:cNvSpPr txBox="1"/>
          <p:nvPr/>
        </p:nvSpPr>
        <p:spPr>
          <a:xfrm>
            <a:off x="5247640" y="4265476"/>
            <a:ext cx="198207" cy="208279"/>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5" name="object 5"/>
          <p:cNvSpPr txBox="1"/>
          <p:nvPr/>
        </p:nvSpPr>
        <p:spPr>
          <a:xfrm>
            <a:off x="6003290" y="5243972"/>
            <a:ext cx="1304547" cy="922020"/>
          </a:xfrm>
          <a:prstGeom prst="rect">
            <a:avLst/>
          </a:prstGeom>
        </p:spPr>
        <p:txBody>
          <a:bodyPr wrap="square" lIns="0" tIns="0" rIns="0" bIns="0" rtlCol="0">
            <a:noAutofit/>
          </a:bodyPr>
          <a:lstStyle/>
          <a:p>
            <a:pPr marL="12700">
              <a:lnSpc>
                <a:spcPts val="2960"/>
              </a:lnSpc>
              <a:spcBef>
                <a:spcPts val="148"/>
              </a:spcBef>
            </a:pPr>
            <a:r>
              <a:rPr sz="2800" spc="0" dirty="0">
                <a:solidFill>
                  <a:srgbClr val="3B3B3B"/>
                </a:solidFill>
                <a:latin typeface="Arial"/>
                <a:cs typeface="Arial"/>
              </a:rPr>
              <a:t>a</a:t>
            </a:r>
            <a:r>
              <a:rPr sz="2800" spc="-4" dirty="0">
                <a:solidFill>
                  <a:srgbClr val="3B3B3B"/>
                </a:solidFill>
                <a:latin typeface="Arial"/>
                <a:cs typeface="Arial"/>
              </a:rPr>
              <a:t>l</a:t>
            </a:r>
            <a:r>
              <a:rPr sz="2800" spc="4" dirty="0">
                <a:solidFill>
                  <a:srgbClr val="3B3B3B"/>
                </a:solidFill>
                <a:latin typeface="Arial"/>
                <a:cs typeface="Arial"/>
              </a:rPr>
              <a:t>l</a:t>
            </a:r>
            <a:r>
              <a:rPr sz="2800" spc="0" dirty="0">
                <a:solidFill>
                  <a:srgbClr val="3B3B3B"/>
                </a:solidFill>
                <a:latin typeface="Arial"/>
                <a:cs typeface="Arial"/>
              </a:rPr>
              <a:t>ocate</a:t>
            </a:r>
            <a:endParaRPr sz="2800">
              <a:latin typeface="Arial"/>
              <a:cs typeface="Arial"/>
            </a:endParaRPr>
          </a:p>
          <a:p>
            <a:pPr marL="12700" marR="39827">
              <a:lnSpc>
                <a:spcPct val="95825"/>
              </a:lnSpc>
              <a:spcBef>
                <a:spcPts val="892"/>
              </a:spcBef>
            </a:pPr>
            <a:r>
              <a:rPr sz="2800" spc="4" dirty="0">
                <a:solidFill>
                  <a:srgbClr val="3B3B3B"/>
                </a:solidFill>
                <a:latin typeface="Arial"/>
                <a:cs typeface="Arial"/>
              </a:rPr>
              <a:t>r</a:t>
            </a:r>
            <a:r>
              <a:rPr sz="2800" spc="0" dirty="0">
                <a:solidFill>
                  <a:srgbClr val="3B3B3B"/>
                </a:solidFill>
                <a:latin typeface="Arial"/>
                <a:cs typeface="Arial"/>
              </a:rPr>
              <a:t>e</a:t>
            </a:r>
            <a:r>
              <a:rPr sz="2800" spc="-9" dirty="0">
                <a:solidFill>
                  <a:srgbClr val="3B3B3B"/>
                </a:solidFill>
                <a:latin typeface="Arial"/>
                <a:cs typeface="Arial"/>
              </a:rPr>
              <a:t>m</a:t>
            </a:r>
            <a:r>
              <a:rPr sz="2800" spc="0" dirty="0">
                <a:solidFill>
                  <a:srgbClr val="3B3B3B"/>
                </a:solidFill>
                <a:latin typeface="Arial"/>
                <a:cs typeface="Arial"/>
              </a:rPr>
              <a:t>o</a:t>
            </a:r>
            <a:r>
              <a:rPr sz="2800" spc="9" dirty="0">
                <a:solidFill>
                  <a:srgbClr val="3B3B3B"/>
                </a:solidFill>
                <a:latin typeface="Arial"/>
                <a:cs typeface="Arial"/>
              </a:rPr>
              <a:t>v</a:t>
            </a:r>
            <a:r>
              <a:rPr sz="2800" spc="0" dirty="0">
                <a:solidFill>
                  <a:srgbClr val="3B3B3B"/>
                </a:solidFill>
                <a:latin typeface="Arial"/>
                <a:cs typeface="Arial"/>
              </a:rPr>
              <a:t>e</a:t>
            </a:r>
            <a:endParaRPr sz="2800">
              <a:latin typeface="Arial"/>
              <a:cs typeface="Arial"/>
            </a:endParaRPr>
          </a:p>
        </p:txBody>
      </p:sp>
      <p:sp>
        <p:nvSpPr>
          <p:cNvPr id="4" name="object 4"/>
          <p:cNvSpPr txBox="1"/>
          <p:nvPr/>
        </p:nvSpPr>
        <p:spPr>
          <a:xfrm>
            <a:off x="5679440" y="5337889"/>
            <a:ext cx="176606" cy="185419"/>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3" name="object 3"/>
          <p:cNvSpPr txBox="1"/>
          <p:nvPr/>
        </p:nvSpPr>
        <p:spPr>
          <a:xfrm>
            <a:off x="5679440" y="5877639"/>
            <a:ext cx="176606" cy="185419"/>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2" name="object 2"/>
          <p:cNvSpPr txBox="1"/>
          <p:nvPr/>
        </p:nvSpPr>
        <p:spPr>
          <a:xfrm>
            <a:off x="9593580" y="7346119"/>
            <a:ext cx="46088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10/</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2390" y="1583689"/>
            <a:ext cx="9935210" cy="4055110"/>
          </a:xfrm>
          <a:custGeom>
            <a:avLst/>
            <a:gdLst/>
            <a:ahLst/>
            <a:cxnLst/>
            <a:rect l="l" t="t" r="r" b="b"/>
            <a:pathLst>
              <a:path w="9935210" h="4055110">
                <a:moveTo>
                  <a:pt x="4968240" y="4055110"/>
                </a:moveTo>
                <a:lnTo>
                  <a:pt x="9935210" y="4055110"/>
                </a:lnTo>
                <a:lnTo>
                  <a:pt x="9935210" y="0"/>
                </a:lnTo>
                <a:lnTo>
                  <a:pt x="0" y="0"/>
                </a:lnTo>
                <a:lnTo>
                  <a:pt x="0" y="4055110"/>
                </a:lnTo>
                <a:lnTo>
                  <a:pt x="4968240" y="405511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72390" y="1583689"/>
            <a:ext cx="9935210" cy="4055110"/>
          </a:xfrm>
          <a:custGeom>
            <a:avLst/>
            <a:gdLst/>
            <a:ahLst/>
            <a:cxnLst/>
            <a:rect l="l" t="t" r="r" b="b"/>
            <a:pathLst>
              <a:path w="9935210" h="4055110">
                <a:moveTo>
                  <a:pt x="4968240" y="4055110"/>
                </a:moveTo>
                <a:lnTo>
                  <a:pt x="0" y="4055110"/>
                </a:lnTo>
                <a:lnTo>
                  <a:pt x="0" y="0"/>
                </a:lnTo>
                <a:lnTo>
                  <a:pt x="9935210" y="0"/>
                </a:lnTo>
                <a:lnTo>
                  <a:pt x="9935210" y="4055110"/>
                </a:lnTo>
                <a:lnTo>
                  <a:pt x="4968240" y="4055110"/>
                </a:lnTo>
                <a:close/>
              </a:path>
            </a:pathLst>
          </a:custGeom>
          <a:ln w="0">
            <a:solidFill>
              <a:srgbClr val="7F7F7F"/>
            </a:solidFill>
          </a:ln>
        </p:spPr>
        <p:txBody>
          <a:bodyPr wrap="square" lIns="0" tIns="0" rIns="0" bIns="0" rtlCol="0">
            <a:noAutofit/>
          </a:bodyPr>
          <a:lstStyle/>
          <a:p>
            <a:endParaRPr/>
          </a:p>
        </p:txBody>
      </p:sp>
      <p:sp>
        <p:nvSpPr>
          <p:cNvPr id="5" name="object 5"/>
          <p:cNvSpPr txBox="1"/>
          <p:nvPr/>
        </p:nvSpPr>
        <p:spPr>
          <a:xfrm>
            <a:off x="3224530" y="659716"/>
            <a:ext cx="1567777"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M</a:t>
            </a:r>
            <a:r>
              <a:rPr sz="4400" spc="9" dirty="0">
                <a:solidFill>
                  <a:srgbClr val="3B3B3B"/>
                </a:solidFill>
                <a:latin typeface="Arial"/>
                <a:cs typeface="Arial"/>
              </a:rPr>
              <a:t>i</a:t>
            </a:r>
            <a:r>
              <a:rPr sz="4400" spc="-4" dirty="0">
                <a:solidFill>
                  <a:srgbClr val="3B3B3B"/>
                </a:solidFill>
                <a:latin typeface="Arial"/>
                <a:cs typeface="Arial"/>
              </a:rPr>
              <a:t>rr</a:t>
            </a:r>
            <a:r>
              <a:rPr sz="4400" spc="0" dirty="0">
                <a:solidFill>
                  <a:srgbClr val="3B3B3B"/>
                </a:solidFill>
                <a:latin typeface="Arial"/>
                <a:cs typeface="Arial"/>
              </a:rPr>
              <a:t>or</a:t>
            </a:r>
            <a:endParaRPr sz="4400">
              <a:latin typeface="Arial"/>
              <a:cs typeface="Arial"/>
            </a:endParaRPr>
          </a:p>
        </p:txBody>
      </p:sp>
      <p:sp>
        <p:nvSpPr>
          <p:cNvPr id="4" name="object 4"/>
          <p:cNvSpPr txBox="1"/>
          <p:nvPr/>
        </p:nvSpPr>
        <p:spPr>
          <a:xfrm>
            <a:off x="4837785" y="659716"/>
            <a:ext cx="2096956" cy="584200"/>
          </a:xfrm>
          <a:prstGeom prst="rect">
            <a:avLst/>
          </a:prstGeom>
        </p:spPr>
        <p:txBody>
          <a:bodyPr wrap="square" lIns="0" tIns="0" rIns="0" bIns="0" rtlCol="0">
            <a:noAutofit/>
          </a:bodyPr>
          <a:lstStyle/>
          <a:p>
            <a:pPr marL="12700">
              <a:lnSpc>
                <a:spcPts val="4600"/>
              </a:lnSpc>
              <a:spcBef>
                <a:spcPts val="230"/>
              </a:spcBef>
            </a:pPr>
            <a:r>
              <a:rPr sz="4400" spc="4" dirty="0">
                <a:solidFill>
                  <a:srgbClr val="3B3B3B"/>
                </a:solidFill>
                <a:latin typeface="Arial"/>
                <a:cs typeface="Arial"/>
              </a:rPr>
              <a:t>c</a:t>
            </a:r>
            <a:r>
              <a:rPr sz="4400" spc="-4" dirty="0">
                <a:solidFill>
                  <a:srgbClr val="3B3B3B"/>
                </a:solidFill>
                <a:latin typeface="Arial"/>
                <a:cs typeface="Arial"/>
              </a:rPr>
              <a:t>r</a:t>
            </a:r>
            <a:r>
              <a:rPr sz="4400" spc="0" dirty="0">
                <a:solidFill>
                  <a:srgbClr val="3B3B3B"/>
                </a:solidFill>
                <a:latin typeface="Arial"/>
                <a:cs typeface="Arial"/>
              </a:rPr>
              <a:t>eat</a:t>
            </a:r>
            <a:r>
              <a:rPr sz="4400" spc="4" dirty="0">
                <a:solidFill>
                  <a:srgbClr val="3B3B3B"/>
                </a:solidFill>
                <a:latin typeface="Arial"/>
                <a:cs typeface="Arial"/>
              </a:rPr>
              <a:t>i</a:t>
            </a:r>
            <a:r>
              <a:rPr sz="4400" spc="-4" dirty="0">
                <a:solidFill>
                  <a:srgbClr val="3B3B3B"/>
                </a:solidFill>
                <a:latin typeface="Arial"/>
                <a:cs typeface="Arial"/>
              </a:rPr>
              <a:t>o</a:t>
            </a:r>
            <a:r>
              <a:rPr sz="4400" spc="0" dirty="0">
                <a:solidFill>
                  <a:srgbClr val="3B3B3B"/>
                </a:solidFill>
                <a:latin typeface="Arial"/>
                <a:cs typeface="Arial"/>
              </a:rPr>
              <a:t>n</a:t>
            </a:r>
            <a:endParaRPr sz="4400">
              <a:latin typeface="Arial"/>
              <a:cs typeface="Arial"/>
            </a:endParaRPr>
          </a:p>
        </p:txBody>
      </p:sp>
      <p:sp>
        <p:nvSpPr>
          <p:cNvPr id="3" name="object 3"/>
          <p:cNvSpPr txBox="1"/>
          <p:nvPr/>
        </p:nvSpPr>
        <p:spPr>
          <a:xfrm>
            <a:off x="9599930" y="7346119"/>
            <a:ext cx="454533" cy="203200"/>
          </a:xfrm>
          <a:prstGeom prst="rect">
            <a:avLst/>
          </a:prstGeom>
        </p:spPr>
        <p:txBody>
          <a:bodyPr wrap="square" lIns="0" tIns="0" rIns="0" bIns="0" rtlCol="0">
            <a:noAutofit/>
          </a:bodyPr>
          <a:lstStyle/>
          <a:p>
            <a:pPr marL="12700">
              <a:lnSpc>
                <a:spcPts val="1530"/>
              </a:lnSpc>
              <a:spcBef>
                <a:spcPts val="76"/>
              </a:spcBef>
            </a:pPr>
            <a:r>
              <a:rPr sz="1400" spc="-39" dirty="0">
                <a:solidFill>
                  <a:srgbClr val="3B3B3B"/>
                </a:solidFill>
                <a:latin typeface="Times New Roman"/>
                <a:cs typeface="Times New Roman"/>
              </a:rPr>
              <a:t>1</a:t>
            </a:r>
            <a:r>
              <a:rPr sz="1400" spc="9" dirty="0">
                <a:solidFill>
                  <a:srgbClr val="3B3B3B"/>
                </a:solidFill>
                <a:latin typeface="Times New Roman"/>
                <a:cs typeface="Times New Roman"/>
              </a:rPr>
              <a:t>1/</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72390" y="1583690"/>
            <a:ext cx="9935210" cy="4055109"/>
          </a:xfrm>
          <a:prstGeom prst="rect">
            <a:avLst/>
          </a:prstGeom>
        </p:spPr>
        <p:txBody>
          <a:bodyPr wrap="square" lIns="0" tIns="0" rIns="0" bIns="0" rtlCol="0">
            <a:noAutofit/>
          </a:bodyPr>
          <a:lstStyle/>
          <a:p>
            <a:pPr marL="90170">
              <a:lnSpc>
                <a:spcPts val="2705"/>
              </a:lnSpc>
              <a:spcBef>
                <a:spcPts val="245"/>
              </a:spcBef>
            </a:pPr>
            <a:r>
              <a:rPr sz="3600" spc="0" baseline="-2415" dirty="0">
                <a:solidFill>
                  <a:srgbClr val="FFFF00"/>
                </a:solidFill>
                <a:latin typeface="Times New Roman"/>
                <a:cs typeface="Times New Roman"/>
              </a:rPr>
              <a:t>#  l</a:t>
            </a:r>
            <a:r>
              <a:rPr sz="3600" spc="-12" baseline="-2415" dirty="0">
                <a:solidFill>
                  <a:srgbClr val="FFFF00"/>
                </a:solidFill>
                <a:latin typeface="Times New Roman"/>
                <a:cs typeface="Times New Roman"/>
              </a:rPr>
              <a:t>v</a:t>
            </a:r>
            <a:r>
              <a:rPr sz="3600" spc="6" baseline="-2415" dirty="0">
                <a:solidFill>
                  <a:srgbClr val="FFFF00"/>
                </a:solidFill>
                <a:latin typeface="Times New Roman"/>
                <a:cs typeface="Times New Roman"/>
              </a:rPr>
              <a:t>c</a:t>
            </a:r>
            <a:r>
              <a:rPr sz="3600" spc="0" baseline="-2415" dirty="0">
                <a:solidFill>
                  <a:srgbClr val="FFFF00"/>
                </a:solidFill>
                <a:latin typeface="Times New Roman"/>
                <a:cs typeface="Times New Roman"/>
              </a:rPr>
              <a:t>r</a:t>
            </a:r>
            <a:r>
              <a:rPr sz="3600" spc="-12" baseline="-2415" dirty="0">
                <a:solidFill>
                  <a:srgbClr val="FFFF00"/>
                </a:solidFill>
                <a:latin typeface="Times New Roman"/>
                <a:cs typeface="Times New Roman"/>
              </a:rPr>
              <a:t>e</a:t>
            </a:r>
            <a:r>
              <a:rPr sz="3600" spc="6" baseline="-2415" dirty="0">
                <a:solidFill>
                  <a:srgbClr val="FFFF00"/>
                </a:solidFill>
                <a:latin typeface="Times New Roman"/>
                <a:cs typeface="Times New Roman"/>
              </a:rPr>
              <a:t>a</a:t>
            </a:r>
            <a:r>
              <a:rPr sz="3600" spc="0" baseline="-2415" dirty="0">
                <a:solidFill>
                  <a:srgbClr val="FFFF00"/>
                </a:solidFill>
                <a:latin typeface="Times New Roman"/>
                <a:cs typeface="Times New Roman"/>
              </a:rPr>
              <a:t>te</a:t>
            </a:r>
            <a:r>
              <a:rPr sz="3600" spc="517" baseline="-2415" dirty="0">
                <a:solidFill>
                  <a:srgbClr val="FFFF00"/>
                </a:solidFill>
                <a:latin typeface="Times New Roman"/>
                <a:cs typeface="Times New Roman"/>
              </a:rPr>
              <a:t> </a:t>
            </a:r>
            <a:r>
              <a:rPr sz="3600" spc="0" baseline="-2415" dirty="0">
                <a:solidFill>
                  <a:srgbClr val="00FF00"/>
                </a:solidFill>
                <a:latin typeface="Times New Roman"/>
                <a:cs typeface="Times New Roman"/>
              </a:rPr>
              <a:t>-m1</a:t>
            </a:r>
            <a:r>
              <a:rPr sz="3600" spc="329" baseline="-2415" dirty="0">
                <a:solidFill>
                  <a:srgbClr val="00FF00"/>
                </a:solidFill>
                <a:latin typeface="Times New Roman"/>
                <a:cs typeface="Times New Roman"/>
              </a:rPr>
              <a:t> </a:t>
            </a:r>
            <a:r>
              <a:rPr sz="3600" spc="0" baseline="-2415" dirty="0">
                <a:solidFill>
                  <a:srgbClr val="FFFF00"/>
                </a:solidFill>
                <a:latin typeface="Times New Roman"/>
                <a:cs typeface="Times New Roman"/>
              </a:rPr>
              <a:t>-L </a:t>
            </a:r>
            <a:r>
              <a:rPr sz="3600" spc="135"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1G </a:t>
            </a:r>
            <a:r>
              <a:rPr sz="3600" spc="227"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-n </a:t>
            </a:r>
            <a:r>
              <a:rPr sz="3600" spc="399"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lv_mirror</a:t>
            </a:r>
            <a:r>
              <a:rPr sz="3600" spc="106"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vg_test</a:t>
            </a:r>
            <a:endParaRPr sz="2400">
              <a:latin typeface="Times New Roman"/>
              <a:cs typeface="Times New Roman"/>
            </a:endParaRPr>
          </a:p>
          <a:p>
            <a:pPr marL="90170">
              <a:lnSpc>
                <a:spcPts val="2400"/>
              </a:lnSpc>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0" dirty="0">
                <a:solidFill>
                  <a:srgbClr val="FFFF00"/>
                </a:solidFill>
                <a:latin typeface="Times New Roman"/>
                <a:cs typeface="Times New Roman"/>
              </a:rPr>
              <a:t>-L </a:t>
            </a:r>
            <a:r>
              <a:rPr sz="2400" spc="135" dirty="0">
                <a:solidFill>
                  <a:srgbClr val="FFFF00"/>
                </a:solidFill>
                <a:latin typeface="Times New Roman"/>
                <a:cs typeface="Times New Roman"/>
              </a:rPr>
              <a:t> </a:t>
            </a:r>
            <a:r>
              <a:rPr sz="2400" spc="0" dirty="0">
                <a:solidFill>
                  <a:srgbClr val="FFFF00"/>
                </a:solidFill>
                <a:latin typeface="Times New Roman"/>
                <a:cs typeface="Times New Roman"/>
              </a:rPr>
              <a:t>2T</a:t>
            </a:r>
            <a:r>
              <a:rPr sz="2400" spc="333" dirty="0">
                <a:solidFill>
                  <a:srgbClr val="FFFF00"/>
                </a:solidFill>
                <a:latin typeface="Times New Roman"/>
                <a:cs typeface="Times New Roman"/>
              </a:rPr>
              <a:t> </a:t>
            </a:r>
            <a:r>
              <a:rPr sz="2400" spc="-9" dirty="0">
                <a:solidFill>
                  <a:srgbClr val="00FF00"/>
                </a:solidFill>
                <a:latin typeface="Times New Roman"/>
                <a:cs typeface="Times New Roman"/>
              </a:rPr>
              <a:t>-</a:t>
            </a:r>
            <a:r>
              <a:rPr sz="2400" spc="0" dirty="0">
                <a:solidFill>
                  <a:srgbClr val="00FF00"/>
                </a:solidFill>
                <a:latin typeface="Times New Roman"/>
                <a:cs typeface="Times New Roman"/>
              </a:rPr>
              <a:t>R </a:t>
            </a:r>
            <a:r>
              <a:rPr sz="2400" spc="4" dirty="0">
                <a:solidFill>
                  <a:srgbClr val="00FF00"/>
                </a:solidFill>
                <a:latin typeface="Times New Roman"/>
                <a:cs typeface="Times New Roman"/>
              </a:rPr>
              <a:t> </a:t>
            </a:r>
            <a:r>
              <a:rPr sz="2400" spc="0" dirty="0">
                <a:solidFill>
                  <a:srgbClr val="00FF00"/>
                </a:solidFill>
                <a:latin typeface="Times New Roman"/>
                <a:cs typeface="Times New Roman"/>
              </a:rPr>
              <a:t>2</a:t>
            </a:r>
            <a:r>
              <a:rPr sz="2400" spc="590" dirty="0">
                <a:solidFill>
                  <a:srgbClr val="00FF00"/>
                </a:solidFill>
                <a:latin typeface="Times New Roman"/>
                <a:cs typeface="Times New Roman"/>
              </a:rPr>
              <a:t> </a:t>
            </a:r>
            <a:r>
              <a:rPr sz="2400" spc="4" dirty="0">
                <a:solidFill>
                  <a:srgbClr val="FFFF00"/>
                </a:solidFill>
                <a:latin typeface="Times New Roman"/>
                <a:cs typeface="Times New Roman"/>
              </a:rPr>
              <a:t>-</a:t>
            </a:r>
            <a:r>
              <a:rPr sz="2400" spc="0" dirty="0">
                <a:solidFill>
                  <a:srgbClr val="FFFF00"/>
                </a:solidFill>
                <a:latin typeface="Times New Roman"/>
                <a:cs typeface="Times New Roman"/>
              </a:rPr>
              <a:t>n </a:t>
            </a:r>
            <a:r>
              <a:rPr sz="2400" spc="-9" dirty="0">
                <a:solidFill>
                  <a:srgbClr val="FFFF00"/>
                </a:solidFill>
                <a:latin typeface="Times New Roman"/>
                <a:cs typeface="Times New Roman"/>
              </a:rPr>
              <a:t> </a:t>
            </a:r>
            <a:r>
              <a:rPr sz="2400" spc="4" dirty="0">
                <a:solidFill>
                  <a:srgbClr val="FFFF00"/>
                </a:solidFill>
                <a:latin typeface="Times New Roman"/>
                <a:cs typeface="Times New Roman"/>
              </a:rPr>
              <a:t>l</a:t>
            </a:r>
            <a:r>
              <a:rPr sz="2400" spc="-9" dirty="0">
                <a:solidFill>
                  <a:srgbClr val="FFFF00"/>
                </a:solidFill>
                <a:latin typeface="Times New Roman"/>
                <a:cs typeface="Times New Roman"/>
              </a:rPr>
              <a:t>v</a:t>
            </a:r>
            <a:r>
              <a:rPr sz="2400" spc="0" dirty="0">
                <a:solidFill>
                  <a:srgbClr val="FFFF00"/>
                </a:solidFill>
                <a:latin typeface="Times New Roman"/>
                <a:cs typeface="Times New Roman"/>
              </a:rPr>
              <a:t>_</a:t>
            </a:r>
            <a:r>
              <a:rPr sz="2400" spc="4" dirty="0">
                <a:solidFill>
                  <a:srgbClr val="FFFF00"/>
                </a:solidFill>
                <a:latin typeface="Times New Roman"/>
                <a:cs typeface="Times New Roman"/>
              </a:rPr>
              <a:t>m</a:t>
            </a:r>
            <a:r>
              <a:rPr sz="2400" spc="-9" dirty="0">
                <a:solidFill>
                  <a:srgbClr val="FFFF00"/>
                </a:solidFill>
                <a:latin typeface="Times New Roman"/>
                <a:cs typeface="Times New Roman"/>
              </a:rPr>
              <a:t>i</a:t>
            </a:r>
            <a:r>
              <a:rPr sz="2400" spc="0" dirty="0">
                <a:solidFill>
                  <a:srgbClr val="FFFF00"/>
                </a:solidFill>
                <a:latin typeface="Times New Roman"/>
                <a:cs typeface="Times New Roman"/>
              </a:rPr>
              <a:t>r</a:t>
            </a:r>
            <a:r>
              <a:rPr sz="2400" spc="4" dirty="0">
                <a:solidFill>
                  <a:srgbClr val="FFFF00"/>
                </a:solidFill>
                <a:latin typeface="Times New Roman"/>
                <a:cs typeface="Times New Roman"/>
              </a:rPr>
              <a:t>r</a:t>
            </a:r>
            <a:r>
              <a:rPr sz="2400" spc="-9" dirty="0">
                <a:solidFill>
                  <a:srgbClr val="FFFF00"/>
                </a:solidFill>
                <a:latin typeface="Times New Roman"/>
                <a:cs typeface="Times New Roman"/>
              </a:rPr>
              <a:t>o</a:t>
            </a:r>
            <a:r>
              <a:rPr sz="2400" spc="0" dirty="0">
                <a:solidFill>
                  <a:srgbClr val="FFFF00"/>
                </a:solidFill>
                <a:latin typeface="Times New Roman"/>
                <a:cs typeface="Times New Roman"/>
              </a:rPr>
              <a:t>r </a:t>
            </a:r>
            <a:r>
              <a:rPr sz="2400" spc="4" dirty="0">
                <a:solidFill>
                  <a:srgbClr val="FFFF00"/>
                </a:solidFill>
                <a:latin typeface="Times New Roman"/>
                <a:cs typeface="Times New Roman"/>
              </a:rPr>
              <a:t> </a:t>
            </a:r>
            <a:r>
              <a:rPr sz="2400" spc="-9" dirty="0">
                <a:solidFill>
                  <a:srgbClr val="FFFF00"/>
                </a:solidFill>
                <a:latin typeface="Times New Roman"/>
                <a:cs typeface="Times New Roman"/>
              </a:rPr>
              <a:t>v</a:t>
            </a:r>
            <a:r>
              <a:rPr sz="2400" spc="0" dirty="0">
                <a:solidFill>
                  <a:srgbClr val="FFFF00"/>
                </a:solidFill>
                <a:latin typeface="Times New Roman"/>
                <a:cs typeface="Times New Roman"/>
              </a:rPr>
              <a:t>g</a:t>
            </a:r>
            <a:r>
              <a:rPr sz="2400" spc="4" dirty="0">
                <a:solidFill>
                  <a:srgbClr val="FFFF00"/>
                </a:solidFill>
                <a:latin typeface="Times New Roman"/>
                <a:cs typeface="Times New Roman"/>
              </a:rPr>
              <a:t>_</a:t>
            </a:r>
            <a:r>
              <a:rPr sz="2400" spc="-9" dirty="0">
                <a:solidFill>
                  <a:srgbClr val="FFFF00"/>
                </a:solidFill>
                <a:latin typeface="Times New Roman"/>
                <a:cs typeface="Times New Roman"/>
              </a:rPr>
              <a:t>t</a:t>
            </a:r>
            <a:r>
              <a:rPr sz="2400" spc="0" dirty="0">
                <a:solidFill>
                  <a:srgbClr val="FFFF00"/>
                </a:solidFill>
                <a:latin typeface="Times New Roman"/>
                <a:cs typeface="Times New Roman"/>
              </a:rPr>
              <a:t>e</a:t>
            </a:r>
            <a:r>
              <a:rPr sz="2400" spc="4" dirty="0">
                <a:solidFill>
                  <a:srgbClr val="FFFF00"/>
                </a:solidFill>
                <a:latin typeface="Times New Roman"/>
                <a:cs typeface="Times New Roman"/>
              </a:rPr>
              <a:t>s</a:t>
            </a:r>
            <a:r>
              <a:rPr sz="2400" spc="0" dirty="0">
                <a:solidFill>
                  <a:srgbClr val="FFFF00"/>
                </a:solidFill>
                <a:latin typeface="Times New Roman"/>
                <a:cs typeface="Times New Roman"/>
              </a:rPr>
              <a:t>t</a:t>
            </a:r>
            <a:endParaRPr sz="2400">
              <a:latin typeface="Times New Roman"/>
              <a:cs typeface="Times New Roman"/>
            </a:endParaRPr>
          </a:p>
          <a:p>
            <a:pPr marL="90170">
              <a:lnSpc>
                <a:spcPts val="2400"/>
              </a:lnSpc>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0" dirty="0">
                <a:solidFill>
                  <a:srgbClr val="FFFF00"/>
                </a:solidFill>
                <a:latin typeface="Times New Roman"/>
                <a:cs typeface="Times New Roman"/>
              </a:rPr>
              <a:t>-L </a:t>
            </a:r>
            <a:r>
              <a:rPr sz="2400" spc="135" dirty="0">
                <a:solidFill>
                  <a:srgbClr val="FFFF00"/>
                </a:solidFill>
                <a:latin typeface="Times New Roman"/>
                <a:cs typeface="Times New Roman"/>
              </a:rPr>
              <a:t> </a:t>
            </a:r>
            <a:r>
              <a:rPr sz="2400" spc="0" dirty="0">
                <a:solidFill>
                  <a:srgbClr val="FFFF00"/>
                </a:solidFill>
                <a:latin typeface="Times New Roman"/>
                <a:cs typeface="Times New Roman"/>
              </a:rPr>
              <a:t>1G </a:t>
            </a:r>
            <a:r>
              <a:rPr sz="2400" spc="227" dirty="0">
                <a:solidFill>
                  <a:srgbClr val="FFFF00"/>
                </a:solidFill>
                <a:latin typeface="Times New Roman"/>
                <a:cs typeface="Times New Roman"/>
              </a:rPr>
              <a:t> </a:t>
            </a:r>
            <a:r>
              <a:rPr sz="2400" spc="-9" dirty="0">
                <a:solidFill>
                  <a:srgbClr val="00FF00"/>
                </a:solidFill>
                <a:latin typeface="Times New Roman"/>
                <a:cs typeface="Times New Roman"/>
              </a:rPr>
              <a:t>-</a:t>
            </a:r>
            <a:r>
              <a:rPr sz="2400" spc="4" dirty="0">
                <a:solidFill>
                  <a:srgbClr val="00FF00"/>
                </a:solidFill>
                <a:latin typeface="Times New Roman"/>
                <a:cs typeface="Times New Roman"/>
              </a:rPr>
              <a:t>-</a:t>
            </a:r>
            <a:r>
              <a:rPr sz="2400" spc="0" dirty="0">
                <a:solidFill>
                  <a:srgbClr val="00FF00"/>
                </a:solidFill>
                <a:latin typeface="Times New Roman"/>
                <a:cs typeface="Times New Roman"/>
              </a:rPr>
              <a:t>m</a:t>
            </a:r>
            <a:r>
              <a:rPr sz="2400" spc="-9" dirty="0">
                <a:solidFill>
                  <a:srgbClr val="00FF00"/>
                </a:solidFill>
                <a:latin typeface="Times New Roman"/>
                <a:cs typeface="Times New Roman"/>
              </a:rPr>
              <a:t>i</a:t>
            </a:r>
            <a:r>
              <a:rPr sz="2400" spc="4" dirty="0">
                <a:solidFill>
                  <a:srgbClr val="00FF00"/>
                </a:solidFill>
                <a:latin typeface="Times New Roman"/>
                <a:cs typeface="Times New Roman"/>
              </a:rPr>
              <a:t>r</a:t>
            </a:r>
            <a:r>
              <a:rPr sz="2400" spc="0" dirty="0">
                <a:solidFill>
                  <a:srgbClr val="00FF00"/>
                </a:solidFill>
                <a:latin typeface="Times New Roman"/>
                <a:cs typeface="Times New Roman"/>
              </a:rPr>
              <a:t>r</a:t>
            </a:r>
            <a:r>
              <a:rPr sz="2400" spc="-9" dirty="0">
                <a:solidFill>
                  <a:srgbClr val="00FF00"/>
                </a:solidFill>
                <a:latin typeface="Times New Roman"/>
                <a:cs typeface="Times New Roman"/>
              </a:rPr>
              <a:t>o</a:t>
            </a:r>
            <a:r>
              <a:rPr sz="2400" spc="4" dirty="0">
                <a:solidFill>
                  <a:srgbClr val="00FF00"/>
                </a:solidFill>
                <a:latin typeface="Times New Roman"/>
                <a:cs typeface="Times New Roman"/>
              </a:rPr>
              <a:t>r</a:t>
            </a:r>
            <a:r>
              <a:rPr sz="2400" spc="0" dirty="0">
                <a:solidFill>
                  <a:srgbClr val="00FF00"/>
                </a:solidFill>
                <a:latin typeface="Times New Roman"/>
                <a:cs typeface="Times New Roman"/>
              </a:rPr>
              <a:t>l</a:t>
            </a:r>
            <a:r>
              <a:rPr sz="2400" spc="-9" dirty="0">
                <a:solidFill>
                  <a:srgbClr val="00FF00"/>
                </a:solidFill>
                <a:latin typeface="Times New Roman"/>
                <a:cs typeface="Times New Roman"/>
              </a:rPr>
              <a:t>o</a:t>
            </a:r>
            <a:r>
              <a:rPr sz="2400" spc="0" dirty="0">
                <a:solidFill>
                  <a:srgbClr val="00FF00"/>
                </a:solidFill>
                <a:latin typeface="Times New Roman"/>
                <a:cs typeface="Times New Roman"/>
              </a:rPr>
              <a:t>g </a:t>
            </a:r>
            <a:r>
              <a:rPr sz="2400" spc="4" dirty="0">
                <a:solidFill>
                  <a:srgbClr val="00FF00"/>
                </a:solidFill>
                <a:latin typeface="Times New Roman"/>
                <a:cs typeface="Times New Roman"/>
              </a:rPr>
              <a:t> </a:t>
            </a:r>
            <a:r>
              <a:rPr sz="2400" spc="-11" dirty="0">
                <a:solidFill>
                  <a:srgbClr val="00FF00"/>
                </a:solidFill>
                <a:latin typeface="Times New Roman"/>
                <a:cs typeface="Times New Roman"/>
              </a:rPr>
              <a:t>c</a:t>
            </a:r>
            <a:r>
              <a:rPr sz="2400" spc="5" dirty="0">
                <a:solidFill>
                  <a:srgbClr val="00FF00"/>
                </a:solidFill>
                <a:latin typeface="Times New Roman"/>
                <a:cs typeface="Times New Roman"/>
              </a:rPr>
              <a:t>o</a:t>
            </a:r>
            <a:r>
              <a:rPr sz="2400" spc="0" dirty="0">
                <a:solidFill>
                  <a:srgbClr val="00FF00"/>
                </a:solidFill>
                <a:latin typeface="Times New Roman"/>
                <a:cs typeface="Times New Roman"/>
              </a:rPr>
              <a:t>re</a:t>
            </a:r>
            <a:r>
              <a:rPr sz="2400" spc="540" dirty="0">
                <a:solidFill>
                  <a:srgbClr val="00FF00"/>
                </a:solidFill>
                <a:latin typeface="Times New Roman"/>
                <a:cs typeface="Times New Roman"/>
              </a:rPr>
              <a:t> </a:t>
            </a:r>
            <a:r>
              <a:rPr sz="2400" spc="4" dirty="0">
                <a:solidFill>
                  <a:srgbClr val="FFFF00"/>
                </a:solidFill>
                <a:latin typeface="Times New Roman"/>
                <a:cs typeface="Times New Roman"/>
              </a:rPr>
              <a:t>-</a:t>
            </a:r>
            <a:r>
              <a:rPr sz="2400" spc="0" dirty="0">
                <a:solidFill>
                  <a:srgbClr val="FFFF00"/>
                </a:solidFill>
                <a:latin typeface="Times New Roman"/>
                <a:cs typeface="Times New Roman"/>
              </a:rPr>
              <a:t>n </a:t>
            </a:r>
            <a:r>
              <a:rPr sz="2400" spc="-9" dirty="0">
                <a:solidFill>
                  <a:srgbClr val="FFFF00"/>
                </a:solidFill>
                <a:latin typeface="Times New Roman"/>
                <a:cs typeface="Times New Roman"/>
              </a:rPr>
              <a:t> </a:t>
            </a:r>
            <a:r>
              <a:rPr sz="2400" spc="4" dirty="0">
                <a:solidFill>
                  <a:srgbClr val="FFFF00"/>
                </a:solidFill>
                <a:latin typeface="Times New Roman"/>
                <a:cs typeface="Times New Roman"/>
              </a:rPr>
              <a:t>l</a:t>
            </a:r>
            <a:r>
              <a:rPr sz="2400" spc="-9" dirty="0">
                <a:solidFill>
                  <a:srgbClr val="FFFF00"/>
                </a:solidFill>
                <a:latin typeface="Times New Roman"/>
                <a:cs typeface="Times New Roman"/>
              </a:rPr>
              <a:t>v</a:t>
            </a:r>
            <a:r>
              <a:rPr sz="2400" spc="0" dirty="0">
                <a:solidFill>
                  <a:srgbClr val="FFFF00"/>
                </a:solidFill>
                <a:latin typeface="Times New Roman"/>
                <a:cs typeface="Times New Roman"/>
              </a:rPr>
              <a:t>_</a:t>
            </a:r>
            <a:r>
              <a:rPr sz="2400" spc="4" dirty="0">
                <a:solidFill>
                  <a:srgbClr val="FFFF00"/>
                </a:solidFill>
                <a:latin typeface="Times New Roman"/>
                <a:cs typeface="Times New Roman"/>
              </a:rPr>
              <a:t>m</a:t>
            </a:r>
            <a:r>
              <a:rPr sz="2400" spc="-9" dirty="0">
                <a:solidFill>
                  <a:srgbClr val="FFFF00"/>
                </a:solidFill>
                <a:latin typeface="Times New Roman"/>
                <a:cs typeface="Times New Roman"/>
              </a:rPr>
              <a:t>i</a:t>
            </a:r>
            <a:r>
              <a:rPr sz="2400" spc="0" dirty="0">
                <a:solidFill>
                  <a:srgbClr val="FFFF00"/>
                </a:solidFill>
                <a:latin typeface="Times New Roman"/>
                <a:cs typeface="Times New Roman"/>
              </a:rPr>
              <a:t>r</a:t>
            </a:r>
            <a:r>
              <a:rPr sz="2400" spc="4" dirty="0">
                <a:solidFill>
                  <a:srgbClr val="FFFF00"/>
                </a:solidFill>
                <a:latin typeface="Times New Roman"/>
                <a:cs typeface="Times New Roman"/>
              </a:rPr>
              <a:t>r</a:t>
            </a:r>
            <a:r>
              <a:rPr sz="2400" spc="-9" dirty="0">
                <a:solidFill>
                  <a:srgbClr val="FFFF00"/>
                </a:solidFill>
                <a:latin typeface="Times New Roman"/>
                <a:cs typeface="Times New Roman"/>
              </a:rPr>
              <a:t>o</a:t>
            </a:r>
            <a:r>
              <a:rPr sz="2400" spc="0" dirty="0">
                <a:solidFill>
                  <a:srgbClr val="FFFF00"/>
                </a:solidFill>
                <a:latin typeface="Times New Roman"/>
                <a:cs typeface="Times New Roman"/>
              </a:rPr>
              <a:t>r </a:t>
            </a:r>
            <a:r>
              <a:rPr sz="2400" spc="4" dirty="0">
                <a:solidFill>
                  <a:srgbClr val="FFFF00"/>
                </a:solidFill>
                <a:latin typeface="Times New Roman"/>
                <a:cs typeface="Times New Roman"/>
              </a:rPr>
              <a:t> </a:t>
            </a:r>
            <a:r>
              <a:rPr sz="2400" spc="-9" dirty="0">
                <a:solidFill>
                  <a:srgbClr val="FFFF00"/>
                </a:solidFill>
                <a:latin typeface="Times New Roman"/>
                <a:cs typeface="Times New Roman"/>
              </a:rPr>
              <a:t>v</a:t>
            </a:r>
            <a:r>
              <a:rPr sz="2400" spc="0" dirty="0">
                <a:solidFill>
                  <a:srgbClr val="FFFF00"/>
                </a:solidFill>
                <a:latin typeface="Times New Roman"/>
                <a:cs typeface="Times New Roman"/>
              </a:rPr>
              <a:t>g</a:t>
            </a:r>
            <a:r>
              <a:rPr sz="2400" spc="4" dirty="0">
                <a:solidFill>
                  <a:srgbClr val="FFFF00"/>
                </a:solidFill>
                <a:latin typeface="Times New Roman"/>
                <a:cs typeface="Times New Roman"/>
              </a:rPr>
              <a:t>_</a:t>
            </a:r>
            <a:r>
              <a:rPr sz="2400" spc="-9" dirty="0">
                <a:solidFill>
                  <a:srgbClr val="FFFF00"/>
                </a:solidFill>
                <a:latin typeface="Times New Roman"/>
                <a:cs typeface="Times New Roman"/>
              </a:rPr>
              <a:t>t</a:t>
            </a:r>
            <a:r>
              <a:rPr sz="2400" spc="0" dirty="0">
                <a:solidFill>
                  <a:srgbClr val="FFFF00"/>
                </a:solidFill>
                <a:latin typeface="Times New Roman"/>
                <a:cs typeface="Times New Roman"/>
              </a:rPr>
              <a:t>e</a:t>
            </a:r>
            <a:r>
              <a:rPr sz="2400" spc="4" dirty="0">
                <a:solidFill>
                  <a:srgbClr val="FFFF00"/>
                </a:solidFill>
                <a:latin typeface="Times New Roman"/>
                <a:cs typeface="Times New Roman"/>
              </a:rPr>
              <a:t>s</a:t>
            </a:r>
            <a:r>
              <a:rPr sz="2400" spc="0" dirty="0">
                <a:solidFill>
                  <a:srgbClr val="FFFF00"/>
                </a:solidFill>
                <a:latin typeface="Times New Roman"/>
                <a:cs typeface="Times New Roman"/>
              </a:rPr>
              <a:t>t</a:t>
            </a:r>
            <a:endParaRPr sz="2400">
              <a:latin typeface="Times New Roman"/>
              <a:cs typeface="Times New Roman"/>
            </a:endParaRPr>
          </a:p>
          <a:p>
            <a:pPr marL="90170">
              <a:lnSpc>
                <a:spcPts val="2400"/>
              </a:lnSpc>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0" dirty="0">
                <a:solidFill>
                  <a:srgbClr val="FFFF00"/>
                </a:solidFill>
                <a:latin typeface="Times New Roman"/>
                <a:cs typeface="Times New Roman"/>
              </a:rPr>
              <a:t>-L </a:t>
            </a:r>
            <a:r>
              <a:rPr sz="2400" spc="135" dirty="0">
                <a:solidFill>
                  <a:srgbClr val="FFFF00"/>
                </a:solidFill>
                <a:latin typeface="Times New Roman"/>
                <a:cs typeface="Times New Roman"/>
              </a:rPr>
              <a:t> </a:t>
            </a:r>
            <a:r>
              <a:rPr sz="2400" spc="0" dirty="0">
                <a:solidFill>
                  <a:srgbClr val="FFFF00"/>
                </a:solidFill>
                <a:latin typeface="Times New Roman"/>
                <a:cs typeface="Times New Roman"/>
              </a:rPr>
              <a:t>1G </a:t>
            </a:r>
            <a:r>
              <a:rPr sz="2400" spc="227" dirty="0">
                <a:solidFill>
                  <a:srgbClr val="FFFF00"/>
                </a:solidFill>
                <a:latin typeface="Times New Roman"/>
                <a:cs typeface="Times New Roman"/>
              </a:rPr>
              <a:t> </a:t>
            </a:r>
            <a:r>
              <a:rPr sz="2400" spc="0" dirty="0">
                <a:solidFill>
                  <a:srgbClr val="FFFF00"/>
                </a:solidFill>
                <a:latin typeface="Times New Roman"/>
                <a:cs typeface="Times New Roman"/>
              </a:rPr>
              <a:t>-n </a:t>
            </a:r>
            <a:r>
              <a:rPr sz="2400" spc="399" dirty="0">
                <a:solidFill>
                  <a:srgbClr val="FFFF00"/>
                </a:solidFill>
                <a:latin typeface="Times New Roman"/>
                <a:cs typeface="Times New Roman"/>
              </a:rPr>
              <a:t> </a:t>
            </a:r>
            <a:r>
              <a:rPr sz="2400" spc="0" dirty="0">
                <a:solidFill>
                  <a:srgbClr val="FFFF00"/>
                </a:solidFill>
                <a:latin typeface="Times New Roman"/>
                <a:cs typeface="Times New Roman"/>
              </a:rPr>
              <a:t>lv_mirror</a:t>
            </a:r>
            <a:r>
              <a:rPr sz="2400" spc="-187" dirty="0">
                <a:solidFill>
                  <a:srgbClr val="FFFF00"/>
                </a:solidFill>
                <a:latin typeface="Times New Roman"/>
                <a:cs typeface="Times New Roman"/>
              </a:rPr>
              <a:t> </a:t>
            </a:r>
            <a:r>
              <a:rPr sz="2400" spc="0" dirty="0">
                <a:solidFill>
                  <a:srgbClr val="00FF00"/>
                </a:solidFill>
                <a:latin typeface="Times New Roman"/>
                <a:cs typeface="Times New Roman"/>
              </a:rPr>
              <a:t>-alloc </a:t>
            </a:r>
            <a:r>
              <a:rPr sz="2400" spc="93" dirty="0">
                <a:solidFill>
                  <a:srgbClr val="00FF00"/>
                </a:solidFill>
                <a:latin typeface="Times New Roman"/>
                <a:cs typeface="Times New Roman"/>
              </a:rPr>
              <a:t> </a:t>
            </a:r>
            <a:r>
              <a:rPr sz="2400" spc="0" dirty="0">
                <a:solidFill>
                  <a:srgbClr val="00FF00"/>
                </a:solidFill>
                <a:latin typeface="Times New Roman"/>
                <a:cs typeface="Times New Roman"/>
              </a:rPr>
              <a:t>anywhere </a:t>
            </a:r>
            <a:r>
              <a:rPr sz="2400" spc="186" dirty="0">
                <a:solidFill>
                  <a:srgbClr val="00FF00"/>
                </a:solidFill>
                <a:latin typeface="Times New Roman"/>
                <a:cs typeface="Times New Roman"/>
              </a:rPr>
              <a:t> </a:t>
            </a:r>
            <a:r>
              <a:rPr sz="2400" spc="0" dirty="0">
                <a:solidFill>
                  <a:srgbClr val="FFFF00"/>
                </a:solidFill>
                <a:latin typeface="Times New Roman"/>
                <a:cs typeface="Times New Roman"/>
              </a:rPr>
              <a:t>vg_test</a:t>
            </a:r>
            <a:endParaRPr sz="2400">
              <a:latin typeface="Times New Roman"/>
              <a:cs typeface="Times New Roman"/>
            </a:endParaRPr>
          </a:p>
          <a:p>
            <a:pPr marL="90170">
              <a:lnSpc>
                <a:spcPts val="2400"/>
              </a:lnSpc>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0" dirty="0">
                <a:solidFill>
                  <a:srgbClr val="FFFF00"/>
                </a:solidFill>
                <a:latin typeface="Times New Roman"/>
                <a:cs typeface="Times New Roman"/>
              </a:rPr>
              <a:t>-L </a:t>
            </a:r>
            <a:r>
              <a:rPr sz="2400" spc="135" dirty="0">
                <a:solidFill>
                  <a:srgbClr val="FFFF00"/>
                </a:solidFill>
                <a:latin typeface="Times New Roman"/>
                <a:cs typeface="Times New Roman"/>
              </a:rPr>
              <a:t> </a:t>
            </a:r>
            <a:r>
              <a:rPr sz="2400" spc="0" dirty="0">
                <a:solidFill>
                  <a:srgbClr val="FFFF00"/>
                </a:solidFill>
                <a:latin typeface="Times New Roman"/>
                <a:cs typeface="Times New Roman"/>
              </a:rPr>
              <a:t>1G </a:t>
            </a:r>
            <a:r>
              <a:rPr sz="2400" spc="227" dirty="0">
                <a:solidFill>
                  <a:srgbClr val="FFFF00"/>
                </a:solidFill>
                <a:latin typeface="Times New Roman"/>
                <a:cs typeface="Times New Roman"/>
              </a:rPr>
              <a:t> </a:t>
            </a:r>
            <a:r>
              <a:rPr sz="2400" spc="-9" dirty="0">
                <a:solidFill>
                  <a:srgbClr val="00FF00"/>
                </a:solidFill>
                <a:latin typeface="Times New Roman"/>
                <a:cs typeface="Times New Roman"/>
              </a:rPr>
              <a:t>-</a:t>
            </a:r>
            <a:r>
              <a:rPr sz="2400" spc="4" dirty="0">
                <a:solidFill>
                  <a:srgbClr val="00FF00"/>
                </a:solidFill>
                <a:latin typeface="Times New Roman"/>
                <a:cs typeface="Times New Roman"/>
              </a:rPr>
              <a:t>-</a:t>
            </a:r>
            <a:r>
              <a:rPr sz="2400" spc="0" dirty="0">
                <a:solidFill>
                  <a:srgbClr val="00FF00"/>
                </a:solidFill>
                <a:latin typeface="Times New Roman"/>
                <a:cs typeface="Times New Roman"/>
              </a:rPr>
              <a:t>m</a:t>
            </a:r>
            <a:r>
              <a:rPr sz="2400" spc="-9" dirty="0">
                <a:solidFill>
                  <a:srgbClr val="00FF00"/>
                </a:solidFill>
                <a:latin typeface="Times New Roman"/>
                <a:cs typeface="Times New Roman"/>
              </a:rPr>
              <a:t>i</a:t>
            </a:r>
            <a:r>
              <a:rPr sz="2400" spc="4" dirty="0">
                <a:solidFill>
                  <a:srgbClr val="00FF00"/>
                </a:solidFill>
                <a:latin typeface="Times New Roman"/>
                <a:cs typeface="Times New Roman"/>
              </a:rPr>
              <a:t>r</a:t>
            </a:r>
            <a:r>
              <a:rPr sz="2400" spc="0" dirty="0">
                <a:solidFill>
                  <a:srgbClr val="00FF00"/>
                </a:solidFill>
                <a:latin typeface="Times New Roman"/>
                <a:cs typeface="Times New Roman"/>
              </a:rPr>
              <a:t>r</a:t>
            </a:r>
            <a:r>
              <a:rPr sz="2400" spc="-9" dirty="0">
                <a:solidFill>
                  <a:srgbClr val="00FF00"/>
                </a:solidFill>
                <a:latin typeface="Times New Roman"/>
                <a:cs typeface="Times New Roman"/>
              </a:rPr>
              <a:t>o</a:t>
            </a:r>
            <a:r>
              <a:rPr sz="2400" spc="4" dirty="0">
                <a:solidFill>
                  <a:srgbClr val="00FF00"/>
                </a:solidFill>
                <a:latin typeface="Times New Roman"/>
                <a:cs typeface="Times New Roman"/>
              </a:rPr>
              <a:t>r</a:t>
            </a:r>
            <a:r>
              <a:rPr sz="2400" spc="0" dirty="0">
                <a:solidFill>
                  <a:srgbClr val="00FF00"/>
                </a:solidFill>
                <a:latin typeface="Times New Roman"/>
                <a:cs typeface="Times New Roman"/>
              </a:rPr>
              <a:t>l</a:t>
            </a:r>
            <a:r>
              <a:rPr sz="2400" spc="-9" dirty="0">
                <a:solidFill>
                  <a:srgbClr val="00FF00"/>
                </a:solidFill>
                <a:latin typeface="Times New Roman"/>
                <a:cs typeface="Times New Roman"/>
              </a:rPr>
              <a:t>o</a:t>
            </a:r>
            <a:r>
              <a:rPr sz="2400" spc="0" dirty="0">
                <a:solidFill>
                  <a:srgbClr val="00FF00"/>
                </a:solidFill>
                <a:latin typeface="Times New Roman"/>
                <a:cs typeface="Times New Roman"/>
              </a:rPr>
              <a:t>g </a:t>
            </a:r>
            <a:r>
              <a:rPr sz="2400" spc="4" dirty="0">
                <a:solidFill>
                  <a:srgbClr val="00FF00"/>
                </a:solidFill>
                <a:latin typeface="Times New Roman"/>
                <a:cs typeface="Times New Roman"/>
              </a:rPr>
              <a:t> </a:t>
            </a:r>
            <a:r>
              <a:rPr sz="2400" spc="-9" dirty="0">
                <a:solidFill>
                  <a:srgbClr val="00FF00"/>
                </a:solidFill>
                <a:latin typeface="Times New Roman"/>
                <a:cs typeface="Times New Roman"/>
              </a:rPr>
              <a:t>m</a:t>
            </a:r>
            <a:r>
              <a:rPr sz="2400" spc="4" dirty="0">
                <a:solidFill>
                  <a:srgbClr val="00FF00"/>
                </a:solidFill>
                <a:latin typeface="Times New Roman"/>
                <a:cs typeface="Times New Roman"/>
              </a:rPr>
              <a:t>i</a:t>
            </a:r>
            <a:r>
              <a:rPr sz="2400" spc="0" dirty="0">
                <a:solidFill>
                  <a:srgbClr val="00FF00"/>
                </a:solidFill>
                <a:latin typeface="Times New Roman"/>
                <a:cs typeface="Times New Roman"/>
              </a:rPr>
              <a:t>r</a:t>
            </a:r>
            <a:r>
              <a:rPr sz="2400" spc="-9" dirty="0">
                <a:solidFill>
                  <a:srgbClr val="00FF00"/>
                </a:solidFill>
                <a:latin typeface="Times New Roman"/>
                <a:cs typeface="Times New Roman"/>
              </a:rPr>
              <a:t>r</a:t>
            </a:r>
            <a:r>
              <a:rPr sz="2400" spc="4" dirty="0">
                <a:solidFill>
                  <a:srgbClr val="00FF00"/>
                </a:solidFill>
                <a:latin typeface="Times New Roman"/>
                <a:cs typeface="Times New Roman"/>
              </a:rPr>
              <a:t>o</a:t>
            </a:r>
            <a:r>
              <a:rPr sz="2400" spc="0" dirty="0">
                <a:solidFill>
                  <a:srgbClr val="00FF00"/>
                </a:solidFill>
                <a:latin typeface="Times New Roman"/>
                <a:cs typeface="Times New Roman"/>
              </a:rPr>
              <a:t>r</a:t>
            </a:r>
            <a:r>
              <a:rPr sz="2400" spc="-9" dirty="0">
                <a:solidFill>
                  <a:srgbClr val="00FF00"/>
                </a:solidFill>
                <a:latin typeface="Times New Roman"/>
                <a:cs typeface="Times New Roman"/>
              </a:rPr>
              <a:t>e</a:t>
            </a:r>
            <a:r>
              <a:rPr sz="2400" spc="0" dirty="0">
                <a:solidFill>
                  <a:srgbClr val="00FF00"/>
                </a:solidFill>
                <a:latin typeface="Times New Roman"/>
                <a:cs typeface="Times New Roman"/>
              </a:rPr>
              <a:t>d </a:t>
            </a:r>
            <a:r>
              <a:rPr sz="2400" spc="25" dirty="0">
                <a:solidFill>
                  <a:srgbClr val="00FF00"/>
                </a:solidFill>
                <a:latin typeface="Times New Roman"/>
                <a:cs typeface="Times New Roman"/>
              </a:rPr>
              <a:t> </a:t>
            </a:r>
            <a:r>
              <a:rPr sz="2400" spc="0" dirty="0">
                <a:solidFill>
                  <a:srgbClr val="FFFF00"/>
                </a:solidFill>
                <a:latin typeface="Times New Roman"/>
                <a:cs typeface="Times New Roman"/>
              </a:rPr>
              <a:t>-n </a:t>
            </a:r>
            <a:r>
              <a:rPr sz="2400" spc="399" dirty="0">
                <a:solidFill>
                  <a:srgbClr val="FFFF00"/>
                </a:solidFill>
                <a:latin typeface="Times New Roman"/>
                <a:cs typeface="Times New Roman"/>
              </a:rPr>
              <a:t> </a:t>
            </a:r>
            <a:r>
              <a:rPr sz="2400" spc="0" dirty="0">
                <a:solidFill>
                  <a:srgbClr val="FFFF00"/>
                </a:solidFill>
                <a:latin typeface="Times New Roman"/>
                <a:cs typeface="Times New Roman"/>
              </a:rPr>
              <a:t>lv_mirror</a:t>
            </a:r>
            <a:r>
              <a:rPr sz="2400" spc="106" dirty="0">
                <a:solidFill>
                  <a:srgbClr val="FFFF00"/>
                </a:solidFill>
                <a:latin typeface="Times New Roman"/>
                <a:cs typeface="Times New Roman"/>
              </a:rPr>
              <a:t> </a:t>
            </a:r>
            <a:r>
              <a:rPr sz="2400" spc="0" dirty="0">
                <a:solidFill>
                  <a:srgbClr val="FFFF00"/>
                </a:solidFill>
                <a:latin typeface="Times New Roman"/>
                <a:cs typeface="Times New Roman"/>
              </a:rPr>
              <a:t>vg_test</a:t>
            </a:r>
            <a:endParaRPr sz="2400">
              <a:latin typeface="Times New Roman"/>
              <a:cs typeface="Times New Roman"/>
            </a:endParaRPr>
          </a:p>
          <a:p>
            <a:pPr marL="90170">
              <a:lnSpc>
                <a:spcPts val="2405"/>
              </a:lnSpc>
              <a:spcBef>
                <a:spcPts val="0"/>
              </a:spcBef>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0" dirty="0">
                <a:solidFill>
                  <a:srgbClr val="FFFF00"/>
                </a:solidFill>
                <a:latin typeface="Times New Roman"/>
                <a:cs typeface="Times New Roman"/>
              </a:rPr>
              <a:t>-L </a:t>
            </a:r>
            <a:r>
              <a:rPr sz="2400" spc="135" dirty="0">
                <a:solidFill>
                  <a:srgbClr val="FFFF00"/>
                </a:solidFill>
                <a:latin typeface="Times New Roman"/>
                <a:cs typeface="Times New Roman"/>
              </a:rPr>
              <a:t> </a:t>
            </a:r>
            <a:r>
              <a:rPr sz="2400" spc="0" dirty="0">
                <a:solidFill>
                  <a:srgbClr val="FFFF00"/>
                </a:solidFill>
                <a:latin typeface="Times New Roman"/>
                <a:cs typeface="Times New Roman"/>
              </a:rPr>
              <a:t>1G </a:t>
            </a:r>
            <a:r>
              <a:rPr sz="2400" spc="227" dirty="0">
                <a:solidFill>
                  <a:srgbClr val="FFFF00"/>
                </a:solidFill>
                <a:latin typeface="Times New Roman"/>
                <a:cs typeface="Times New Roman"/>
              </a:rPr>
              <a:t> </a:t>
            </a:r>
            <a:r>
              <a:rPr sz="2400" spc="0" dirty="0">
                <a:solidFill>
                  <a:srgbClr val="FFFF00"/>
                </a:solidFill>
                <a:latin typeface="Times New Roman"/>
                <a:cs typeface="Times New Roman"/>
              </a:rPr>
              <a:t>-n </a:t>
            </a:r>
            <a:r>
              <a:rPr sz="2400" spc="399" dirty="0">
                <a:solidFill>
                  <a:srgbClr val="FFFF00"/>
                </a:solidFill>
                <a:latin typeface="Times New Roman"/>
                <a:cs typeface="Times New Roman"/>
              </a:rPr>
              <a:t> </a:t>
            </a:r>
            <a:r>
              <a:rPr sz="2400" spc="0" dirty="0">
                <a:solidFill>
                  <a:srgbClr val="FFFF00"/>
                </a:solidFill>
                <a:latin typeface="Times New Roman"/>
                <a:cs typeface="Times New Roman"/>
              </a:rPr>
              <a:t>lv_mirror</a:t>
            </a:r>
            <a:r>
              <a:rPr sz="2400" spc="302" dirty="0">
                <a:solidFill>
                  <a:srgbClr val="FFFF00"/>
                </a:solidFill>
                <a:latin typeface="Times New Roman"/>
                <a:cs typeface="Times New Roman"/>
              </a:rPr>
              <a:t> </a:t>
            </a:r>
            <a:r>
              <a:rPr sz="2400" spc="0" dirty="0">
                <a:solidFill>
                  <a:srgbClr val="FFFF00"/>
                </a:solidFill>
                <a:latin typeface="Times New Roman"/>
                <a:cs typeface="Times New Roman"/>
              </a:rPr>
              <a:t>vg_test</a:t>
            </a:r>
            <a:r>
              <a:rPr sz="2400" spc="624" dirty="0">
                <a:solidFill>
                  <a:srgbClr val="FFFF00"/>
                </a:solidFill>
                <a:latin typeface="Times New Roman"/>
                <a:cs typeface="Times New Roman"/>
              </a:rPr>
              <a:t> </a:t>
            </a:r>
            <a:r>
              <a:rPr sz="2400" spc="-9" dirty="0">
                <a:solidFill>
                  <a:srgbClr val="00FF00"/>
                </a:solidFill>
                <a:latin typeface="Times New Roman"/>
                <a:cs typeface="Times New Roman"/>
              </a:rPr>
              <a:t>/</a:t>
            </a:r>
            <a:r>
              <a:rPr sz="2400" spc="4" dirty="0">
                <a:solidFill>
                  <a:srgbClr val="00FF00"/>
                </a:solidFill>
                <a:latin typeface="Times New Roman"/>
                <a:cs typeface="Times New Roman"/>
              </a:rPr>
              <a:t>d</a:t>
            </a:r>
            <a:r>
              <a:rPr sz="2400" spc="0" dirty="0">
                <a:solidFill>
                  <a:srgbClr val="00FF00"/>
                </a:solidFill>
                <a:latin typeface="Times New Roman"/>
                <a:cs typeface="Times New Roman"/>
              </a:rPr>
              <a:t>e</a:t>
            </a:r>
            <a:r>
              <a:rPr sz="2400" spc="-9" dirty="0">
                <a:solidFill>
                  <a:srgbClr val="00FF00"/>
                </a:solidFill>
                <a:latin typeface="Times New Roman"/>
                <a:cs typeface="Times New Roman"/>
              </a:rPr>
              <a:t>v</a:t>
            </a:r>
            <a:r>
              <a:rPr sz="2400" spc="4" dirty="0">
                <a:solidFill>
                  <a:srgbClr val="00FF00"/>
                </a:solidFill>
                <a:latin typeface="Times New Roman"/>
                <a:cs typeface="Times New Roman"/>
              </a:rPr>
              <a:t>/</a:t>
            </a:r>
            <a:r>
              <a:rPr sz="2400" spc="0" dirty="0">
                <a:solidFill>
                  <a:srgbClr val="00FF00"/>
                </a:solidFill>
                <a:latin typeface="Times New Roman"/>
                <a:cs typeface="Times New Roman"/>
              </a:rPr>
              <a:t>s</a:t>
            </a:r>
            <a:r>
              <a:rPr sz="2400" spc="-9" dirty="0">
                <a:solidFill>
                  <a:srgbClr val="00FF00"/>
                </a:solidFill>
                <a:latin typeface="Times New Roman"/>
                <a:cs typeface="Times New Roman"/>
              </a:rPr>
              <a:t>d</a:t>
            </a:r>
            <a:r>
              <a:rPr sz="2400" spc="4" dirty="0">
                <a:solidFill>
                  <a:srgbClr val="00FF00"/>
                </a:solidFill>
                <a:latin typeface="Times New Roman"/>
                <a:cs typeface="Times New Roman"/>
              </a:rPr>
              <a:t>a</a:t>
            </a:r>
            <a:r>
              <a:rPr sz="2400" spc="0" dirty="0">
                <a:solidFill>
                  <a:srgbClr val="00FF00"/>
                </a:solidFill>
                <a:latin typeface="Times New Roman"/>
                <a:cs typeface="Times New Roman"/>
              </a:rPr>
              <a:t>1 </a:t>
            </a:r>
            <a:r>
              <a:rPr sz="2400" spc="-9" dirty="0">
                <a:solidFill>
                  <a:srgbClr val="00FF00"/>
                </a:solidFill>
                <a:latin typeface="Times New Roman"/>
                <a:cs typeface="Times New Roman"/>
              </a:rPr>
              <a:t> </a:t>
            </a:r>
            <a:r>
              <a:rPr sz="2400" spc="4" dirty="0">
                <a:solidFill>
                  <a:srgbClr val="00FF00"/>
                </a:solidFill>
                <a:latin typeface="Times New Roman"/>
                <a:cs typeface="Times New Roman"/>
              </a:rPr>
              <a:t>/</a:t>
            </a:r>
            <a:r>
              <a:rPr sz="2400" spc="0" dirty="0">
                <a:solidFill>
                  <a:srgbClr val="00FF00"/>
                </a:solidFill>
                <a:latin typeface="Times New Roman"/>
                <a:cs typeface="Times New Roman"/>
              </a:rPr>
              <a:t>d</a:t>
            </a:r>
            <a:r>
              <a:rPr sz="2400" spc="-9" dirty="0">
                <a:solidFill>
                  <a:srgbClr val="00FF00"/>
                </a:solidFill>
                <a:latin typeface="Times New Roman"/>
                <a:cs typeface="Times New Roman"/>
              </a:rPr>
              <a:t>e</a:t>
            </a:r>
            <a:r>
              <a:rPr sz="2400" spc="4" dirty="0">
                <a:solidFill>
                  <a:srgbClr val="00FF00"/>
                </a:solidFill>
                <a:latin typeface="Times New Roman"/>
                <a:cs typeface="Times New Roman"/>
              </a:rPr>
              <a:t>v</a:t>
            </a:r>
            <a:r>
              <a:rPr sz="2400" spc="0" dirty="0">
                <a:solidFill>
                  <a:srgbClr val="00FF00"/>
                </a:solidFill>
                <a:latin typeface="Times New Roman"/>
                <a:cs typeface="Times New Roman"/>
              </a:rPr>
              <a:t>/</a:t>
            </a:r>
            <a:r>
              <a:rPr sz="2400" spc="-9" dirty="0">
                <a:solidFill>
                  <a:srgbClr val="00FF00"/>
                </a:solidFill>
                <a:latin typeface="Times New Roman"/>
                <a:cs typeface="Times New Roman"/>
              </a:rPr>
              <a:t>s</a:t>
            </a:r>
            <a:r>
              <a:rPr sz="2400" spc="4" dirty="0">
                <a:solidFill>
                  <a:srgbClr val="00FF00"/>
                </a:solidFill>
                <a:latin typeface="Times New Roman"/>
                <a:cs typeface="Times New Roman"/>
              </a:rPr>
              <a:t>d</a:t>
            </a:r>
            <a:r>
              <a:rPr sz="2400" spc="0" dirty="0">
                <a:solidFill>
                  <a:srgbClr val="00FF00"/>
                </a:solidFill>
                <a:latin typeface="Times New Roman"/>
                <a:cs typeface="Times New Roman"/>
              </a:rPr>
              <a:t>b1</a:t>
            </a:r>
            <a:endParaRPr sz="2400">
              <a:latin typeface="Times New Roman"/>
              <a:cs typeface="Times New Roman"/>
            </a:endParaRPr>
          </a:p>
          <a:p>
            <a:pPr marL="90170">
              <a:lnSpc>
                <a:spcPts val="2460"/>
              </a:lnSpc>
              <a:spcBef>
                <a:spcPts val="2"/>
              </a:spcBef>
            </a:pPr>
            <a:r>
              <a:rPr sz="3600" spc="-9" baseline="1207" dirty="0">
                <a:solidFill>
                  <a:srgbClr val="00FF00"/>
                </a:solidFill>
                <a:latin typeface="Times New Roman"/>
                <a:cs typeface="Times New Roman"/>
              </a:rPr>
              <a:t>/</a:t>
            </a:r>
            <a:r>
              <a:rPr sz="3600" spc="4" baseline="1207" dirty="0">
                <a:solidFill>
                  <a:srgbClr val="00FF00"/>
                </a:solidFill>
                <a:latin typeface="Times New Roman"/>
                <a:cs typeface="Times New Roman"/>
              </a:rPr>
              <a:t>d</a:t>
            </a:r>
            <a:r>
              <a:rPr sz="3600" spc="0" baseline="1207" dirty="0">
                <a:solidFill>
                  <a:srgbClr val="00FF00"/>
                </a:solidFill>
                <a:latin typeface="Times New Roman"/>
                <a:cs typeface="Times New Roman"/>
              </a:rPr>
              <a:t>e</a:t>
            </a:r>
            <a:r>
              <a:rPr sz="3600" spc="-9" baseline="1207" dirty="0">
                <a:solidFill>
                  <a:srgbClr val="00FF00"/>
                </a:solidFill>
                <a:latin typeface="Times New Roman"/>
                <a:cs typeface="Times New Roman"/>
              </a:rPr>
              <a:t>v</a:t>
            </a:r>
            <a:r>
              <a:rPr sz="3600" spc="4" baseline="1207" dirty="0">
                <a:solidFill>
                  <a:srgbClr val="00FF00"/>
                </a:solidFill>
                <a:latin typeface="Times New Roman"/>
                <a:cs typeface="Times New Roman"/>
              </a:rPr>
              <a:t>/</a:t>
            </a:r>
            <a:r>
              <a:rPr sz="3600" spc="0" baseline="1207" dirty="0">
                <a:solidFill>
                  <a:srgbClr val="00FF00"/>
                </a:solidFill>
                <a:latin typeface="Times New Roman"/>
                <a:cs typeface="Times New Roman"/>
              </a:rPr>
              <a:t>s</a:t>
            </a:r>
            <a:r>
              <a:rPr sz="3600" spc="-9" baseline="1207" dirty="0">
                <a:solidFill>
                  <a:srgbClr val="00FF00"/>
                </a:solidFill>
                <a:latin typeface="Times New Roman"/>
                <a:cs typeface="Times New Roman"/>
              </a:rPr>
              <a:t>d</a:t>
            </a:r>
            <a:r>
              <a:rPr sz="3600" spc="4" baseline="1207" dirty="0">
                <a:solidFill>
                  <a:srgbClr val="00FF00"/>
                </a:solidFill>
                <a:latin typeface="Times New Roman"/>
                <a:cs typeface="Times New Roman"/>
              </a:rPr>
              <a:t>c</a:t>
            </a:r>
            <a:r>
              <a:rPr sz="3600" spc="0" baseline="1207" dirty="0">
                <a:solidFill>
                  <a:srgbClr val="00FF00"/>
                </a:solidFill>
                <a:latin typeface="Times New Roman"/>
                <a:cs typeface="Times New Roman"/>
              </a:rPr>
              <a:t>1</a:t>
            </a:r>
            <a:endParaRPr sz="2400">
              <a:latin typeface="Times New Roman"/>
              <a:cs typeface="Times New Roman"/>
            </a:endParaRPr>
          </a:p>
          <a:p>
            <a:pPr marL="90170">
              <a:lnSpc>
                <a:spcPts val="2705"/>
              </a:lnSpc>
              <a:spcBef>
                <a:spcPts val="2052"/>
              </a:spcBef>
            </a:pPr>
            <a:r>
              <a:rPr sz="3600" spc="0" baseline="-2415" dirty="0">
                <a:solidFill>
                  <a:srgbClr val="FFFF00"/>
                </a:solidFill>
                <a:latin typeface="Times New Roman"/>
                <a:cs typeface="Times New Roman"/>
              </a:rPr>
              <a:t>#  l</a:t>
            </a:r>
            <a:r>
              <a:rPr sz="3600" spc="-12" baseline="-2415" dirty="0">
                <a:solidFill>
                  <a:srgbClr val="FFFF00"/>
                </a:solidFill>
                <a:latin typeface="Times New Roman"/>
                <a:cs typeface="Times New Roman"/>
              </a:rPr>
              <a:t>v</a:t>
            </a:r>
            <a:r>
              <a:rPr sz="3600" spc="6" baseline="-2415" dirty="0">
                <a:solidFill>
                  <a:srgbClr val="FFFF00"/>
                </a:solidFill>
                <a:latin typeface="Times New Roman"/>
                <a:cs typeface="Times New Roman"/>
              </a:rPr>
              <a:t>c</a:t>
            </a:r>
            <a:r>
              <a:rPr sz="3600" spc="0" baseline="-2415" dirty="0">
                <a:solidFill>
                  <a:srgbClr val="FFFF00"/>
                </a:solidFill>
                <a:latin typeface="Times New Roman"/>
                <a:cs typeface="Times New Roman"/>
              </a:rPr>
              <a:t>r</a:t>
            </a:r>
            <a:r>
              <a:rPr sz="3600" spc="-12" baseline="-2415" dirty="0">
                <a:solidFill>
                  <a:srgbClr val="FFFF00"/>
                </a:solidFill>
                <a:latin typeface="Times New Roman"/>
                <a:cs typeface="Times New Roman"/>
              </a:rPr>
              <a:t>e</a:t>
            </a:r>
            <a:r>
              <a:rPr sz="3600" spc="6" baseline="-2415" dirty="0">
                <a:solidFill>
                  <a:srgbClr val="FFFF00"/>
                </a:solidFill>
                <a:latin typeface="Times New Roman"/>
                <a:cs typeface="Times New Roman"/>
              </a:rPr>
              <a:t>a</a:t>
            </a:r>
            <a:r>
              <a:rPr sz="3600" spc="0" baseline="-2415" dirty="0">
                <a:solidFill>
                  <a:srgbClr val="FFFF00"/>
                </a:solidFill>
                <a:latin typeface="Times New Roman"/>
                <a:cs typeface="Times New Roman"/>
              </a:rPr>
              <a:t>te</a:t>
            </a:r>
            <a:r>
              <a:rPr sz="3600" spc="517" baseline="-2415" dirty="0">
                <a:solidFill>
                  <a:srgbClr val="FFFF00"/>
                </a:solidFill>
                <a:latin typeface="Times New Roman"/>
                <a:cs typeface="Times New Roman"/>
              </a:rPr>
              <a:t> </a:t>
            </a:r>
            <a:r>
              <a:rPr sz="3600" spc="0" baseline="-2415" dirty="0">
                <a:solidFill>
                  <a:srgbClr val="00FF00"/>
                </a:solidFill>
                <a:latin typeface="Times New Roman"/>
                <a:cs typeface="Times New Roman"/>
              </a:rPr>
              <a:t>-m1</a:t>
            </a:r>
            <a:r>
              <a:rPr sz="3600" spc="329" baseline="-2415" dirty="0">
                <a:solidFill>
                  <a:srgbClr val="00FF00"/>
                </a:solidFill>
                <a:latin typeface="Times New Roman"/>
                <a:cs typeface="Times New Roman"/>
              </a:rPr>
              <a:t> </a:t>
            </a:r>
            <a:r>
              <a:rPr sz="3600" spc="0" baseline="-2415" dirty="0">
                <a:solidFill>
                  <a:srgbClr val="FFFF00"/>
                </a:solidFill>
                <a:latin typeface="Times New Roman"/>
                <a:cs typeface="Times New Roman"/>
              </a:rPr>
              <a:t>-l</a:t>
            </a:r>
            <a:r>
              <a:rPr sz="3600" spc="221"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5  </a:t>
            </a:r>
            <a:r>
              <a:rPr sz="3600" spc="0" baseline="-2415" dirty="0">
                <a:solidFill>
                  <a:srgbClr val="00FF00"/>
                </a:solidFill>
                <a:latin typeface="Times New Roman"/>
                <a:cs typeface="Times New Roman"/>
              </a:rPr>
              <a:t>--mirrorlog </a:t>
            </a:r>
            <a:r>
              <a:rPr sz="3600" spc="215" baseline="-2415" dirty="0">
                <a:solidFill>
                  <a:srgbClr val="00FF00"/>
                </a:solidFill>
                <a:latin typeface="Times New Roman"/>
                <a:cs typeface="Times New Roman"/>
              </a:rPr>
              <a:t> </a:t>
            </a:r>
            <a:r>
              <a:rPr sz="3600" spc="0" baseline="-2415" dirty="0">
                <a:solidFill>
                  <a:srgbClr val="00FF00"/>
                </a:solidFill>
                <a:latin typeface="Times New Roman"/>
                <a:cs typeface="Times New Roman"/>
              </a:rPr>
              <a:t>mirrored</a:t>
            </a:r>
            <a:r>
              <a:rPr sz="3600" spc="156" baseline="-2415" dirty="0">
                <a:solidFill>
                  <a:srgbClr val="00FF00"/>
                </a:solidFill>
                <a:latin typeface="Times New Roman"/>
                <a:cs typeface="Times New Roman"/>
              </a:rPr>
              <a:t> </a:t>
            </a:r>
            <a:r>
              <a:rPr sz="3600" spc="0" baseline="-2415" dirty="0">
                <a:solidFill>
                  <a:srgbClr val="FFFF00"/>
                </a:solidFill>
                <a:latin typeface="Times New Roman"/>
                <a:cs typeface="Times New Roman"/>
              </a:rPr>
              <a:t>-n </a:t>
            </a:r>
            <a:r>
              <a:rPr sz="3600" spc="399"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lv_mirror</a:t>
            </a:r>
            <a:r>
              <a:rPr sz="3600" spc="302"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vg_test  </a:t>
            </a:r>
            <a:r>
              <a:rPr sz="3600" spc="396" baseline="-2415" dirty="0">
                <a:solidFill>
                  <a:srgbClr val="FFFF00"/>
                </a:solidFill>
                <a:latin typeface="Times New Roman"/>
                <a:cs typeface="Times New Roman"/>
              </a:rPr>
              <a:t> </a:t>
            </a:r>
            <a:r>
              <a:rPr sz="3600" spc="0" baseline="-2415" dirty="0">
                <a:solidFill>
                  <a:srgbClr val="FFFF00"/>
                </a:solidFill>
                <a:latin typeface="Times New Roman"/>
                <a:cs typeface="Times New Roman"/>
              </a:rPr>
              <a:t>/</a:t>
            </a:r>
            <a:endParaRPr sz="2400">
              <a:latin typeface="Times New Roman"/>
              <a:cs typeface="Times New Roman"/>
            </a:endParaRPr>
          </a:p>
          <a:p>
            <a:pPr marL="90170">
              <a:lnSpc>
                <a:spcPts val="2455"/>
              </a:lnSpc>
            </a:pPr>
            <a:r>
              <a:rPr sz="3600" spc="0" baseline="1207" dirty="0">
                <a:solidFill>
                  <a:srgbClr val="FFFF00"/>
                </a:solidFill>
                <a:latin typeface="Times New Roman"/>
                <a:cs typeface="Times New Roman"/>
              </a:rPr>
              <a:t>&gt;</a:t>
            </a:r>
            <a:r>
              <a:rPr sz="3600" spc="437" baseline="1207" dirty="0">
                <a:solidFill>
                  <a:srgbClr val="FFFF00"/>
                </a:solidFill>
                <a:latin typeface="Times New Roman"/>
                <a:cs typeface="Times New Roman"/>
              </a:rPr>
              <a:t> </a:t>
            </a:r>
            <a:r>
              <a:rPr sz="3600" spc="0" baseline="1207" dirty="0">
                <a:solidFill>
                  <a:srgbClr val="00FF00"/>
                </a:solidFill>
                <a:latin typeface="Times New Roman"/>
                <a:cs typeface="Times New Roman"/>
              </a:rPr>
              <a:t>/dev/sda1:0-4</a:t>
            </a:r>
            <a:r>
              <a:rPr sz="3600" spc="622" baseline="1207" dirty="0">
                <a:solidFill>
                  <a:srgbClr val="00FF00"/>
                </a:solidFill>
                <a:latin typeface="Times New Roman"/>
                <a:cs typeface="Times New Roman"/>
              </a:rPr>
              <a:t> </a:t>
            </a:r>
            <a:r>
              <a:rPr sz="3600" spc="0" baseline="1207" dirty="0">
                <a:solidFill>
                  <a:srgbClr val="00FF00"/>
                </a:solidFill>
                <a:latin typeface="Times New Roman"/>
                <a:cs typeface="Times New Roman"/>
              </a:rPr>
              <a:t>/dev/sdb1:0-4</a:t>
            </a:r>
            <a:r>
              <a:rPr sz="3600" spc="491" baseline="1207" dirty="0">
                <a:solidFill>
                  <a:srgbClr val="00FF00"/>
                </a:solidFill>
                <a:latin typeface="Times New Roman"/>
                <a:cs typeface="Times New Roman"/>
              </a:rPr>
              <a:t> </a:t>
            </a:r>
            <a:r>
              <a:rPr sz="3600" spc="0" baseline="1207" dirty="0">
                <a:solidFill>
                  <a:srgbClr val="00FF00"/>
                </a:solidFill>
                <a:latin typeface="Times New Roman"/>
                <a:cs typeface="Times New Roman"/>
              </a:rPr>
              <a:t>/dev/sda1:5</a:t>
            </a:r>
            <a:r>
              <a:rPr sz="3600" spc="602" baseline="1207" dirty="0">
                <a:solidFill>
                  <a:srgbClr val="00FF00"/>
                </a:solidFill>
                <a:latin typeface="Times New Roman"/>
                <a:cs typeface="Times New Roman"/>
              </a:rPr>
              <a:t> </a:t>
            </a:r>
            <a:r>
              <a:rPr sz="3600" spc="0" baseline="1207" dirty="0">
                <a:solidFill>
                  <a:srgbClr val="00FF00"/>
                </a:solidFill>
                <a:latin typeface="Times New Roman"/>
                <a:cs typeface="Times New Roman"/>
              </a:rPr>
              <a:t>/dev/sdb1:5</a:t>
            </a:r>
            <a:endParaRPr sz="2400">
              <a:latin typeface="Times New Roman"/>
              <a:cs typeface="Times New Roman"/>
            </a:endParaRPr>
          </a:p>
          <a:p>
            <a:pPr marL="90170">
              <a:lnSpc>
                <a:spcPct val="95825"/>
              </a:lnSpc>
              <a:spcBef>
                <a:spcPts val="1917"/>
              </a:spcBef>
            </a:pPr>
            <a:r>
              <a:rPr sz="2400" spc="0" dirty="0">
                <a:solidFill>
                  <a:srgbClr val="FFFF00"/>
                </a:solidFill>
                <a:latin typeface="Times New Roman"/>
                <a:cs typeface="Times New Roman"/>
              </a:rPr>
              <a:t>#  l</a:t>
            </a:r>
            <a:r>
              <a:rPr sz="2400" spc="-12" dirty="0">
                <a:solidFill>
                  <a:srgbClr val="FFFF00"/>
                </a:solidFill>
                <a:latin typeface="Times New Roman"/>
                <a:cs typeface="Times New Roman"/>
              </a:rPr>
              <a:t>v</a:t>
            </a:r>
            <a:r>
              <a:rPr sz="2400" spc="6" dirty="0">
                <a:solidFill>
                  <a:srgbClr val="FFFF00"/>
                </a:solidFill>
                <a:latin typeface="Times New Roman"/>
                <a:cs typeface="Times New Roman"/>
              </a:rPr>
              <a:t>c</a:t>
            </a:r>
            <a:r>
              <a:rPr sz="2400" spc="0" dirty="0">
                <a:solidFill>
                  <a:srgbClr val="FFFF00"/>
                </a:solidFill>
                <a:latin typeface="Times New Roman"/>
                <a:cs typeface="Times New Roman"/>
              </a:rPr>
              <a:t>r</a:t>
            </a:r>
            <a:r>
              <a:rPr sz="2400" spc="-12" dirty="0">
                <a:solidFill>
                  <a:srgbClr val="FFFF00"/>
                </a:solidFill>
                <a:latin typeface="Times New Roman"/>
                <a:cs typeface="Times New Roman"/>
              </a:rPr>
              <a:t>e</a:t>
            </a:r>
            <a:r>
              <a:rPr sz="2400" spc="6" dirty="0">
                <a:solidFill>
                  <a:srgbClr val="FFFF00"/>
                </a:solidFill>
                <a:latin typeface="Times New Roman"/>
                <a:cs typeface="Times New Roman"/>
              </a:rPr>
              <a:t>a</a:t>
            </a:r>
            <a:r>
              <a:rPr sz="2400" spc="0" dirty="0">
                <a:solidFill>
                  <a:srgbClr val="FFFF00"/>
                </a:solidFill>
                <a:latin typeface="Times New Roman"/>
                <a:cs typeface="Times New Roman"/>
              </a:rPr>
              <a:t>te</a:t>
            </a:r>
            <a:r>
              <a:rPr sz="2400" spc="517" dirty="0">
                <a:solidFill>
                  <a:srgbClr val="FFFF00"/>
                </a:solidFill>
                <a:latin typeface="Times New Roman"/>
                <a:cs typeface="Times New Roman"/>
              </a:rPr>
              <a:t> </a:t>
            </a:r>
            <a:r>
              <a:rPr sz="2400" spc="0" dirty="0">
                <a:solidFill>
                  <a:srgbClr val="00FF00"/>
                </a:solidFill>
                <a:latin typeface="Times New Roman"/>
                <a:cs typeface="Times New Roman"/>
              </a:rPr>
              <a:t>-m1</a:t>
            </a:r>
            <a:r>
              <a:rPr sz="2400" spc="329" dirty="0">
                <a:solidFill>
                  <a:srgbClr val="00FF00"/>
                </a:solidFill>
                <a:latin typeface="Times New Roman"/>
                <a:cs typeface="Times New Roman"/>
              </a:rPr>
              <a:t> </a:t>
            </a:r>
            <a:r>
              <a:rPr sz="2400" spc="-9" dirty="0">
                <a:solidFill>
                  <a:srgbClr val="00FFFF"/>
                </a:solidFill>
                <a:latin typeface="Times New Roman"/>
                <a:cs typeface="Times New Roman"/>
              </a:rPr>
              <a:t>-</a:t>
            </a:r>
            <a:r>
              <a:rPr sz="2400" spc="4" dirty="0">
                <a:solidFill>
                  <a:srgbClr val="00FFFF"/>
                </a:solidFill>
                <a:latin typeface="Times New Roman"/>
                <a:cs typeface="Times New Roman"/>
              </a:rPr>
              <a:t>i</a:t>
            </a:r>
            <a:r>
              <a:rPr sz="2400" spc="0" dirty="0">
                <a:solidFill>
                  <a:srgbClr val="00FFFF"/>
                </a:solidFill>
                <a:latin typeface="Times New Roman"/>
                <a:cs typeface="Times New Roman"/>
              </a:rPr>
              <a:t>2 </a:t>
            </a:r>
            <a:r>
              <a:rPr sz="2400" spc="-4" dirty="0">
                <a:solidFill>
                  <a:srgbClr val="00FFFF"/>
                </a:solidFill>
                <a:latin typeface="Times New Roman"/>
                <a:cs typeface="Times New Roman"/>
              </a:rPr>
              <a:t> </a:t>
            </a:r>
            <a:r>
              <a:rPr sz="2400" spc="4" dirty="0">
                <a:solidFill>
                  <a:srgbClr val="FFFF00"/>
                </a:solidFill>
                <a:latin typeface="Times New Roman"/>
                <a:cs typeface="Times New Roman"/>
              </a:rPr>
              <a:t>-</a:t>
            </a:r>
            <a:r>
              <a:rPr sz="2400" spc="0" dirty="0">
                <a:solidFill>
                  <a:srgbClr val="FFFF00"/>
                </a:solidFill>
                <a:latin typeface="Times New Roman"/>
                <a:cs typeface="Times New Roman"/>
              </a:rPr>
              <a:t>-</a:t>
            </a:r>
            <a:r>
              <a:rPr sz="2400" spc="-9" dirty="0">
                <a:solidFill>
                  <a:srgbClr val="FFFF00"/>
                </a:solidFill>
                <a:latin typeface="Times New Roman"/>
                <a:cs typeface="Times New Roman"/>
              </a:rPr>
              <a:t>m</a:t>
            </a:r>
            <a:r>
              <a:rPr sz="2400" spc="4" dirty="0">
                <a:solidFill>
                  <a:srgbClr val="FFFF00"/>
                </a:solidFill>
                <a:latin typeface="Times New Roman"/>
                <a:cs typeface="Times New Roman"/>
              </a:rPr>
              <a:t>i</a:t>
            </a:r>
            <a:r>
              <a:rPr sz="2400" spc="0" dirty="0">
                <a:solidFill>
                  <a:srgbClr val="FFFF00"/>
                </a:solidFill>
                <a:latin typeface="Times New Roman"/>
                <a:cs typeface="Times New Roman"/>
              </a:rPr>
              <a:t>r</a:t>
            </a:r>
            <a:r>
              <a:rPr sz="2400" spc="-9" dirty="0">
                <a:solidFill>
                  <a:srgbClr val="FFFF00"/>
                </a:solidFill>
                <a:latin typeface="Times New Roman"/>
                <a:cs typeface="Times New Roman"/>
              </a:rPr>
              <a:t>r</a:t>
            </a:r>
            <a:r>
              <a:rPr sz="2400" spc="4" dirty="0">
                <a:solidFill>
                  <a:srgbClr val="FFFF00"/>
                </a:solidFill>
                <a:latin typeface="Times New Roman"/>
                <a:cs typeface="Times New Roman"/>
              </a:rPr>
              <a:t>o</a:t>
            </a:r>
            <a:r>
              <a:rPr sz="2400" spc="0" dirty="0">
                <a:solidFill>
                  <a:srgbClr val="FFFF00"/>
                </a:solidFill>
                <a:latin typeface="Times New Roman"/>
                <a:cs typeface="Times New Roman"/>
              </a:rPr>
              <a:t>r</a:t>
            </a:r>
            <a:r>
              <a:rPr sz="2400" spc="-9" dirty="0">
                <a:solidFill>
                  <a:srgbClr val="FFFF00"/>
                </a:solidFill>
                <a:latin typeface="Times New Roman"/>
                <a:cs typeface="Times New Roman"/>
              </a:rPr>
              <a:t>l</a:t>
            </a:r>
            <a:r>
              <a:rPr sz="2400" spc="4" dirty="0">
                <a:solidFill>
                  <a:srgbClr val="FFFF00"/>
                </a:solidFill>
                <a:latin typeface="Times New Roman"/>
                <a:cs typeface="Times New Roman"/>
              </a:rPr>
              <a:t>o</a:t>
            </a:r>
            <a:r>
              <a:rPr sz="2400" spc="0" dirty="0">
                <a:solidFill>
                  <a:srgbClr val="FFFF00"/>
                </a:solidFill>
                <a:latin typeface="Times New Roman"/>
                <a:cs typeface="Times New Roman"/>
              </a:rPr>
              <a:t>g </a:t>
            </a:r>
            <a:r>
              <a:rPr sz="2400" spc="-9" dirty="0">
                <a:solidFill>
                  <a:srgbClr val="FFFF00"/>
                </a:solidFill>
                <a:latin typeface="Times New Roman"/>
                <a:cs typeface="Times New Roman"/>
              </a:rPr>
              <a:t> </a:t>
            </a:r>
            <a:r>
              <a:rPr sz="2400" spc="4" dirty="0">
                <a:solidFill>
                  <a:srgbClr val="FFFF00"/>
                </a:solidFill>
                <a:latin typeface="Times New Roman"/>
                <a:cs typeface="Times New Roman"/>
              </a:rPr>
              <a:t>c</a:t>
            </a:r>
            <a:r>
              <a:rPr sz="2400" spc="0" dirty="0">
                <a:solidFill>
                  <a:srgbClr val="FFFF00"/>
                </a:solidFill>
                <a:latin typeface="Times New Roman"/>
                <a:cs typeface="Times New Roman"/>
              </a:rPr>
              <a:t>o</a:t>
            </a:r>
            <a:r>
              <a:rPr sz="2400" spc="-9" dirty="0">
                <a:solidFill>
                  <a:srgbClr val="FFFF00"/>
                </a:solidFill>
                <a:latin typeface="Times New Roman"/>
                <a:cs typeface="Times New Roman"/>
              </a:rPr>
              <a:t>r</a:t>
            </a:r>
            <a:r>
              <a:rPr sz="2400" spc="0" dirty="0">
                <a:solidFill>
                  <a:srgbClr val="FFFF00"/>
                </a:solidFill>
                <a:latin typeface="Times New Roman"/>
                <a:cs typeface="Times New Roman"/>
              </a:rPr>
              <a:t>e  </a:t>
            </a:r>
            <a:r>
              <a:rPr sz="2400" spc="59" dirty="0">
                <a:solidFill>
                  <a:srgbClr val="FFFF00"/>
                </a:solidFill>
                <a:latin typeface="Times New Roman"/>
                <a:cs typeface="Times New Roman"/>
              </a:rPr>
              <a:t> </a:t>
            </a:r>
            <a:r>
              <a:rPr sz="2400" spc="-11" dirty="0">
                <a:solidFill>
                  <a:srgbClr val="FFFF00"/>
                </a:solidFill>
                <a:latin typeface="Times New Roman"/>
                <a:cs typeface="Times New Roman"/>
              </a:rPr>
              <a:t>-</a:t>
            </a:r>
            <a:r>
              <a:rPr sz="2400" spc="0" dirty="0">
                <a:solidFill>
                  <a:srgbClr val="FFFF00"/>
                </a:solidFill>
                <a:latin typeface="Times New Roman"/>
                <a:cs typeface="Times New Roman"/>
              </a:rPr>
              <a:t>n</a:t>
            </a:r>
            <a:r>
              <a:rPr sz="2400" spc="486" dirty="0">
                <a:solidFill>
                  <a:srgbClr val="FFFF00"/>
                </a:solidFill>
                <a:latin typeface="Times New Roman"/>
                <a:cs typeface="Times New Roman"/>
              </a:rPr>
              <a:t> </a:t>
            </a:r>
            <a:r>
              <a:rPr sz="2400" spc="-9" dirty="0">
                <a:solidFill>
                  <a:srgbClr val="FFFF00"/>
                </a:solidFill>
                <a:latin typeface="Times New Roman"/>
                <a:cs typeface="Times New Roman"/>
              </a:rPr>
              <a:t>l</a:t>
            </a:r>
            <a:r>
              <a:rPr sz="2400" spc="4" dirty="0">
                <a:solidFill>
                  <a:srgbClr val="FFFF00"/>
                </a:solidFill>
                <a:latin typeface="Times New Roman"/>
                <a:cs typeface="Times New Roman"/>
              </a:rPr>
              <a:t>v</a:t>
            </a:r>
            <a:r>
              <a:rPr sz="2400" spc="0" dirty="0">
                <a:solidFill>
                  <a:srgbClr val="FFFF00"/>
                </a:solidFill>
                <a:latin typeface="Times New Roman"/>
                <a:cs typeface="Times New Roman"/>
              </a:rPr>
              <a:t>_</a:t>
            </a:r>
            <a:r>
              <a:rPr sz="2400" spc="-9" dirty="0">
                <a:solidFill>
                  <a:srgbClr val="FFFF00"/>
                </a:solidFill>
                <a:latin typeface="Times New Roman"/>
                <a:cs typeface="Times New Roman"/>
              </a:rPr>
              <a:t>l</a:t>
            </a:r>
            <a:r>
              <a:rPr sz="2400" spc="4" dirty="0">
                <a:solidFill>
                  <a:srgbClr val="FFFF00"/>
                </a:solidFill>
                <a:latin typeface="Times New Roman"/>
                <a:cs typeface="Times New Roman"/>
              </a:rPr>
              <a:t>v</a:t>
            </a:r>
            <a:r>
              <a:rPr sz="2400" spc="0" dirty="0">
                <a:solidFill>
                  <a:srgbClr val="FFFF00"/>
                </a:solidFill>
                <a:latin typeface="Times New Roman"/>
                <a:cs typeface="Times New Roman"/>
              </a:rPr>
              <a:t>m </a:t>
            </a:r>
            <a:r>
              <a:rPr sz="2400" spc="-9" dirty="0">
                <a:solidFill>
                  <a:srgbClr val="FFFF00"/>
                </a:solidFill>
                <a:latin typeface="Times New Roman"/>
                <a:cs typeface="Times New Roman"/>
              </a:rPr>
              <a:t> </a:t>
            </a:r>
            <a:r>
              <a:rPr sz="2400" spc="4" dirty="0">
                <a:solidFill>
                  <a:srgbClr val="FFFF00"/>
                </a:solidFill>
                <a:latin typeface="Times New Roman"/>
                <a:cs typeface="Times New Roman"/>
              </a:rPr>
              <a:t>v</a:t>
            </a:r>
            <a:r>
              <a:rPr sz="2400" spc="0" dirty="0">
                <a:solidFill>
                  <a:srgbClr val="FFFF00"/>
                </a:solidFill>
                <a:latin typeface="Times New Roman"/>
                <a:cs typeface="Times New Roman"/>
              </a:rPr>
              <a:t>g</a:t>
            </a:r>
            <a:r>
              <a:rPr sz="2400" spc="-9" dirty="0">
                <a:solidFill>
                  <a:srgbClr val="FFFF00"/>
                </a:solidFill>
                <a:latin typeface="Times New Roman"/>
                <a:cs typeface="Times New Roman"/>
              </a:rPr>
              <a:t>_</a:t>
            </a:r>
            <a:r>
              <a:rPr sz="2400" spc="4" dirty="0">
                <a:solidFill>
                  <a:srgbClr val="FFFF00"/>
                </a:solidFill>
                <a:latin typeface="Times New Roman"/>
                <a:cs typeface="Times New Roman"/>
              </a:rPr>
              <a:t>f</a:t>
            </a:r>
            <a:r>
              <a:rPr sz="2400" spc="0" dirty="0">
                <a:solidFill>
                  <a:srgbClr val="FFFF00"/>
                </a:solidFill>
                <a:latin typeface="Times New Roman"/>
                <a:cs typeface="Times New Roman"/>
              </a:rPr>
              <a:t>o</a:t>
            </a:r>
            <a:r>
              <a:rPr sz="2400" spc="-9" dirty="0">
                <a:solidFill>
                  <a:srgbClr val="FFFF00"/>
                </a:solidFill>
                <a:latin typeface="Times New Roman"/>
                <a:cs typeface="Times New Roman"/>
              </a:rPr>
              <a:t>u</a:t>
            </a:r>
            <a:r>
              <a:rPr sz="2400" spc="0" dirty="0">
                <a:solidFill>
                  <a:srgbClr val="FFFF00"/>
                </a:solidFill>
                <a:latin typeface="Times New Roman"/>
                <a:cs typeface="Times New Roman"/>
              </a:rPr>
              <a:t>r</a:t>
            </a:r>
            <a:endParaRPr sz="2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396240" y="6983730"/>
            <a:ext cx="9388906" cy="572769"/>
          </a:xfrm>
          <a:prstGeom prst="rect">
            <a:avLst/>
          </a:prstGeom>
        </p:spPr>
        <p:txBody>
          <a:bodyPr wrap="square" lIns="0" tIns="0" rIns="0" bIns="0" rtlCol="0">
            <a:noAutofit/>
          </a:bodyPr>
          <a:lstStyle/>
          <a:p>
            <a:pPr>
              <a:lnSpc>
                <a:spcPts val="750"/>
              </a:lnSpc>
              <a:spcBef>
                <a:spcPts val="22"/>
              </a:spcBef>
            </a:pPr>
            <a:endParaRPr sz="750"/>
          </a:p>
          <a:p>
            <a:pPr algn="r">
              <a:lnSpc>
                <a:spcPct val="95825"/>
              </a:lnSpc>
              <a:spcBef>
                <a:spcPts val="2000"/>
              </a:spcBef>
            </a:pPr>
            <a:r>
              <a:rPr sz="1400" spc="9" dirty="0">
                <a:solidFill>
                  <a:srgbClr val="3B3B3B"/>
                </a:solidFill>
                <a:latin typeface="Times New Roman"/>
                <a:cs typeface="Times New Roman"/>
              </a:rPr>
              <a:t>1</a:t>
            </a:r>
            <a:r>
              <a:rPr sz="1400" spc="0" dirty="0">
                <a:solidFill>
                  <a:srgbClr val="3B3B3B"/>
                </a:solidFill>
                <a:latin typeface="Times New Roman"/>
                <a:cs typeface="Times New Roman"/>
              </a:rPr>
              <a:t>2</a:t>
            </a:r>
            <a:endParaRPr sz="1400">
              <a:latin typeface="Times New Roman"/>
              <a:cs typeface="Times New Roman"/>
            </a:endParaRPr>
          </a:p>
        </p:txBody>
      </p:sp>
      <p:sp>
        <p:nvSpPr>
          <p:cNvPr id="25" name="object 25"/>
          <p:cNvSpPr/>
          <p:nvPr/>
        </p:nvSpPr>
        <p:spPr>
          <a:xfrm>
            <a:off x="396240" y="6983730"/>
            <a:ext cx="9359900" cy="2379980"/>
          </a:xfrm>
          <a:custGeom>
            <a:avLst/>
            <a:gdLst/>
            <a:ahLst/>
            <a:cxnLst/>
            <a:rect l="l" t="t" r="r" b="b"/>
            <a:pathLst>
              <a:path w="9359900" h="2379979">
                <a:moveTo>
                  <a:pt x="9359900" y="0"/>
                </a:moveTo>
                <a:lnTo>
                  <a:pt x="0" y="0"/>
                </a:lnTo>
                <a:lnTo>
                  <a:pt x="0" y="572770"/>
                </a:lnTo>
                <a:lnTo>
                  <a:pt x="9359900" y="572770"/>
                </a:lnTo>
                <a:lnTo>
                  <a:pt x="9359900" y="0"/>
                </a:lnTo>
                <a:close/>
              </a:path>
            </a:pathLst>
          </a:custGeom>
          <a:solidFill>
            <a:srgbClr val="000000"/>
          </a:solidFill>
        </p:spPr>
        <p:txBody>
          <a:bodyPr wrap="square" lIns="0" tIns="0" rIns="0" bIns="0" rtlCol="0">
            <a:noAutofit/>
          </a:bodyPr>
          <a:lstStyle/>
          <a:p>
            <a:endParaRPr/>
          </a:p>
        </p:txBody>
      </p:sp>
      <p:sp>
        <p:nvSpPr>
          <p:cNvPr id="26" name="object 26"/>
          <p:cNvSpPr/>
          <p:nvPr/>
        </p:nvSpPr>
        <p:spPr>
          <a:xfrm>
            <a:off x="396240" y="6983730"/>
            <a:ext cx="9359900" cy="2379980"/>
          </a:xfrm>
          <a:custGeom>
            <a:avLst/>
            <a:gdLst/>
            <a:ahLst/>
            <a:cxnLst/>
            <a:rect l="l" t="t" r="r" b="b"/>
            <a:pathLst>
              <a:path w="9359900" h="2379979">
                <a:moveTo>
                  <a:pt x="9359900" y="0"/>
                </a:moveTo>
                <a:lnTo>
                  <a:pt x="0" y="0"/>
                </a:lnTo>
                <a:lnTo>
                  <a:pt x="0" y="572770"/>
                </a:lnTo>
              </a:path>
              <a:path w="9359900" h="2379979">
                <a:moveTo>
                  <a:pt x="9359900" y="572770"/>
                </a:moveTo>
                <a:lnTo>
                  <a:pt x="9359900" y="0"/>
                </a:lnTo>
              </a:path>
            </a:pathLst>
          </a:custGeom>
          <a:ln w="0">
            <a:solidFill>
              <a:srgbClr val="7F7F7F"/>
            </a:solidFill>
          </a:ln>
        </p:spPr>
        <p:txBody>
          <a:bodyPr wrap="square" lIns="0" tIns="0" rIns="0" bIns="0" rtlCol="0">
            <a:noAutofit/>
          </a:bodyPr>
          <a:lstStyle/>
          <a:p>
            <a:endParaRPr/>
          </a:p>
        </p:txBody>
      </p:sp>
      <p:sp>
        <p:nvSpPr>
          <p:cNvPr id="24" name="object 24"/>
          <p:cNvSpPr txBox="1"/>
          <p:nvPr/>
        </p:nvSpPr>
        <p:spPr>
          <a:xfrm>
            <a:off x="3845560" y="659716"/>
            <a:ext cx="2470226"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Sn</a:t>
            </a:r>
            <a:r>
              <a:rPr sz="4400" spc="-4" dirty="0">
                <a:solidFill>
                  <a:srgbClr val="3B3B3B"/>
                </a:solidFill>
                <a:latin typeface="Arial"/>
                <a:cs typeface="Arial"/>
              </a:rPr>
              <a:t>a</a:t>
            </a:r>
            <a:r>
              <a:rPr sz="4400" spc="0" dirty="0">
                <a:solidFill>
                  <a:srgbClr val="3B3B3B"/>
                </a:solidFill>
                <a:latin typeface="Arial"/>
                <a:cs typeface="Arial"/>
              </a:rPr>
              <a:t>p</a:t>
            </a:r>
            <a:r>
              <a:rPr sz="4400" spc="4" dirty="0">
                <a:solidFill>
                  <a:srgbClr val="3B3B3B"/>
                </a:solidFill>
                <a:latin typeface="Arial"/>
                <a:cs typeface="Arial"/>
              </a:rPr>
              <a:t>s</a:t>
            </a:r>
            <a:r>
              <a:rPr sz="4400" spc="0" dirty="0">
                <a:solidFill>
                  <a:srgbClr val="3B3B3B"/>
                </a:solidFill>
                <a:latin typeface="Arial"/>
                <a:cs typeface="Arial"/>
              </a:rPr>
              <a:t>hot</a:t>
            </a:r>
            <a:endParaRPr sz="4400">
              <a:latin typeface="Arial"/>
              <a:cs typeface="Arial"/>
            </a:endParaRPr>
          </a:p>
        </p:txBody>
      </p:sp>
      <p:sp>
        <p:nvSpPr>
          <p:cNvPr id="23" name="object 23"/>
          <p:cNvSpPr txBox="1"/>
          <p:nvPr/>
        </p:nvSpPr>
        <p:spPr>
          <a:xfrm>
            <a:off x="905510" y="1793536"/>
            <a:ext cx="5125220" cy="1024889"/>
          </a:xfrm>
          <a:prstGeom prst="rect">
            <a:avLst/>
          </a:prstGeom>
        </p:spPr>
        <p:txBody>
          <a:bodyPr wrap="square" lIns="0" tIns="0" rIns="0" bIns="0" rtlCol="0">
            <a:noAutofit/>
          </a:bodyPr>
          <a:lstStyle/>
          <a:p>
            <a:pPr marL="12700" marR="58483">
              <a:lnSpc>
                <a:spcPts val="3235"/>
              </a:lnSpc>
              <a:spcBef>
                <a:spcPts val="161"/>
              </a:spcBef>
            </a:pPr>
            <a:r>
              <a:rPr sz="3050" spc="4" dirty="0">
                <a:solidFill>
                  <a:srgbClr val="3B3B3B"/>
                </a:solidFill>
                <a:latin typeface="Arial"/>
                <a:cs typeface="Arial"/>
              </a:rPr>
              <a:t>s</a:t>
            </a:r>
            <a:r>
              <a:rPr sz="3050" spc="0" dirty="0">
                <a:solidFill>
                  <a:srgbClr val="3B3B3B"/>
                </a:solidFill>
                <a:latin typeface="Arial"/>
                <a:cs typeface="Arial"/>
              </a:rPr>
              <a:t>to</a:t>
            </a:r>
            <a:r>
              <a:rPr sz="3050" spc="-14" dirty="0">
                <a:solidFill>
                  <a:srgbClr val="3B3B3B"/>
                </a:solidFill>
                <a:latin typeface="Arial"/>
                <a:cs typeface="Arial"/>
              </a:rPr>
              <a:t>r</a:t>
            </a:r>
            <a:r>
              <a:rPr sz="3050" spc="0" dirty="0">
                <a:solidFill>
                  <a:srgbClr val="3B3B3B"/>
                </a:solidFill>
                <a:latin typeface="Arial"/>
                <a:cs typeface="Arial"/>
              </a:rPr>
              <a:t>es </a:t>
            </a:r>
            <a:r>
              <a:rPr sz="3050" spc="-4" dirty="0">
                <a:solidFill>
                  <a:srgbClr val="3B3B3B"/>
                </a:solidFill>
                <a:latin typeface="Arial"/>
                <a:cs typeface="Arial"/>
              </a:rPr>
              <a:t>o</a:t>
            </a:r>
            <a:r>
              <a:rPr sz="3050" spc="0" dirty="0">
                <a:solidFill>
                  <a:srgbClr val="3B3B3B"/>
                </a:solidFill>
                <a:latin typeface="Arial"/>
                <a:cs typeface="Arial"/>
              </a:rPr>
              <a:t>n</a:t>
            </a:r>
            <a:r>
              <a:rPr sz="3050" spc="-4" dirty="0">
                <a:solidFill>
                  <a:srgbClr val="3B3B3B"/>
                </a:solidFill>
                <a:latin typeface="Arial"/>
                <a:cs typeface="Arial"/>
              </a:rPr>
              <a:t>l</a:t>
            </a:r>
            <a:r>
              <a:rPr sz="3050" spc="0" dirty="0">
                <a:solidFill>
                  <a:srgbClr val="3B3B3B"/>
                </a:solidFill>
                <a:latin typeface="Arial"/>
                <a:cs typeface="Arial"/>
              </a:rPr>
              <a:t>y </a:t>
            </a:r>
            <a:r>
              <a:rPr sz="3050" spc="-4" dirty="0">
                <a:solidFill>
                  <a:srgbClr val="3B3B3B"/>
                </a:solidFill>
                <a:latin typeface="Arial"/>
                <a:cs typeface="Arial"/>
              </a:rPr>
              <a:t>di</a:t>
            </a:r>
            <a:r>
              <a:rPr sz="3050" spc="-50" dirty="0">
                <a:solidFill>
                  <a:srgbClr val="3B3B3B"/>
                </a:solidFill>
                <a:latin typeface="Arial"/>
                <a:cs typeface="Arial"/>
              </a:rPr>
              <a:t>f</a:t>
            </a:r>
            <a:r>
              <a:rPr sz="3050" spc="0" dirty="0">
                <a:solidFill>
                  <a:srgbClr val="3B3B3B"/>
                </a:solidFill>
                <a:latin typeface="Arial"/>
                <a:cs typeface="Arial"/>
              </a:rPr>
              <a:t>fe</a:t>
            </a:r>
            <a:r>
              <a:rPr sz="3050" spc="-14" dirty="0">
                <a:solidFill>
                  <a:srgbClr val="3B3B3B"/>
                </a:solidFill>
                <a:latin typeface="Arial"/>
                <a:cs typeface="Arial"/>
              </a:rPr>
              <a:t>r</a:t>
            </a:r>
            <a:r>
              <a:rPr sz="3050" spc="0" dirty="0">
                <a:solidFill>
                  <a:srgbClr val="3B3B3B"/>
                </a:solidFill>
                <a:latin typeface="Arial"/>
                <a:cs typeface="Arial"/>
              </a:rPr>
              <a:t>e</a:t>
            </a:r>
            <a:r>
              <a:rPr sz="3050" spc="-4" dirty="0">
                <a:solidFill>
                  <a:srgbClr val="3B3B3B"/>
                </a:solidFill>
                <a:latin typeface="Arial"/>
                <a:cs typeface="Arial"/>
              </a:rPr>
              <a:t>n</a:t>
            </a:r>
            <a:r>
              <a:rPr sz="3050" spc="4" dirty="0">
                <a:solidFill>
                  <a:srgbClr val="3B3B3B"/>
                </a:solidFill>
                <a:latin typeface="Arial"/>
                <a:cs typeface="Arial"/>
              </a:rPr>
              <a:t>c</a:t>
            </a:r>
            <a:r>
              <a:rPr sz="3050" spc="-4" dirty="0">
                <a:solidFill>
                  <a:srgbClr val="3B3B3B"/>
                </a:solidFill>
                <a:latin typeface="Arial"/>
                <a:cs typeface="Arial"/>
              </a:rPr>
              <a:t>e</a:t>
            </a:r>
            <a:r>
              <a:rPr sz="3050" spc="0" dirty="0">
                <a:solidFill>
                  <a:srgbClr val="3B3B3B"/>
                </a:solidFill>
                <a:latin typeface="Arial"/>
                <a:cs typeface="Arial"/>
              </a:rPr>
              <a:t>s</a:t>
            </a:r>
            <a:endParaRPr sz="3050">
              <a:latin typeface="Arial"/>
              <a:cs typeface="Arial"/>
            </a:endParaRPr>
          </a:p>
          <a:p>
            <a:pPr marL="12700">
              <a:lnSpc>
                <a:spcPct val="95825"/>
              </a:lnSpc>
              <a:spcBef>
                <a:spcPts val="1131"/>
              </a:spcBef>
            </a:pPr>
            <a:r>
              <a:rPr sz="3050" spc="0" dirty="0">
                <a:solidFill>
                  <a:srgbClr val="3B3B3B"/>
                </a:solidFill>
                <a:latin typeface="Arial"/>
                <a:cs typeface="Arial"/>
              </a:rPr>
              <a:t>o</a:t>
            </a:r>
            <a:r>
              <a:rPr sz="3050" spc="-4" dirty="0">
                <a:solidFill>
                  <a:srgbClr val="3B3B3B"/>
                </a:solidFill>
                <a:latin typeface="Arial"/>
                <a:cs typeface="Arial"/>
              </a:rPr>
              <a:t>rig</a:t>
            </a:r>
            <a:r>
              <a:rPr sz="3050" spc="4" dirty="0">
                <a:solidFill>
                  <a:srgbClr val="3B3B3B"/>
                </a:solidFill>
                <a:latin typeface="Arial"/>
                <a:cs typeface="Arial"/>
              </a:rPr>
              <a:t>i</a:t>
            </a:r>
            <a:r>
              <a:rPr sz="3050" spc="0" dirty="0">
                <a:solidFill>
                  <a:srgbClr val="3B3B3B"/>
                </a:solidFill>
                <a:latin typeface="Arial"/>
                <a:cs typeface="Arial"/>
              </a:rPr>
              <a:t>n a</a:t>
            </a:r>
            <a:r>
              <a:rPr sz="3050" spc="-4" dirty="0">
                <a:solidFill>
                  <a:srgbClr val="3B3B3B"/>
                </a:solidFill>
                <a:latin typeface="Arial"/>
                <a:cs typeface="Arial"/>
              </a:rPr>
              <a:t>n</a:t>
            </a:r>
            <a:r>
              <a:rPr sz="3050" spc="0" dirty="0">
                <a:solidFill>
                  <a:srgbClr val="3B3B3B"/>
                </a:solidFill>
                <a:latin typeface="Arial"/>
                <a:cs typeface="Arial"/>
              </a:rPr>
              <a:t>d </a:t>
            </a:r>
            <a:r>
              <a:rPr sz="3050" spc="4" dirty="0">
                <a:solidFill>
                  <a:srgbClr val="3B3B3B"/>
                </a:solidFill>
                <a:latin typeface="Arial"/>
                <a:cs typeface="Arial"/>
              </a:rPr>
              <a:t>s</a:t>
            </a:r>
            <a:r>
              <a:rPr sz="3050" spc="-4" dirty="0">
                <a:solidFill>
                  <a:srgbClr val="3B3B3B"/>
                </a:solidFill>
                <a:latin typeface="Arial"/>
                <a:cs typeface="Arial"/>
              </a:rPr>
              <a:t>n</a:t>
            </a:r>
            <a:r>
              <a:rPr sz="3050" spc="0" dirty="0">
                <a:solidFill>
                  <a:srgbClr val="3B3B3B"/>
                </a:solidFill>
                <a:latin typeface="Arial"/>
                <a:cs typeface="Arial"/>
              </a:rPr>
              <a:t>a</a:t>
            </a:r>
            <a:r>
              <a:rPr sz="3050" spc="-4" dirty="0">
                <a:solidFill>
                  <a:srgbClr val="3B3B3B"/>
                </a:solidFill>
                <a:latin typeface="Arial"/>
                <a:cs typeface="Arial"/>
              </a:rPr>
              <a:t>p</a:t>
            </a:r>
            <a:r>
              <a:rPr sz="3050" spc="4" dirty="0">
                <a:solidFill>
                  <a:srgbClr val="3B3B3B"/>
                </a:solidFill>
                <a:latin typeface="Arial"/>
                <a:cs typeface="Arial"/>
              </a:rPr>
              <a:t>s</a:t>
            </a:r>
            <a:r>
              <a:rPr sz="3050" spc="-4" dirty="0">
                <a:solidFill>
                  <a:srgbClr val="3B3B3B"/>
                </a:solidFill>
                <a:latin typeface="Arial"/>
                <a:cs typeface="Arial"/>
              </a:rPr>
              <a:t>ho</a:t>
            </a:r>
            <a:r>
              <a:rPr sz="3050" spc="0" dirty="0">
                <a:solidFill>
                  <a:srgbClr val="3B3B3B"/>
                </a:solidFill>
                <a:latin typeface="Arial"/>
                <a:cs typeface="Arial"/>
              </a:rPr>
              <a:t>t, </a:t>
            </a:r>
            <a:r>
              <a:rPr sz="3050" spc="-4" dirty="0">
                <a:solidFill>
                  <a:srgbClr val="3B3B3B"/>
                </a:solidFill>
                <a:latin typeface="Arial"/>
                <a:cs typeface="Arial"/>
              </a:rPr>
              <a:t>b</a:t>
            </a:r>
            <a:r>
              <a:rPr sz="3050" spc="0" dirty="0">
                <a:solidFill>
                  <a:srgbClr val="3B3B3B"/>
                </a:solidFill>
                <a:latin typeface="Arial"/>
                <a:cs typeface="Arial"/>
              </a:rPr>
              <a:t>oth a</a:t>
            </a:r>
            <a:r>
              <a:rPr sz="3050" spc="-4" dirty="0">
                <a:solidFill>
                  <a:srgbClr val="3B3B3B"/>
                </a:solidFill>
                <a:latin typeface="Arial"/>
                <a:cs typeface="Arial"/>
              </a:rPr>
              <a:t>r</a:t>
            </a:r>
            <a:r>
              <a:rPr sz="3050" spc="0" dirty="0">
                <a:solidFill>
                  <a:srgbClr val="3B3B3B"/>
                </a:solidFill>
                <a:latin typeface="Arial"/>
                <a:cs typeface="Arial"/>
              </a:rPr>
              <a:t>e</a:t>
            </a:r>
            <a:endParaRPr sz="3050">
              <a:latin typeface="Arial"/>
              <a:cs typeface="Arial"/>
            </a:endParaRPr>
          </a:p>
        </p:txBody>
      </p:sp>
      <p:sp>
        <p:nvSpPr>
          <p:cNvPr id="22" name="object 22"/>
          <p:cNvSpPr txBox="1"/>
          <p:nvPr/>
        </p:nvSpPr>
        <p:spPr>
          <a:xfrm>
            <a:off x="594360" y="1901014"/>
            <a:ext cx="189806" cy="199389"/>
          </a:xfrm>
          <a:prstGeom prst="rect">
            <a:avLst/>
          </a:prstGeom>
        </p:spPr>
        <p:txBody>
          <a:bodyPr wrap="square" lIns="0" tIns="0" rIns="0" bIns="0" rtlCol="0">
            <a:noAutofit/>
          </a:bodyPr>
          <a:lstStyle/>
          <a:p>
            <a:pPr marL="12700">
              <a:lnSpc>
                <a:spcPts val="1415"/>
              </a:lnSpc>
              <a:spcBef>
                <a:spcPts val="70"/>
              </a:spcBef>
            </a:pPr>
            <a:r>
              <a:rPr sz="1350" spc="0" dirty="0">
                <a:solidFill>
                  <a:srgbClr val="3B3B3B"/>
                </a:solidFill>
                <a:latin typeface="Times New Roman"/>
                <a:cs typeface="Times New Roman"/>
              </a:rPr>
              <a:t>●</a:t>
            </a:r>
            <a:endParaRPr sz="1350">
              <a:latin typeface="Times New Roman"/>
              <a:cs typeface="Times New Roman"/>
            </a:endParaRPr>
          </a:p>
        </p:txBody>
      </p:sp>
      <p:sp>
        <p:nvSpPr>
          <p:cNvPr id="21" name="object 21"/>
          <p:cNvSpPr txBox="1"/>
          <p:nvPr/>
        </p:nvSpPr>
        <p:spPr>
          <a:xfrm>
            <a:off x="6054007" y="2403136"/>
            <a:ext cx="726362" cy="415289"/>
          </a:xfrm>
          <a:prstGeom prst="rect">
            <a:avLst/>
          </a:prstGeom>
        </p:spPr>
        <p:txBody>
          <a:bodyPr wrap="square" lIns="0" tIns="0" rIns="0" bIns="0" rtlCol="0">
            <a:noAutofit/>
          </a:bodyPr>
          <a:lstStyle/>
          <a:p>
            <a:pPr marL="12700">
              <a:lnSpc>
                <a:spcPts val="3235"/>
              </a:lnSpc>
              <a:spcBef>
                <a:spcPts val="161"/>
              </a:spcBef>
            </a:pPr>
            <a:r>
              <a:rPr sz="3050" spc="-54" dirty="0">
                <a:solidFill>
                  <a:srgbClr val="3B3B3B"/>
                </a:solidFill>
                <a:latin typeface="Arial"/>
                <a:cs typeface="Arial"/>
              </a:rPr>
              <a:t>R</a:t>
            </a:r>
            <a:r>
              <a:rPr sz="3050" spc="0" dirty="0">
                <a:solidFill>
                  <a:srgbClr val="3B3B3B"/>
                </a:solidFill>
                <a:latin typeface="Arial"/>
                <a:cs typeface="Arial"/>
              </a:rPr>
              <a:t>W</a:t>
            </a:r>
            <a:endParaRPr sz="3050">
              <a:latin typeface="Arial"/>
              <a:cs typeface="Arial"/>
            </a:endParaRPr>
          </a:p>
        </p:txBody>
      </p:sp>
      <p:sp>
        <p:nvSpPr>
          <p:cNvPr id="20" name="object 20"/>
          <p:cNvSpPr txBox="1"/>
          <p:nvPr/>
        </p:nvSpPr>
        <p:spPr>
          <a:xfrm>
            <a:off x="594360" y="2509344"/>
            <a:ext cx="189806" cy="199389"/>
          </a:xfrm>
          <a:prstGeom prst="rect">
            <a:avLst/>
          </a:prstGeom>
        </p:spPr>
        <p:txBody>
          <a:bodyPr wrap="square" lIns="0" tIns="0" rIns="0" bIns="0" rtlCol="0">
            <a:noAutofit/>
          </a:bodyPr>
          <a:lstStyle/>
          <a:p>
            <a:pPr marL="12700">
              <a:lnSpc>
                <a:spcPts val="1415"/>
              </a:lnSpc>
              <a:spcBef>
                <a:spcPts val="70"/>
              </a:spcBef>
            </a:pPr>
            <a:r>
              <a:rPr sz="1350" spc="0" dirty="0">
                <a:solidFill>
                  <a:srgbClr val="3B3B3B"/>
                </a:solidFill>
                <a:latin typeface="Times New Roman"/>
                <a:cs typeface="Times New Roman"/>
              </a:rPr>
              <a:t>●</a:t>
            </a:r>
            <a:endParaRPr sz="1350">
              <a:latin typeface="Times New Roman"/>
              <a:cs typeface="Times New Roman"/>
            </a:endParaRPr>
          </a:p>
        </p:txBody>
      </p:sp>
      <p:sp>
        <p:nvSpPr>
          <p:cNvPr id="19" name="object 19"/>
          <p:cNvSpPr txBox="1"/>
          <p:nvPr/>
        </p:nvSpPr>
        <p:spPr>
          <a:xfrm>
            <a:off x="905510" y="3011466"/>
            <a:ext cx="1694335" cy="1633220"/>
          </a:xfrm>
          <a:prstGeom prst="rect">
            <a:avLst/>
          </a:prstGeom>
        </p:spPr>
        <p:txBody>
          <a:bodyPr wrap="square" lIns="0" tIns="0" rIns="0" bIns="0" rtlCol="0">
            <a:noAutofit/>
          </a:bodyPr>
          <a:lstStyle/>
          <a:p>
            <a:pPr marL="12700" marR="30683">
              <a:lnSpc>
                <a:spcPts val="3235"/>
              </a:lnSpc>
              <a:spcBef>
                <a:spcPts val="161"/>
              </a:spcBef>
            </a:pPr>
            <a:r>
              <a:rPr sz="3050" spc="4" dirty="0">
                <a:solidFill>
                  <a:srgbClr val="3B3B3B"/>
                </a:solidFill>
                <a:latin typeface="Arial"/>
                <a:cs typeface="Arial"/>
              </a:rPr>
              <a:t>s</a:t>
            </a:r>
            <a:r>
              <a:rPr sz="3050" spc="-4" dirty="0">
                <a:solidFill>
                  <a:srgbClr val="3B3B3B"/>
                </a:solidFill>
                <a:latin typeface="Arial"/>
                <a:cs typeface="Arial"/>
              </a:rPr>
              <a:t>n</a:t>
            </a:r>
            <a:r>
              <a:rPr sz="3050" spc="0" dirty="0">
                <a:solidFill>
                  <a:srgbClr val="3B3B3B"/>
                </a:solidFill>
                <a:latin typeface="Arial"/>
                <a:cs typeface="Arial"/>
              </a:rPr>
              <a:t>a</a:t>
            </a:r>
            <a:r>
              <a:rPr sz="3050" spc="-4" dirty="0">
                <a:solidFill>
                  <a:srgbClr val="3B3B3B"/>
                </a:solidFill>
                <a:latin typeface="Arial"/>
                <a:cs typeface="Arial"/>
              </a:rPr>
              <a:t>p</a:t>
            </a:r>
            <a:r>
              <a:rPr sz="3050" spc="4" dirty="0">
                <a:solidFill>
                  <a:srgbClr val="3B3B3B"/>
                </a:solidFill>
                <a:latin typeface="Arial"/>
                <a:cs typeface="Arial"/>
              </a:rPr>
              <a:t>s</a:t>
            </a:r>
            <a:r>
              <a:rPr sz="3050" spc="-4" dirty="0">
                <a:solidFill>
                  <a:srgbClr val="3B3B3B"/>
                </a:solidFill>
                <a:latin typeface="Arial"/>
                <a:cs typeface="Arial"/>
              </a:rPr>
              <a:t>ho</a:t>
            </a:r>
            <a:r>
              <a:rPr sz="3050" spc="0" dirty="0">
                <a:solidFill>
                  <a:srgbClr val="3B3B3B"/>
                </a:solidFill>
                <a:latin typeface="Arial"/>
                <a:cs typeface="Arial"/>
              </a:rPr>
              <a:t>t</a:t>
            </a:r>
            <a:endParaRPr sz="3050">
              <a:latin typeface="Arial"/>
              <a:cs typeface="Arial"/>
            </a:endParaRPr>
          </a:p>
          <a:p>
            <a:pPr marL="12700">
              <a:lnSpc>
                <a:spcPct val="95825"/>
              </a:lnSpc>
              <a:spcBef>
                <a:spcPts val="1121"/>
              </a:spcBef>
            </a:pPr>
            <a:r>
              <a:rPr sz="3050" spc="0" dirty="0">
                <a:solidFill>
                  <a:srgbClr val="3B3B3B"/>
                </a:solidFill>
                <a:latin typeface="Arial"/>
                <a:cs typeface="Arial"/>
              </a:rPr>
              <a:t>1</a:t>
            </a:r>
            <a:r>
              <a:rPr sz="3050" spc="-4" dirty="0">
                <a:solidFill>
                  <a:srgbClr val="3B3B3B"/>
                </a:solidFill>
                <a:latin typeface="Arial"/>
                <a:cs typeface="Arial"/>
              </a:rPr>
              <a:t>00</a:t>
            </a:r>
            <a:r>
              <a:rPr sz="3050" spc="0" dirty="0">
                <a:solidFill>
                  <a:srgbClr val="3B3B3B"/>
                </a:solidFill>
                <a:latin typeface="Arial"/>
                <a:cs typeface="Arial"/>
              </a:rPr>
              <a:t>%</a:t>
            </a:r>
            <a:r>
              <a:rPr sz="3050" spc="14" dirty="0">
                <a:solidFill>
                  <a:srgbClr val="3B3B3B"/>
                </a:solidFill>
                <a:latin typeface="Arial"/>
                <a:cs typeface="Arial"/>
              </a:rPr>
              <a:t> </a:t>
            </a:r>
            <a:r>
              <a:rPr sz="3050" spc="4" dirty="0">
                <a:solidFill>
                  <a:srgbClr val="3B3B3B"/>
                </a:solidFill>
                <a:latin typeface="Arial"/>
                <a:cs typeface="Arial"/>
              </a:rPr>
              <a:t>f</a:t>
            </a:r>
            <a:r>
              <a:rPr sz="3050" spc="-4" dirty="0">
                <a:solidFill>
                  <a:srgbClr val="3B3B3B"/>
                </a:solidFill>
                <a:latin typeface="Arial"/>
                <a:cs typeface="Arial"/>
              </a:rPr>
              <a:t>ul</a:t>
            </a:r>
            <a:r>
              <a:rPr sz="3050" spc="0" dirty="0">
                <a:solidFill>
                  <a:srgbClr val="3B3B3B"/>
                </a:solidFill>
                <a:latin typeface="Arial"/>
                <a:cs typeface="Arial"/>
              </a:rPr>
              <a:t>l</a:t>
            </a:r>
            <a:endParaRPr sz="3050">
              <a:latin typeface="Arial"/>
              <a:cs typeface="Arial"/>
            </a:endParaRPr>
          </a:p>
          <a:p>
            <a:pPr marL="12700" marR="66812">
              <a:lnSpc>
                <a:spcPct val="95825"/>
              </a:lnSpc>
              <a:spcBef>
                <a:spcPts val="1292"/>
              </a:spcBef>
            </a:pPr>
            <a:r>
              <a:rPr sz="3050" spc="0" dirty="0">
                <a:solidFill>
                  <a:srgbClr val="3B3B3B"/>
                </a:solidFill>
                <a:latin typeface="Arial"/>
                <a:cs typeface="Arial"/>
              </a:rPr>
              <a:t>U</a:t>
            </a:r>
            <a:r>
              <a:rPr sz="3050" spc="4" dirty="0">
                <a:solidFill>
                  <a:srgbClr val="3B3B3B"/>
                </a:solidFill>
                <a:latin typeface="Arial"/>
                <a:cs typeface="Arial"/>
              </a:rPr>
              <a:t>s</a:t>
            </a:r>
            <a:r>
              <a:rPr sz="3050" spc="0" dirty="0">
                <a:solidFill>
                  <a:srgbClr val="3B3B3B"/>
                </a:solidFill>
                <a:latin typeface="Arial"/>
                <a:cs typeface="Arial"/>
              </a:rPr>
              <a:t>e</a:t>
            </a:r>
            <a:endParaRPr sz="3050">
              <a:latin typeface="Arial"/>
              <a:cs typeface="Arial"/>
            </a:endParaRPr>
          </a:p>
        </p:txBody>
      </p:sp>
      <p:sp>
        <p:nvSpPr>
          <p:cNvPr id="18" name="object 18"/>
          <p:cNvSpPr txBox="1"/>
          <p:nvPr/>
        </p:nvSpPr>
        <p:spPr>
          <a:xfrm>
            <a:off x="2593733" y="3011466"/>
            <a:ext cx="419897" cy="1023619"/>
          </a:xfrm>
          <a:prstGeom prst="rect">
            <a:avLst/>
          </a:prstGeom>
        </p:spPr>
        <p:txBody>
          <a:bodyPr wrap="square" lIns="0" tIns="0" rIns="0" bIns="0" rtlCol="0">
            <a:noAutofit/>
          </a:bodyPr>
          <a:lstStyle/>
          <a:p>
            <a:pPr marL="12700">
              <a:lnSpc>
                <a:spcPts val="3235"/>
              </a:lnSpc>
              <a:spcBef>
                <a:spcPts val="161"/>
              </a:spcBef>
            </a:pPr>
            <a:r>
              <a:rPr sz="3050" spc="0" dirty="0">
                <a:solidFill>
                  <a:srgbClr val="3B3B3B"/>
                </a:solidFill>
                <a:latin typeface="Arial"/>
                <a:cs typeface="Arial"/>
              </a:rPr>
              <a:t>!=</a:t>
            </a:r>
            <a:endParaRPr sz="3050">
              <a:latin typeface="Arial"/>
              <a:cs typeface="Arial"/>
            </a:endParaRPr>
          </a:p>
          <a:p>
            <a:pPr marL="35313" marR="32289">
              <a:lnSpc>
                <a:spcPct val="95825"/>
              </a:lnSpc>
              <a:spcBef>
                <a:spcPts val="1121"/>
              </a:spcBef>
            </a:pPr>
            <a:r>
              <a:rPr sz="3050" spc="-4" dirty="0">
                <a:solidFill>
                  <a:srgbClr val="3B3B3B"/>
                </a:solidFill>
                <a:latin typeface="Arial"/>
                <a:cs typeface="Arial"/>
              </a:rPr>
              <a:t>i</a:t>
            </a:r>
            <a:r>
              <a:rPr sz="3050" spc="0" dirty="0">
                <a:solidFill>
                  <a:srgbClr val="3B3B3B"/>
                </a:solidFill>
                <a:latin typeface="Arial"/>
                <a:cs typeface="Arial"/>
              </a:rPr>
              <a:t>s</a:t>
            </a:r>
            <a:endParaRPr sz="3050">
              <a:latin typeface="Arial"/>
              <a:cs typeface="Arial"/>
            </a:endParaRPr>
          </a:p>
        </p:txBody>
      </p:sp>
      <p:sp>
        <p:nvSpPr>
          <p:cNvPr id="17" name="object 17"/>
          <p:cNvSpPr txBox="1"/>
          <p:nvPr/>
        </p:nvSpPr>
        <p:spPr>
          <a:xfrm>
            <a:off x="3037818" y="3011466"/>
            <a:ext cx="1339837" cy="415289"/>
          </a:xfrm>
          <a:prstGeom prst="rect">
            <a:avLst/>
          </a:prstGeom>
        </p:spPr>
        <p:txBody>
          <a:bodyPr wrap="square" lIns="0" tIns="0" rIns="0" bIns="0" rtlCol="0">
            <a:noAutofit/>
          </a:bodyPr>
          <a:lstStyle/>
          <a:p>
            <a:pPr marL="12700">
              <a:lnSpc>
                <a:spcPts val="3235"/>
              </a:lnSpc>
              <a:spcBef>
                <a:spcPts val="161"/>
              </a:spcBef>
            </a:pPr>
            <a:r>
              <a:rPr sz="3050" spc="0" dirty="0">
                <a:solidFill>
                  <a:srgbClr val="3B3B3B"/>
                </a:solidFill>
                <a:latin typeface="Arial"/>
                <a:cs typeface="Arial"/>
              </a:rPr>
              <a:t>b</a:t>
            </a:r>
            <a:r>
              <a:rPr sz="3050" spc="-4" dirty="0">
                <a:solidFill>
                  <a:srgbClr val="3B3B3B"/>
                </a:solidFill>
                <a:latin typeface="Arial"/>
                <a:cs typeface="Arial"/>
              </a:rPr>
              <a:t>a</a:t>
            </a:r>
            <a:r>
              <a:rPr sz="3050" spc="4" dirty="0">
                <a:solidFill>
                  <a:srgbClr val="3B3B3B"/>
                </a:solidFill>
                <a:latin typeface="Arial"/>
                <a:cs typeface="Arial"/>
              </a:rPr>
              <a:t>c</a:t>
            </a:r>
            <a:r>
              <a:rPr sz="3050" spc="-4" dirty="0">
                <a:solidFill>
                  <a:srgbClr val="3B3B3B"/>
                </a:solidFill>
                <a:latin typeface="Arial"/>
                <a:cs typeface="Arial"/>
              </a:rPr>
              <a:t>k</a:t>
            </a:r>
            <a:r>
              <a:rPr sz="3050" spc="0" dirty="0">
                <a:solidFill>
                  <a:srgbClr val="3B3B3B"/>
                </a:solidFill>
                <a:latin typeface="Arial"/>
                <a:cs typeface="Arial"/>
              </a:rPr>
              <a:t>up</a:t>
            </a:r>
            <a:endParaRPr sz="3050">
              <a:latin typeface="Arial"/>
              <a:cs typeface="Arial"/>
            </a:endParaRPr>
          </a:p>
        </p:txBody>
      </p:sp>
      <p:sp>
        <p:nvSpPr>
          <p:cNvPr id="16" name="object 16"/>
          <p:cNvSpPr txBox="1"/>
          <p:nvPr/>
        </p:nvSpPr>
        <p:spPr>
          <a:xfrm>
            <a:off x="594360" y="3117674"/>
            <a:ext cx="189806" cy="199389"/>
          </a:xfrm>
          <a:prstGeom prst="rect">
            <a:avLst/>
          </a:prstGeom>
        </p:spPr>
        <p:txBody>
          <a:bodyPr wrap="square" lIns="0" tIns="0" rIns="0" bIns="0" rtlCol="0">
            <a:noAutofit/>
          </a:bodyPr>
          <a:lstStyle/>
          <a:p>
            <a:pPr marL="12700">
              <a:lnSpc>
                <a:spcPts val="1415"/>
              </a:lnSpc>
              <a:spcBef>
                <a:spcPts val="70"/>
              </a:spcBef>
            </a:pPr>
            <a:r>
              <a:rPr sz="1350" spc="0" dirty="0">
                <a:solidFill>
                  <a:srgbClr val="3B3B3B"/>
                </a:solidFill>
                <a:latin typeface="Times New Roman"/>
                <a:cs typeface="Times New Roman"/>
              </a:rPr>
              <a:t>●</a:t>
            </a:r>
            <a:endParaRPr sz="1350">
              <a:latin typeface="Times New Roman"/>
              <a:cs typeface="Times New Roman"/>
            </a:endParaRPr>
          </a:p>
        </p:txBody>
      </p:sp>
      <p:sp>
        <p:nvSpPr>
          <p:cNvPr id="15" name="object 15"/>
          <p:cNvSpPr txBox="1"/>
          <p:nvPr/>
        </p:nvSpPr>
        <p:spPr>
          <a:xfrm>
            <a:off x="3005847" y="3619796"/>
            <a:ext cx="690876" cy="415289"/>
          </a:xfrm>
          <a:prstGeom prst="rect">
            <a:avLst/>
          </a:prstGeom>
        </p:spPr>
        <p:txBody>
          <a:bodyPr wrap="square" lIns="0" tIns="0" rIns="0" bIns="0" rtlCol="0">
            <a:noAutofit/>
          </a:bodyPr>
          <a:lstStyle/>
          <a:p>
            <a:pPr marL="12700">
              <a:lnSpc>
                <a:spcPts val="3235"/>
              </a:lnSpc>
              <a:spcBef>
                <a:spcPts val="161"/>
              </a:spcBef>
            </a:pPr>
            <a:r>
              <a:rPr sz="3050" spc="4" dirty="0">
                <a:solidFill>
                  <a:srgbClr val="3B3B3B"/>
                </a:solidFill>
                <a:latin typeface="Arial"/>
                <a:cs typeface="Arial"/>
              </a:rPr>
              <a:t>l</a:t>
            </a:r>
            <a:r>
              <a:rPr sz="3050" spc="-4" dirty="0">
                <a:solidFill>
                  <a:srgbClr val="3B3B3B"/>
                </a:solidFill>
                <a:latin typeface="Arial"/>
                <a:cs typeface="Arial"/>
              </a:rPr>
              <a:t>o</a:t>
            </a:r>
            <a:r>
              <a:rPr sz="3050" spc="4" dirty="0">
                <a:solidFill>
                  <a:srgbClr val="3B3B3B"/>
                </a:solidFill>
                <a:latin typeface="Arial"/>
                <a:cs typeface="Arial"/>
              </a:rPr>
              <a:t>s</a:t>
            </a:r>
            <a:r>
              <a:rPr sz="3050" spc="0" dirty="0">
                <a:solidFill>
                  <a:srgbClr val="3B3B3B"/>
                </a:solidFill>
                <a:latin typeface="Arial"/>
                <a:cs typeface="Arial"/>
              </a:rPr>
              <a:t>t</a:t>
            </a:r>
            <a:endParaRPr sz="3050">
              <a:latin typeface="Arial"/>
              <a:cs typeface="Arial"/>
            </a:endParaRPr>
          </a:p>
        </p:txBody>
      </p:sp>
      <p:sp>
        <p:nvSpPr>
          <p:cNvPr id="14" name="object 14"/>
          <p:cNvSpPr txBox="1"/>
          <p:nvPr/>
        </p:nvSpPr>
        <p:spPr>
          <a:xfrm>
            <a:off x="3720515" y="3619796"/>
            <a:ext cx="1945218" cy="415289"/>
          </a:xfrm>
          <a:prstGeom prst="rect">
            <a:avLst/>
          </a:prstGeom>
        </p:spPr>
        <p:txBody>
          <a:bodyPr wrap="square" lIns="0" tIns="0" rIns="0" bIns="0" rtlCol="0">
            <a:noAutofit/>
          </a:bodyPr>
          <a:lstStyle/>
          <a:p>
            <a:pPr marL="12700">
              <a:lnSpc>
                <a:spcPts val="3235"/>
              </a:lnSpc>
              <a:spcBef>
                <a:spcPts val="161"/>
              </a:spcBef>
            </a:pPr>
            <a:r>
              <a:rPr sz="3050" spc="4" dirty="0">
                <a:solidFill>
                  <a:srgbClr val="3B3B3B"/>
                </a:solidFill>
                <a:latin typeface="Arial"/>
                <a:cs typeface="Arial"/>
              </a:rPr>
              <a:t>c</a:t>
            </a:r>
            <a:r>
              <a:rPr sz="3050" spc="-4" dirty="0">
                <a:solidFill>
                  <a:srgbClr val="3B3B3B"/>
                </a:solidFill>
                <a:latin typeface="Arial"/>
                <a:cs typeface="Arial"/>
              </a:rPr>
              <a:t>o</a:t>
            </a:r>
            <a:r>
              <a:rPr sz="3050" spc="0" dirty="0">
                <a:solidFill>
                  <a:srgbClr val="3B3B3B"/>
                </a:solidFill>
                <a:latin typeface="Arial"/>
                <a:cs typeface="Arial"/>
              </a:rPr>
              <a:t>m</a:t>
            </a:r>
            <a:r>
              <a:rPr sz="3050" spc="-4" dirty="0">
                <a:solidFill>
                  <a:srgbClr val="3B3B3B"/>
                </a:solidFill>
                <a:latin typeface="Arial"/>
                <a:cs typeface="Arial"/>
              </a:rPr>
              <a:t>pl</a:t>
            </a:r>
            <a:r>
              <a:rPr sz="3050" spc="0" dirty="0">
                <a:solidFill>
                  <a:srgbClr val="3B3B3B"/>
                </a:solidFill>
                <a:latin typeface="Arial"/>
                <a:cs typeface="Arial"/>
              </a:rPr>
              <a:t>et</a:t>
            </a:r>
            <a:r>
              <a:rPr sz="3050" spc="-9" dirty="0">
                <a:solidFill>
                  <a:srgbClr val="3B3B3B"/>
                </a:solidFill>
                <a:latin typeface="Arial"/>
                <a:cs typeface="Arial"/>
              </a:rPr>
              <a:t>e</a:t>
            </a:r>
            <a:r>
              <a:rPr sz="3050" spc="4" dirty="0">
                <a:solidFill>
                  <a:srgbClr val="3B3B3B"/>
                </a:solidFill>
                <a:latin typeface="Arial"/>
                <a:cs typeface="Arial"/>
              </a:rPr>
              <a:t>l</a:t>
            </a:r>
            <a:r>
              <a:rPr sz="3050" spc="0" dirty="0">
                <a:solidFill>
                  <a:srgbClr val="3B3B3B"/>
                </a:solidFill>
                <a:latin typeface="Arial"/>
                <a:cs typeface="Arial"/>
              </a:rPr>
              <a:t>y</a:t>
            </a:r>
            <a:endParaRPr sz="3050">
              <a:latin typeface="Arial"/>
              <a:cs typeface="Arial"/>
            </a:endParaRPr>
          </a:p>
        </p:txBody>
      </p:sp>
      <p:sp>
        <p:nvSpPr>
          <p:cNvPr id="13" name="object 13"/>
          <p:cNvSpPr txBox="1"/>
          <p:nvPr/>
        </p:nvSpPr>
        <p:spPr>
          <a:xfrm>
            <a:off x="594360" y="3727274"/>
            <a:ext cx="189806" cy="199389"/>
          </a:xfrm>
          <a:prstGeom prst="rect">
            <a:avLst/>
          </a:prstGeom>
        </p:spPr>
        <p:txBody>
          <a:bodyPr wrap="square" lIns="0" tIns="0" rIns="0" bIns="0" rtlCol="0">
            <a:noAutofit/>
          </a:bodyPr>
          <a:lstStyle/>
          <a:p>
            <a:pPr marL="12700">
              <a:lnSpc>
                <a:spcPts val="1415"/>
              </a:lnSpc>
              <a:spcBef>
                <a:spcPts val="70"/>
              </a:spcBef>
            </a:pPr>
            <a:r>
              <a:rPr sz="1350" spc="0" dirty="0">
                <a:solidFill>
                  <a:srgbClr val="3B3B3B"/>
                </a:solidFill>
                <a:latin typeface="Times New Roman"/>
                <a:cs typeface="Times New Roman"/>
              </a:rPr>
              <a:t>●</a:t>
            </a:r>
            <a:endParaRPr sz="1350">
              <a:latin typeface="Times New Roman"/>
              <a:cs typeface="Times New Roman"/>
            </a:endParaRPr>
          </a:p>
        </p:txBody>
      </p:sp>
      <p:sp>
        <p:nvSpPr>
          <p:cNvPr id="12" name="object 12"/>
          <p:cNvSpPr txBox="1"/>
          <p:nvPr/>
        </p:nvSpPr>
        <p:spPr>
          <a:xfrm>
            <a:off x="594360" y="4335604"/>
            <a:ext cx="189806" cy="199389"/>
          </a:xfrm>
          <a:prstGeom prst="rect">
            <a:avLst/>
          </a:prstGeom>
        </p:spPr>
        <p:txBody>
          <a:bodyPr wrap="square" lIns="0" tIns="0" rIns="0" bIns="0" rtlCol="0">
            <a:noAutofit/>
          </a:bodyPr>
          <a:lstStyle/>
          <a:p>
            <a:pPr marL="12700">
              <a:lnSpc>
                <a:spcPts val="1415"/>
              </a:lnSpc>
              <a:spcBef>
                <a:spcPts val="70"/>
              </a:spcBef>
            </a:pPr>
            <a:r>
              <a:rPr sz="1350" spc="0" dirty="0">
                <a:solidFill>
                  <a:srgbClr val="3B3B3B"/>
                </a:solidFill>
                <a:latin typeface="Times New Roman"/>
                <a:cs typeface="Times New Roman"/>
              </a:rPr>
              <a:t>●</a:t>
            </a:r>
            <a:endParaRPr sz="1350">
              <a:latin typeface="Times New Roman"/>
              <a:cs typeface="Times New Roman"/>
            </a:endParaRPr>
          </a:p>
        </p:txBody>
      </p:sp>
      <p:sp>
        <p:nvSpPr>
          <p:cNvPr id="11" name="object 11"/>
          <p:cNvSpPr txBox="1"/>
          <p:nvPr/>
        </p:nvSpPr>
        <p:spPr>
          <a:xfrm>
            <a:off x="1320800" y="4832382"/>
            <a:ext cx="2368675" cy="1405889"/>
          </a:xfrm>
          <a:prstGeom prst="rect">
            <a:avLst/>
          </a:prstGeom>
        </p:spPr>
        <p:txBody>
          <a:bodyPr wrap="square" lIns="0" tIns="0" rIns="0" bIns="0" rtlCol="0">
            <a:noAutofit/>
          </a:bodyPr>
          <a:lstStyle/>
          <a:p>
            <a:pPr marL="12700" marR="46445">
              <a:lnSpc>
                <a:spcPts val="2850"/>
              </a:lnSpc>
              <a:spcBef>
                <a:spcPts val="142"/>
              </a:spcBef>
            </a:pPr>
            <a:r>
              <a:rPr sz="2700" spc="0" dirty="0">
                <a:solidFill>
                  <a:srgbClr val="3B3B3B"/>
                </a:solidFill>
                <a:latin typeface="Arial"/>
                <a:cs typeface="Arial"/>
              </a:rPr>
              <a:t>ba</a:t>
            </a:r>
            <a:r>
              <a:rPr sz="2700" spc="-4" dirty="0">
                <a:solidFill>
                  <a:srgbClr val="3B3B3B"/>
                </a:solidFill>
                <a:latin typeface="Arial"/>
                <a:cs typeface="Arial"/>
              </a:rPr>
              <a:t>c</a:t>
            </a:r>
            <a:r>
              <a:rPr sz="2700" spc="4" dirty="0">
                <a:solidFill>
                  <a:srgbClr val="3B3B3B"/>
                </a:solidFill>
                <a:latin typeface="Arial"/>
                <a:cs typeface="Arial"/>
              </a:rPr>
              <a:t>k</a:t>
            </a:r>
            <a:r>
              <a:rPr sz="2700" spc="0" dirty="0">
                <a:solidFill>
                  <a:srgbClr val="3B3B3B"/>
                </a:solidFill>
                <a:latin typeface="Arial"/>
                <a:cs typeface="Arial"/>
              </a:rPr>
              <a:t>up</a:t>
            </a:r>
            <a:endParaRPr sz="2700">
              <a:latin typeface="Arial"/>
              <a:cs typeface="Arial"/>
            </a:endParaRPr>
          </a:p>
          <a:p>
            <a:pPr marL="12700">
              <a:lnSpc>
                <a:spcPct val="126543"/>
              </a:lnSpc>
              <a:spcBef>
                <a:spcPts val="595"/>
              </a:spcBef>
            </a:pPr>
            <a:r>
              <a:rPr sz="2700" spc="-9" dirty="0">
                <a:solidFill>
                  <a:srgbClr val="3B3B3B"/>
                </a:solidFill>
                <a:latin typeface="Arial"/>
                <a:cs typeface="Arial"/>
              </a:rPr>
              <a:t>f</a:t>
            </a:r>
            <a:r>
              <a:rPr sz="2700" spc="4" dirty="0">
                <a:solidFill>
                  <a:srgbClr val="3B3B3B"/>
                </a:solidFill>
                <a:latin typeface="Arial"/>
                <a:cs typeface="Arial"/>
              </a:rPr>
              <a:t>s</a:t>
            </a:r>
            <a:r>
              <a:rPr sz="2700" spc="-4" dirty="0">
                <a:solidFill>
                  <a:srgbClr val="3B3B3B"/>
                </a:solidFill>
                <a:latin typeface="Arial"/>
                <a:cs typeface="Arial"/>
              </a:rPr>
              <a:t>c</a:t>
            </a:r>
            <a:r>
              <a:rPr sz="2700" spc="0" dirty="0">
                <a:solidFill>
                  <a:srgbClr val="3B3B3B"/>
                </a:solidFill>
                <a:latin typeface="Arial"/>
                <a:cs typeface="Arial"/>
              </a:rPr>
              <a:t>k </a:t>
            </a:r>
            <a:r>
              <a:rPr sz="2700" spc="-9" dirty="0">
                <a:solidFill>
                  <a:srgbClr val="3B3B3B"/>
                </a:solidFill>
                <a:latin typeface="Arial"/>
                <a:cs typeface="Arial"/>
              </a:rPr>
              <a:t>t</a:t>
            </a:r>
            <a:r>
              <a:rPr sz="2700" spc="0" dirty="0">
                <a:solidFill>
                  <a:srgbClr val="3B3B3B"/>
                </a:solidFill>
                <a:latin typeface="Arial"/>
                <a:cs typeface="Arial"/>
              </a:rPr>
              <a:t>e</a:t>
            </a:r>
            <a:r>
              <a:rPr sz="2700" spc="4" dirty="0">
                <a:solidFill>
                  <a:srgbClr val="3B3B3B"/>
                </a:solidFill>
                <a:latin typeface="Arial"/>
                <a:cs typeface="Arial"/>
              </a:rPr>
              <a:t>s</a:t>
            </a:r>
            <a:r>
              <a:rPr sz="2700" spc="-9" dirty="0">
                <a:solidFill>
                  <a:srgbClr val="3B3B3B"/>
                </a:solidFill>
                <a:latin typeface="Arial"/>
                <a:cs typeface="Arial"/>
              </a:rPr>
              <a:t>t</a:t>
            </a:r>
            <a:r>
              <a:rPr sz="2700" spc="0" dirty="0">
                <a:solidFill>
                  <a:srgbClr val="3B3B3B"/>
                </a:solidFill>
                <a:latin typeface="Arial"/>
                <a:cs typeface="Arial"/>
              </a:rPr>
              <a:t>/</a:t>
            </a:r>
            <a:r>
              <a:rPr sz="2700" spc="-4" dirty="0">
                <a:solidFill>
                  <a:srgbClr val="3B3B3B"/>
                </a:solidFill>
                <a:latin typeface="Arial"/>
                <a:cs typeface="Arial"/>
              </a:rPr>
              <a:t>r</a:t>
            </a:r>
            <a:r>
              <a:rPr sz="2700" spc="0" dirty="0">
                <a:solidFill>
                  <a:srgbClr val="3B3B3B"/>
                </a:solidFill>
                <a:latin typeface="Arial"/>
                <a:cs typeface="Arial"/>
              </a:rPr>
              <a:t>o</a:t>
            </a:r>
            <a:r>
              <a:rPr sz="2700" spc="9" dirty="0">
                <a:solidFill>
                  <a:srgbClr val="3B3B3B"/>
                </a:solidFill>
                <a:latin typeface="Arial"/>
                <a:cs typeface="Arial"/>
              </a:rPr>
              <a:t>l</a:t>
            </a:r>
            <a:r>
              <a:rPr sz="2700" spc="0" dirty="0">
                <a:solidFill>
                  <a:srgbClr val="3B3B3B"/>
                </a:solidFill>
                <a:latin typeface="Arial"/>
                <a:cs typeface="Arial"/>
              </a:rPr>
              <a:t>lba</a:t>
            </a:r>
            <a:r>
              <a:rPr sz="2700" spc="-4" dirty="0">
                <a:solidFill>
                  <a:srgbClr val="3B3B3B"/>
                </a:solidFill>
                <a:latin typeface="Arial"/>
                <a:cs typeface="Arial"/>
              </a:rPr>
              <a:t>c</a:t>
            </a:r>
            <a:r>
              <a:rPr sz="2700" spc="0" dirty="0">
                <a:solidFill>
                  <a:srgbClr val="3B3B3B"/>
                </a:solidFill>
                <a:latin typeface="Arial"/>
                <a:cs typeface="Arial"/>
              </a:rPr>
              <a:t>k</a:t>
            </a:r>
            <a:r>
              <a:rPr sz="2700" spc="-143" dirty="0">
                <a:solidFill>
                  <a:srgbClr val="3B3B3B"/>
                </a:solidFill>
                <a:latin typeface="Arial"/>
                <a:cs typeface="Arial"/>
              </a:rPr>
              <a:t> </a:t>
            </a:r>
            <a:r>
              <a:rPr sz="2700" spc="0" dirty="0">
                <a:solidFill>
                  <a:srgbClr val="3B3B3B"/>
                </a:solidFill>
                <a:latin typeface="Arial"/>
                <a:cs typeface="Arial"/>
              </a:rPr>
              <a:t>on</a:t>
            </a:r>
            <a:endParaRPr sz="2700">
              <a:latin typeface="Arial"/>
              <a:cs typeface="Arial"/>
            </a:endParaRPr>
          </a:p>
        </p:txBody>
      </p:sp>
      <p:sp>
        <p:nvSpPr>
          <p:cNvPr id="10" name="object 10"/>
          <p:cNvSpPr txBox="1"/>
          <p:nvPr/>
        </p:nvSpPr>
        <p:spPr>
          <a:xfrm>
            <a:off x="1009650" y="4925740"/>
            <a:ext cx="169406" cy="177800"/>
          </a:xfrm>
          <a:prstGeom prst="rect">
            <a:avLst/>
          </a:prstGeom>
        </p:spPr>
        <p:txBody>
          <a:bodyPr wrap="square" lIns="0" tIns="0" rIns="0" bIns="0" rtlCol="0">
            <a:noAutofit/>
          </a:bodyPr>
          <a:lstStyle/>
          <a:p>
            <a:pPr marL="12700">
              <a:lnSpc>
                <a:spcPts val="1255"/>
              </a:lnSpc>
              <a:spcBef>
                <a:spcPts val="62"/>
              </a:spcBef>
            </a:pPr>
            <a:r>
              <a:rPr sz="1200" spc="0" dirty="0">
                <a:solidFill>
                  <a:srgbClr val="3B3B3B"/>
                </a:solidFill>
                <a:latin typeface="Times New Roman"/>
                <a:cs typeface="Times New Roman"/>
              </a:rPr>
              <a:t>●</a:t>
            </a:r>
            <a:endParaRPr sz="1200">
              <a:latin typeface="Times New Roman"/>
              <a:cs typeface="Times New Roman"/>
            </a:endParaRPr>
          </a:p>
        </p:txBody>
      </p:sp>
      <p:sp>
        <p:nvSpPr>
          <p:cNvPr id="9" name="object 9"/>
          <p:cNvSpPr txBox="1"/>
          <p:nvPr/>
        </p:nvSpPr>
        <p:spPr>
          <a:xfrm>
            <a:off x="1009650" y="5445170"/>
            <a:ext cx="169406" cy="177800"/>
          </a:xfrm>
          <a:prstGeom prst="rect">
            <a:avLst/>
          </a:prstGeom>
        </p:spPr>
        <p:txBody>
          <a:bodyPr wrap="square" lIns="0" tIns="0" rIns="0" bIns="0" rtlCol="0">
            <a:noAutofit/>
          </a:bodyPr>
          <a:lstStyle/>
          <a:p>
            <a:pPr marL="12700">
              <a:lnSpc>
                <a:spcPts val="1255"/>
              </a:lnSpc>
              <a:spcBef>
                <a:spcPts val="62"/>
              </a:spcBef>
            </a:pPr>
            <a:r>
              <a:rPr sz="1200" spc="0" dirty="0">
                <a:solidFill>
                  <a:srgbClr val="3B3B3B"/>
                </a:solidFill>
                <a:latin typeface="Times New Roman"/>
                <a:cs typeface="Times New Roman"/>
              </a:rPr>
              <a:t>●</a:t>
            </a:r>
            <a:endParaRPr sz="1200">
              <a:latin typeface="Times New Roman"/>
              <a:cs typeface="Times New Roman"/>
            </a:endParaRPr>
          </a:p>
        </p:txBody>
      </p:sp>
      <p:sp>
        <p:nvSpPr>
          <p:cNvPr id="8" name="object 8"/>
          <p:cNvSpPr txBox="1"/>
          <p:nvPr/>
        </p:nvSpPr>
        <p:spPr>
          <a:xfrm>
            <a:off x="3711868" y="5871242"/>
            <a:ext cx="2432918" cy="367029"/>
          </a:xfrm>
          <a:prstGeom prst="rect">
            <a:avLst/>
          </a:prstGeom>
        </p:spPr>
        <p:txBody>
          <a:bodyPr wrap="square" lIns="0" tIns="0" rIns="0" bIns="0" rtlCol="0">
            <a:noAutofit/>
          </a:bodyPr>
          <a:lstStyle/>
          <a:p>
            <a:pPr marL="12700">
              <a:lnSpc>
                <a:spcPts val="2850"/>
              </a:lnSpc>
              <a:spcBef>
                <a:spcPts val="142"/>
              </a:spcBef>
            </a:pPr>
            <a:r>
              <a:rPr sz="2700" spc="0" dirty="0">
                <a:solidFill>
                  <a:srgbClr val="3B3B3B"/>
                </a:solidFill>
                <a:latin typeface="Arial"/>
                <a:cs typeface="Arial"/>
              </a:rPr>
              <a:t>p</a:t>
            </a:r>
            <a:r>
              <a:rPr sz="2700" spc="4" dirty="0">
                <a:solidFill>
                  <a:srgbClr val="3B3B3B"/>
                </a:solidFill>
                <a:latin typeface="Arial"/>
                <a:cs typeface="Arial"/>
              </a:rPr>
              <a:t>r</a:t>
            </a:r>
            <a:r>
              <a:rPr sz="2700" spc="0" dirty="0">
                <a:solidFill>
                  <a:srgbClr val="3B3B3B"/>
                </a:solidFill>
                <a:latin typeface="Arial"/>
                <a:cs typeface="Arial"/>
              </a:rPr>
              <a:t>odu</a:t>
            </a:r>
            <a:r>
              <a:rPr sz="2700" spc="4" dirty="0">
                <a:solidFill>
                  <a:srgbClr val="3B3B3B"/>
                </a:solidFill>
                <a:latin typeface="Arial"/>
                <a:cs typeface="Arial"/>
              </a:rPr>
              <a:t>c</a:t>
            </a:r>
            <a:r>
              <a:rPr sz="2700" spc="-9" dirty="0">
                <a:solidFill>
                  <a:srgbClr val="3B3B3B"/>
                </a:solidFill>
                <a:latin typeface="Arial"/>
                <a:cs typeface="Arial"/>
              </a:rPr>
              <a:t>t</a:t>
            </a:r>
            <a:r>
              <a:rPr sz="2700" spc="0" dirty="0">
                <a:solidFill>
                  <a:srgbClr val="3B3B3B"/>
                </a:solidFill>
                <a:latin typeface="Arial"/>
                <a:cs typeface="Arial"/>
              </a:rPr>
              <a:t>ion</a:t>
            </a:r>
            <a:r>
              <a:rPr sz="2700" spc="-125" dirty="0">
                <a:solidFill>
                  <a:srgbClr val="3B3B3B"/>
                </a:solidFill>
                <a:latin typeface="Arial"/>
                <a:cs typeface="Arial"/>
              </a:rPr>
              <a:t> </a:t>
            </a:r>
            <a:r>
              <a:rPr sz="2700" spc="0" dirty="0">
                <a:solidFill>
                  <a:srgbClr val="3B3B3B"/>
                </a:solidFill>
                <a:latin typeface="Arial"/>
                <a:cs typeface="Arial"/>
              </a:rPr>
              <a:t>data</a:t>
            </a:r>
            <a:endParaRPr sz="2700">
              <a:latin typeface="Arial"/>
              <a:cs typeface="Arial"/>
            </a:endParaRPr>
          </a:p>
        </p:txBody>
      </p:sp>
      <p:sp>
        <p:nvSpPr>
          <p:cNvPr id="7" name="object 7"/>
          <p:cNvSpPr txBox="1"/>
          <p:nvPr/>
        </p:nvSpPr>
        <p:spPr>
          <a:xfrm>
            <a:off x="6162380" y="5871242"/>
            <a:ext cx="1502269" cy="367029"/>
          </a:xfrm>
          <a:prstGeom prst="rect">
            <a:avLst/>
          </a:prstGeom>
        </p:spPr>
        <p:txBody>
          <a:bodyPr wrap="square" lIns="0" tIns="0" rIns="0" bIns="0" rtlCol="0">
            <a:noAutofit/>
          </a:bodyPr>
          <a:lstStyle/>
          <a:p>
            <a:pPr marL="12700">
              <a:lnSpc>
                <a:spcPts val="2850"/>
              </a:lnSpc>
              <a:spcBef>
                <a:spcPts val="142"/>
              </a:spcBef>
            </a:pPr>
            <a:r>
              <a:rPr sz="2700" spc="4" dirty="0">
                <a:solidFill>
                  <a:srgbClr val="3B3B3B"/>
                </a:solidFill>
                <a:latin typeface="Arial"/>
                <a:cs typeface="Arial"/>
              </a:rPr>
              <a:t>“--</a:t>
            </a:r>
            <a:r>
              <a:rPr sz="2700" spc="0" dirty="0">
                <a:solidFill>
                  <a:srgbClr val="3B3B3B"/>
                </a:solidFill>
                <a:latin typeface="Arial"/>
                <a:cs typeface="Arial"/>
              </a:rPr>
              <a:t>m</a:t>
            </a:r>
            <a:r>
              <a:rPr sz="2700" spc="9" dirty="0">
                <a:solidFill>
                  <a:srgbClr val="3B3B3B"/>
                </a:solidFill>
                <a:latin typeface="Arial"/>
                <a:cs typeface="Arial"/>
              </a:rPr>
              <a:t>e</a:t>
            </a:r>
            <a:r>
              <a:rPr sz="2700" spc="4" dirty="0">
                <a:solidFill>
                  <a:srgbClr val="3B3B3B"/>
                </a:solidFill>
                <a:latin typeface="Arial"/>
                <a:cs typeface="Arial"/>
              </a:rPr>
              <a:t>r</a:t>
            </a:r>
            <a:r>
              <a:rPr sz="2700" spc="-4" dirty="0">
                <a:solidFill>
                  <a:srgbClr val="3B3B3B"/>
                </a:solidFill>
                <a:latin typeface="Arial"/>
                <a:cs typeface="Arial"/>
              </a:rPr>
              <a:t>g</a:t>
            </a:r>
            <a:r>
              <a:rPr sz="2700" spc="0" dirty="0">
                <a:solidFill>
                  <a:srgbClr val="3B3B3B"/>
                </a:solidFill>
                <a:latin typeface="Arial"/>
                <a:cs typeface="Arial"/>
              </a:rPr>
              <a:t>e”</a:t>
            </a:r>
            <a:endParaRPr sz="2700">
              <a:latin typeface="Arial"/>
              <a:cs typeface="Arial"/>
            </a:endParaRPr>
          </a:p>
        </p:txBody>
      </p:sp>
      <p:sp>
        <p:nvSpPr>
          <p:cNvPr id="6" name="object 6"/>
          <p:cNvSpPr txBox="1"/>
          <p:nvPr/>
        </p:nvSpPr>
        <p:spPr>
          <a:xfrm>
            <a:off x="1009650" y="5964600"/>
            <a:ext cx="169406" cy="177800"/>
          </a:xfrm>
          <a:prstGeom prst="rect">
            <a:avLst/>
          </a:prstGeom>
        </p:spPr>
        <p:txBody>
          <a:bodyPr wrap="square" lIns="0" tIns="0" rIns="0" bIns="0" rtlCol="0">
            <a:noAutofit/>
          </a:bodyPr>
          <a:lstStyle/>
          <a:p>
            <a:pPr marL="12700">
              <a:lnSpc>
                <a:spcPts val="1255"/>
              </a:lnSpc>
              <a:spcBef>
                <a:spcPts val="62"/>
              </a:spcBef>
            </a:pPr>
            <a:r>
              <a:rPr sz="1200" spc="0" dirty="0">
                <a:solidFill>
                  <a:srgbClr val="3B3B3B"/>
                </a:solidFill>
                <a:latin typeface="Times New Roman"/>
                <a:cs typeface="Times New Roman"/>
              </a:rPr>
              <a:t>●</a:t>
            </a:r>
            <a:endParaRPr sz="1200">
              <a:latin typeface="Times New Roman"/>
              <a:cs typeface="Times New Roman"/>
            </a:endParaRPr>
          </a:p>
        </p:txBody>
      </p:sp>
      <p:sp>
        <p:nvSpPr>
          <p:cNvPr id="5" name="object 5"/>
          <p:cNvSpPr txBox="1"/>
          <p:nvPr/>
        </p:nvSpPr>
        <p:spPr>
          <a:xfrm>
            <a:off x="1320800" y="6389402"/>
            <a:ext cx="2545262" cy="367029"/>
          </a:xfrm>
          <a:prstGeom prst="rect">
            <a:avLst/>
          </a:prstGeom>
        </p:spPr>
        <p:txBody>
          <a:bodyPr wrap="square" lIns="0" tIns="0" rIns="0" bIns="0" rtlCol="0">
            <a:noAutofit/>
          </a:bodyPr>
          <a:lstStyle/>
          <a:p>
            <a:pPr marL="12700">
              <a:lnSpc>
                <a:spcPts val="2850"/>
              </a:lnSpc>
              <a:spcBef>
                <a:spcPts val="142"/>
              </a:spcBef>
            </a:pPr>
            <a:r>
              <a:rPr sz="2700" spc="-4" dirty="0">
                <a:solidFill>
                  <a:srgbClr val="3B3B3B"/>
                </a:solidFill>
                <a:latin typeface="Arial"/>
                <a:cs typeface="Arial"/>
              </a:rPr>
              <a:t>v</a:t>
            </a:r>
            <a:r>
              <a:rPr sz="2700" spc="0" dirty="0">
                <a:solidFill>
                  <a:srgbClr val="3B3B3B"/>
                </a:solidFill>
                <a:latin typeface="Arial"/>
                <a:cs typeface="Arial"/>
              </a:rPr>
              <a:t>irtual</a:t>
            </a:r>
            <a:r>
              <a:rPr sz="2700" spc="-81" dirty="0">
                <a:solidFill>
                  <a:srgbClr val="3B3B3B"/>
                </a:solidFill>
                <a:latin typeface="Arial"/>
                <a:cs typeface="Arial"/>
              </a:rPr>
              <a:t> </a:t>
            </a:r>
            <a:r>
              <a:rPr sz="2700" spc="4" dirty="0">
                <a:solidFill>
                  <a:srgbClr val="3B3B3B"/>
                </a:solidFill>
                <a:latin typeface="Arial"/>
                <a:cs typeface="Arial"/>
              </a:rPr>
              <a:t>m</a:t>
            </a:r>
            <a:r>
              <a:rPr sz="2700" spc="0" dirty="0">
                <a:solidFill>
                  <a:srgbClr val="3B3B3B"/>
                </a:solidFill>
                <a:latin typeface="Arial"/>
                <a:cs typeface="Arial"/>
              </a:rPr>
              <a:t>a</a:t>
            </a:r>
            <a:r>
              <a:rPr sz="2700" spc="-4" dirty="0">
                <a:solidFill>
                  <a:srgbClr val="3B3B3B"/>
                </a:solidFill>
                <a:latin typeface="Arial"/>
                <a:cs typeface="Arial"/>
              </a:rPr>
              <a:t>c</a:t>
            </a:r>
            <a:r>
              <a:rPr sz="2700" spc="0" dirty="0">
                <a:solidFill>
                  <a:srgbClr val="3B3B3B"/>
                </a:solidFill>
                <a:latin typeface="Arial"/>
                <a:cs typeface="Arial"/>
              </a:rPr>
              <a:t>hines</a:t>
            </a:r>
            <a:endParaRPr sz="2700">
              <a:latin typeface="Arial"/>
              <a:cs typeface="Arial"/>
            </a:endParaRPr>
          </a:p>
        </p:txBody>
      </p:sp>
      <p:sp>
        <p:nvSpPr>
          <p:cNvPr id="4" name="object 4"/>
          <p:cNvSpPr txBox="1"/>
          <p:nvPr/>
        </p:nvSpPr>
        <p:spPr>
          <a:xfrm>
            <a:off x="1009650" y="6484030"/>
            <a:ext cx="169406" cy="177800"/>
          </a:xfrm>
          <a:prstGeom prst="rect">
            <a:avLst/>
          </a:prstGeom>
        </p:spPr>
        <p:txBody>
          <a:bodyPr wrap="square" lIns="0" tIns="0" rIns="0" bIns="0" rtlCol="0">
            <a:noAutofit/>
          </a:bodyPr>
          <a:lstStyle/>
          <a:p>
            <a:pPr marL="12700">
              <a:lnSpc>
                <a:spcPts val="1255"/>
              </a:lnSpc>
              <a:spcBef>
                <a:spcPts val="62"/>
              </a:spcBef>
            </a:pPr>
            <a:r>
              <a:rPr sz="1200" spc="0" dirty="0">
                <a:solidFill>
                  <a:srgbClr val="3B3B3B"/>
                </a:solidFill>
                <a:latin typeface="Times New Roman"/>
                <a:cs typeface="Times New Roman"/>
              </a:rPr>
              <a:t>●</a:t>
            </a:r>
            <a:endParaRPr sz="1200">
              <a:latin typeface="Times New Roman"/>
              <a:cs typeface="Times New Roman"/>
            </a:endParaRPr>
          </a:p>
        </p:txBody>
      </p:sp>
      <p:sp>
        <p:nvSpPr>
          <p:cNvPr id="3" name="object 3"/>
          <p:cNvSpPr txBox="1"/>
          <p:nvPr/>
        </p:nvSpPr>
        <p:spPr>
          <a:xfrm>
            <a:off x="9773920" y="7346119"/>
            <a:ext cx="28054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396240" y="6983730"/>
            <a:ext cx="9359900" cy="572770"/>
          </a:xfrm>
          <a:prstGeom prst="rect">
            <a:avLst/>
          </a:prstGeom>
        </p:spPr>
        <p:txBody>
          <a:bodyPr wrap="square" lIns="0" tIns="0" rIns="0" bIns="0" rtlCol="0">
            <a:noAutofit/>
          </a:bodyPr>
          <a:lstStyle/>
          <a:p>
            <a:pPr marL="90169">
              <a:lnSpc>
                <a:spcPct val="95825"/>
              </a:lnSpc>
              <a:spcBef>
                <a:spcPts val="110"/>
              </a:spcBef>
            </a:pPr>
            <a:r>
              <a:rPr sz="2400" spc="0" dirty="0">
                <a:solidFill>
                  <a:srgbClr val="FFFF00"/>
                </a:solidFill>
                <a:latin typeface="Times New Roman"/>
                <a:cs typeface="Times New Roman"/>
              </a:rPr>
              <a:t>lvcreate</a:t>
            </a:r>
            <a:r>
              <a:rPr sz="2400" spc="116" dirty="0">
                <a:solidFill>
                  <a:srgbClr val="FFFF00"/>
                </a:solidFill>
                <a:latin typeface="Times New Roman"/>
                <a:cs typeface="Times New Roman"/>
              </a:rPr>
              <a:t> </a:t>
            </a:r>
            <a:r>
              <a:rPr sz="2400" spc="0" dirty="0">
                <a:solidFill>
                  <a:srgbClr val="FFFF00"/>
                </a:solidFill>
                <a:latin typeface="Times New Roman"/>
                <a:cs typeface="Times New Roman"/>
              </a:rPr>
              <a:t>--size</a:t>
            </a:r>
            <a:r>
              <a:rPr sz="2400" spc="686" dirty="0">
                <a:solidFill>
                  <a:srgbClr val="FFFF00"/>
                </a:solidFill>
                <a:latin typeface="Times New Roman"/>
                <a:cs typeface="Times New Roman"/>
              </a:rPr>
              <a:t> </a:t>
            </a:r>
            <a:r>
              <a:rPr sz="2400" spc="0" dirty="0">
                <a:solidFill>
                  <a:srgbClr val="FFFF00"/>
                </a:solidFill>
                <a:latin typeface="Times New Roman"/>
                <a:cs typeface="Times New Roman"/>
              </a:rPr>
              <a:t>100M </a:t>
            </a:r>
            <a:r>
              <a:rPr sz="2400" spc="203" dirty="0">
                <a:solidFill>
                  <a:srgbClr val="FFFF00"/>
                </a:solidFill>
                <a:latin typeface="Times New Roman"/>
                <a:cs typeface="Times New Roman"/>
              </a:rPr>
              <a:t> </a:t>
            </a:r>
            <a:r>
              <a:rPr sz="2400" spc="0" dirty="0">
                <a:solidFill>
                  <a:srgbClr val="FFFF00"/>
                </a:solidFill>
                <a:latin typeface="Times New Roman"/>
                <a:cs typeface="Times New Roman"/>
              </a:rPr>
              <a:t>--snapshot</a:t>
            </a:r>
            <a:r>
              <a:rPr sz="2400" spc="479" dirty="0">
                <a:solidFill>
                  <a:srgbClr val="FFFF00"/>
                </a:solidFill>
                <a:latin typeface="Times New Roman"/>
                <a:cs typeface="Times New Roman"/>
              </a:rPr>
              <a:t> </a:t>
            </a:r>
            <a:r>
              <a:rPr sz="2400" spc="0" dirty="0">
                <a:solidFill>
                  <a:srgbClr val="FFFF00"/>
                </a:solidFill>
                <a:latin typeface="Times New Roman"/>
                <a:cs typeface="Times New Roman"/>
              </a:rPr>
              <a:t>--name </a:t>
            </a:r>
            <a:r>
              <a:rPr sz="2400" spc="407" dirty="0">
                <a:solidFill>
                  <a:srgbClr val="FFFF00"/>
                </a:solidFill>
                <a:latin typeface="Times New Roman"/>
                <a:cs typeface="Times New Roman"/>
              </a:rPr>
              <a:t> </a:t>
            </a:r>
            <a:r>
              <a:rPr sz="2400" spc="0" dirty="0">
                <a:solidFill>
                  <a:srgbClr val="FFFF00"/>
                </a:solidFill>
                <a:latin typeface="Times New Roman"/>
                <a:cs typeface="Times New Roman"/>
              </a:rPr>
              <a:t>lv_snap</a:t>
            </a:r>
            <a:r>
              <a:rPr sz="2400" spc="44" dirty="0">
                <a:solidFill>
                  <a:srgbClr val="FFFF00"/>
                </a:solidFill>
                <a:latin typeface="Times New Roman"/>
                <a:cs typeface="Times New Roman"/>
              </a:rPr>
              <a:t> </a:t>
            </a:r>
            <a:r>
              <a:rPr sz="2400" spc="0" dirty="0">
                <a:solidFill>
                  <a:srgbClr val="FFFF00"/>
                </a:solidFill>
                <a:latin typeface="Times New Roman"/>
                <a:cs typeface="Times New Roman"/>
              </a:rPr>
              <a:t>/dev/vg0/lv0</a:t>
            </a:r>
            <a:endParaRPr sz="2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143510" y="5831840"/>
            <a:ext cx="9871583" cy="1724660"/>
          </a:xfrm>
          <a:prstGeom prst="rect">
            <a:avLst/>
          </a:prstGeom>
        </p:spPr>
        <p:txBody>
          <a:bodyPr wrap="square" lIns="0" tIns="0" rIns="0" bIns="0" rtlCol="0">
            <a:noAutofit/>
          </a:bodyPr>
          <a:lstStyle/>
          <a:p>
            <a:pPr>
              <a:lnSpc>
                <a:spcPts val="800"/>
              </a:lnSpc>
              <a:spcBef>
                <a:spcPts val="42"/>
              </a:spcBef>
            </a:pPr>
            <a:endParaRPr sz="800"/>
          </a:p>
          <a:p>
            <a:pPr algn="r">
              <a:lnSpc>
                <a:spcPct val="95825"/>
              </a:lnSpc>
              <a:spcBef>
                <a:spcPts val="11000"/>
              </a:spcBef>
            </a:pPr>
            <a:r>
              <a:rPr sz="1400" spc="9" dirty="0">
                <a:solidFill>
                  <a:srgbClr val="3B3B3B"/>
                </a:solidFill>
                <a:latin typeface="Times New Roman"/>
                <a:cs typeface="Times New Roman"/>
              </a:rPr>
              <a:t>13/</a:t>
            </a:r>
            <a:r>
              <a:rPr sz="1400" spc="0" dirty="0">
                <a:solidFill>
                  <a:srgbClr val="3B3B3B"/>
                </a:solidFill>
                <a:latin typeface="Times New Roman"/>
                <a:cs typeface="Times New Roman"/>
              </a:rPr>
              <a:t>2</a:t>
            </a:r>
            <a:endParaRPr sz="1400">
              <a:latin typeface="Times New Roman"/>
              <a:cs typeface="Times New Roman"/>
            </a:endParaRPr>
          </a:p>
        </p:txBody>
      </p:sp>
      <p:sp>
        <p:nvSpPr>
          <p:cNvPr id="10" name="object 10"/>
          <p:cNvSpPr/>
          <p:nvPr/>
        </p:nvSpPr>
        <p:spPr>
          <a:xfrm>
            <a:off x="143510" y="5831840"/>
            <a:ext cx="9792970" cy="2379980"/>
          </a:xfrm>
          <a:custGeom>
            <a:avLst/>
            <a:gdLst/>
            <a:ahLst/>
            <a:cxnLst/>
            <a:rect l="l" t="t" r="r" b="b"/>
            <a:pathLst>
              <a:path w="9792970" h="2379980">
                <a:moveTo>
                  <a:pt x="9792970" y="0"/>
                </a:moveTo>
                <a:lnTo>
                  <a:pt x="0" y="0"/>
                </a:lnTo>
                <a:lnTo>
                  <a:pt x="0" y="1724660"/>
                </a:lnTo>
                <a:lnTo>
                  <a:pt x="9792970" y="1724660"/>
                </a:lnTo>
                <a:lnTo>
                  <a:pt x="9792970"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143510" y="5831840"/>
            <a:ext cx="9792970" cy="2379980"/>
          </a:xfrm>
          <a:custGeom>
            <a:avLst/>
            <a:gdLst/>
            <a:ahLst/>
            <a:cxnLst/>
            <a:rect l="l" t="t" r="r" b="b"/>
            <a:pathLst>
              <a:path w="9792970" h="2379980">
                <a:moveTo>
                  <a:pt x="9792970" y="0"/>
                </a:moveTo>
                <a:lnTo>
                  <a:pt x="0" y="0"/>
                </a:lnTo>
                <a:lnTo>
                  <a:pt x="0" y="1724660"/>
                </a:lnTo>
              </a:path>
              <a:path w="9792970" h="2379980">
                <a:moveTo>
                  <a:pt x="9792970" y="1724660"/>
                </a:moveTo>
                <a:lnTo>
                  <a:pt x="9792970" y="0"/>
                </a:lnTo>
              </a:path>
            </a:pathLst>
          </a:custGeom>
          <a:ln w="0">
            <a:solidFill>
              <a:srgbClr val="7F7F7F"/>
            </a:solidFill>
          </a:ln>
        </p:spPr>
        <p:txBody>
          <a:bodyPr wrap="square" lIns="0" tIns="0" rIns="0" bIns="0" rtlCol="0">
            <a:noAutofit/>
          </a:bodyPr>
          <a:lstStyle/>
          <a:p>
            <a:endParaRPr/>
          </a:p>
        </p:txBody>
      </p:sp>
      <p:sp>
        <p:nvSpPr>
          <p:cNvPr id="9" name="object 9"/>
          <p:cNvSpPr txBox="1"/>
          <p:nvPr/>
        </p:nvSpPr>
        <p:spPr>
          <a:xfrm>
            <a:off x="4239260" y="659716"/>
            <a:ext cx="1682894" cy="584200"/>
          </a:xfrm>
          <a:prstGeom prst="rect">
            <a:avLst/>
          </a:prstGeom>
        </p:spPr>
        <p:txBody>
          <a:bodyPr wrap="square" lIns="0" tIns="0" rIns="0" bIns="0" rtlCol="0">
            <a:noAutofit/>
          </a:bodyPr>
          <a:lstStyle/>
          <a:p>
            <a:pPr marL="12700">
              <a:lnSpc>
                <a:spcPts val="4600"/>
              </a:lnSpc>
              <a:spcBef>
                <a:spcPts val="230"/>
              </a:spcBef>
            </a:pPr>
            <a:r>
              <a:rPr sz="4400" spc="-75" dirty="0">
                <a:solidFill>
                  <a:srgbClr val="3B3B3B"/>
                </a:solidFill>
                <a:latin typeface="Arial"/>
                <a:cs typeface="Arial"/>
              </a:rPr>
              <a:t>V</a:t>
            </a:r>
            <a:r>
              <a:rPr sz="4400" spc="0" dirty="0">
                <a:solidFill>
                  <a:srgbClr val="3B3B3B"/>
                </a:solidFill>
                <a:latin typeface="Arial"/>
                <a:cs typeface="Arial"/>
              </a:rPr>
              <a:t>i</a:t>
            </a:r>
            <a:r>
              <a:rPr sz="4400" spc="-4" dirty="0">
                <a:solidFill>
                  <a:srgbClr val="3B3B3B"/>
                </a:solidFill>
                <a:latin typeface="Arial"/>
                <a:cs typeface="Arial"/>
              </a:rPr>
              <a:t>r</a:t>
            </a:r>
            <a:r>
              <a:rPr sz="4400" spc="4" dirty="0">
                <a:solidFill>
                  <a:srgbClr val="3B3B3B"/>
                </a:solidFill>
                <a:latin typeface="Arial"/>
                <a:cs typeface="Arial"/>
              </a:rPr>
              <a:t>t</a:t>
            </a:r>
            <a:r>
              <a:rPr sz="4400" spc="0" dirty="0">
                <a:solidFill>
                  <a:srgbClr val="3B3B3B"/>
                </a:solidFill>
                <a:latin typeface="Arial"/>
                <a:cs typeface="Arial"/>
              </a:rPr>
              <a:t>u</a:t>
            </a:r>
            <a:r>
              <a:rPr sz="4400" spc="-4" dirty="0">
                <a:solidFill>
                  <a:srgbClr val="3B3B3B"/>
                </a:solidFill>
                <a:latin typeface="Arial"/>
                <a:cs typeface="Arial"/>
              </a:rPr>
              <a:t>a</a:t>
            </a:r>
            <a:r>
              <a:rPr sz="4400" spc="0" dirty="0">
                <a:solidFill>
                  <a:srgbClr val="3B3B3B"/>
                </a:solidFill>
                <a:latin typeface="Arial"/>
                <a:cs typeface="Arial"/>
              </a:rPr>
              <a:t>l</a:t>
            </a:r>
            <a:endParaRPr sz="4400">
              <a:latin typeface="Arial"/>
              <a:cs typeface="Arial"/>
            </a:endParaRPr>
          </a:p>
        </p:txBody>
      </p:sp>
      <p:sp>
        <p:nvSpPr>
          <p:cNvPr id="8" name="object 8"/>
          <p:cNvSpPr txBox="1"/>
          <p:nvPr/>
        </p:nvSpPr>
        <p:spPr>
          <a:xfrm>
            <a:off x="1036319" y="1795398"/>
            <a:ext cx="4212669"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a:t>
            </a:r>
            <a:r>
              <a:rPr sz="3200" spc="-4" dirty="0">
                <a:solidFill>
                  <a:srgbClr val="3B3B3B"/>
                </a:solidFill>
                <a:latin typeface="Arial"/>
                <a:cs typeface="Arial"/>
              </a:rPr>
              <a:t>-</a:t>
            </a:r>
            <a:r>
              <a:rPr sz="3200" spc="4" dirty="0">
                <a:solidFill>
                  <a:srgbClr val="3B3B3B"/>
                </a:solidFill>
                <a:latin typeface="Arial"/>
                <a:cs typeface="Arial"/>
              </a:rPr>
              <a:t>v</a:t>
            </a:r>
            <a:r>
              <a:rPr sz="3200" spc="0" dirty="0">
                <a:solidFill>
                  <a:srgbClr val="3B3B3B"/>
                </a:solidFill>
                <a:latin typeface="Arial"/>
                <a:cs typeface="Arial"/>
              </a:rPr>
              <a:t>irtual</a:t>
            </a:r>
            <a:r>
              <a:rPr sz="3200" spc="4" dirty="0">
                <a:solidFill>
                  <a:srgbClr val="3B3B3B"/>
                </a:solidFill>
                <a:latin typeface="Arial"/>
                <a:cs typeface="Arial"/>
              </a:rPr>
              <a:t>s</a:t>
            </a:r>
            <a:r>
              <a:rPr sz="3200" spc="0" dirty="0">
                <a:solidFill>
                  <a:srgbClr val="3B3B3B"/>
                </a:solidFill>
                <a:latin typeface="Arial"/>
                <a:cs typeface="Arial"/>
              </a:rPr>
              <a:t>ize </a:t>
            </a:r>
            <a:r>
              <a:rPr sz="3200" spc="-54" dirty="0">
                <a:solidFill>
                  <a:srgbClr val="3B3B3B"/>
                </a:solidFill>
                <a:latin typeface="Arial"/>
                <a:cs typeface="Arial"/>
              </a:rPr>
              <a:t>V</a:t>
            </a:r>
            <a:r>
              <a:rPr sz="3200" spc="-9" dirty="0">
                <a:solidFill>
                  <a:srgbClr val="3B3B3B"/>
                </a:solidFill>
                <a:latin typeface="Arial"/>
                <a:cs typeface="Arial"/>
              </a:rPr>
              <a:t>i</a:t>
            </a:r>
            <a:r>
              <a:rPr sz="3200" spc="0" dirty="0">
                <a:solidFill>
                  <a:srgbClr val="3B3B3B"/>
                </a:solidFill>
                <a:latin typeface="Arial"/>
                <a:cs typeface="Arial"/>
              </a:rPr>
              <a:t>rt</a:t>
            </a:r>
            <a:r>
              <a:rPr sz="3200" spc="4" dirty="0">
                <a:solidFill>
                  <a:srgbClr val="3B3B3B"/>
                </a:solidFill>
                <a:latin typeface="Arial"/>
                <a:cs typeface="Arial"/>
              </a:rPr>
              <a:t>ua</a:t>
            </a:r>
            <a:r>
              <a:rPr sz="3200" spc="-9" dirty="0">
                <a:solidFill>
                  <a:srgbClr val="3B3B3B"/>
                </a:solidFill>
                <a:latin typeface="Arial"/>
                <a:cs typeface="Arial"/>
              </a:rPr>
              <a:t>l</a:t>
            </a:r>
            <a:r>
              <a:rPr sz="3200" spc="4" dirty="0">
                <a:solidFill>
                  <a:srgbClr val="3B3B3B"/>
                </a:solidFill>
                <a:latin typeface="Arial"/>
                <a:cs typeface="Arial"/>
              </a:rPr>
              <a:t>S</a:t>
            </a:r>
            <a:r>
              <a:rPr sz="3200" spc="0" dirty="0">
                <a:solidFill>
                  <a:srgbClr val="3B3B3B"/>
                </a:solidFill>
                <a:latin typeface="Arial"/>
                <a:cs typeface="Arial"/>
              </a:rPr>
              <a:t>ize</a:t>
            </a:r>
            <a:endParaRPr sz="3200">
              <a:latin typeface="Arial"/>
              <a:cs typeface="Arial"/>
            </a:endParaRPr>
          </a:p>
        </p:txBody>
      </p:sp>
      <p:sp>
        <p:nvSpPr>
          <p:cNvPr id="7" name="object 7"/>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6" name="object 6"/>
          <p:cNvSpPr txBox="1"/>
          <p:nvPr/>
        </p:nvSpPr>
        <p:spPr>
          <a:xfrm>
            <a:off x="923290" y="2431668"/>
            <a:ext cx="1308466"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sp</a:t>
            </a:r>
            <a:r>
              <a:rPr sz="3200" spc="0" dirty="0">
                <a:solidFill>
                  <a:srgbClr val="3B3B3B"/>
                </a:solidFill>
                <a:latin typeface="Arial"/>
                <a:cs typeface="Arial"/>
              </a:rPr>
              <a:t>ar</a:t>
            </a:r>
            <a:r>
              <a:rPr sz="3200" spc="4" dirty="0">
                <a:solidFill>
                  <a:srgbClr val="3B3B3B"/>
                </a:solidFill>
                <a:latin typeface="Arial"/>
                <a:cs typeface="Arial"/>
              </a:rPr>
              <a:t>s</a:t>
            </a:r>
            <a:r>
              <a:rPr sz="3200" spc="0" dirty="0">
                <a:solidFill>
                  <a:srgbClr val="3B3B3B"/>
                </a:solidFill>
                <a:latin typeface="Arial"/>
                <a:cs typeface="Arial"/>
              </a:rPr>
              <a:t>e</a:t>
            </a:r>
            <a:endParaRPr sz="3200">
              <a:latin typeface="Arial"/>
              <a:cs typeface="Arial"/>
            </a:endParaRPr>
          </a:p>
        </p:txBody>
      </p:sp>
      <p:sp>
        <p:nvSpPr>
          <p:cNvPr id="5" name="object 5"/>
          <p:cNvSpPr txBox="1"/>
          <p:nvPr/>
        </p:nvSpPr>
        <p:spPr>
          <a:xfrm>
            <a:off x="2258720" y="2431668"/>
            <a:ext cx="1263356"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d</a:t>
            </a:r>
            <a:r>
              <a:rPr sz="3200" spc="0" dirty="0">
                <a:solidFill>
                  <a:srgbClr val="3B3B3B"/>
                </a:solidFill>
                <a:latin typeface="Arial"/>
                <a:cs typeface="Arial"/>
              </a:rPr>
              <a:t>e</a:t>
            </a:r>
            <a:r>
              <a:rPr sz="3200" spc="4" dirty="0">
                <a:solidFill>
                  <a:srgbClr val="3B3B3B"/>
                </a:solidFill>
                <a:latin typeface="Arial"/>
                <a:cs typeface="Arial"/>
              </a:rPr>
              <a:t>v</a:t>
            </a:r>
            <a:r>
              <a:rPr sz="3200" spc="0" dirty="0">
                <a:solidFill>
                  <a:srgbClr val="3B3B3B"/>
                </a:solidFill>
                <a:latin typeface="Arial"/>
                <a:cs typeface="Arial"/>
              </a:rPr>
              <a:t>i</a:t>
            </a:r>
            <a:r>
              <a:rPr sz="3200" spc="4" dirty="0">
                <a:solidFill>
                  <a:srgbClr val="3B3B3B"/>
                </a:solidFill>
                <a:latin typeface="Arial"/>
                <a:cs typeface="Arial"/>
              </a:rPr>
              <a:t>c</a:t>
            </a:r>
            <a:r>
              <a:rPr sz="3200" spc="0" dirty="0">
                <a:solidFill>
                  <a:srgbClr val="3B3B3B"/>
                </a:solidFill>
                <a:latin typeface="Arial"/>
                <a:cs typeface="Arial"/>
              </a:rPr>
              <a:t>e</a:t>
            </a:r>
            <a:endParaRPr sz="3200">
              <a:latin typeface="Arial"/>
              <a:cs typeface="Arial"/>
            </a:endParaRPr>
          </a:p>
        </p:txBody>
      </p:sp>
      <p:sp>
        <p:nvSpPr>
          <p:cNvPr id="4" name="object 4"/>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3" name="object 3"/>
          <p:cNvSpPr txBox="1"/>
          <p:nvPr/>
        </p:nvSpPr>
        <p:spPr>
          <a:xfrm>
            <a:off x="9913493" y="7346119"/>
            <a:ext cx="140970" cy="203200"/>
          </a:xfrm>
          <a:prstGeom prst="rect">
            <a:avLst/>
          </a:prstGeom>
        </p:spPr>
        <p:txBody>
          <a:bodyPr wrap="square" lIns="0" tIns="0" rIns="0" bIns="0" rtlCol="0">
            <a:noAutofit/>
          </a:bodyPr>
          <a:lstStyle/>
          <a:p>
            <a:pPr marL="12700">
              <a:lnSpc>
                <a:spcPts val="1530"/>
              </a:lnSpc>
              <a:spcBef>
                <a:spcPts val="76"/>
              </a:spcBef>
            </a:pPr>
            <a:r>
              <a:rPr sz="1400" spc="0" dirty="0">
                <a:solidFill>
                  <a:srgbClr val="3B3B3B"/>
                </a:solidFill>
                <a:latin typeface="Times New Roman"/>
                <a:cs typeface="Times New Roman"/>
              </a:rPr>
              <a:t>9</a:t>
            </a:r>
            <a:endParaRPr sz="1400">
              <a:latin typeface="Times New Roman"/>
              <a:cs typeface="Times New Roman"/>
            </a:endParaRPr>
          </a:p>
        </p:txBody>
      </p:sp>
      <p:sp>
        <p:nvSpPr>
          <p:cNvPr id="2" name="object 2"/>
          <p:cNvSpPr txBox="1"/>
          <p:nvPr/>
        </p:nvSpPr>
        <p:spPr>
          <a:xfrm>
            <a:off x="143510" y="5831840"/>
            <a:ext cx="9792970" cy="1724660"/>
          </a:xfrm>
          <a:prstGeom prst="rect">
            <a:avLst/>
          </a:prstGeom>
        </p:spPr>
        <p:txBody>
          <a:bodyPr wrap="square" lIns="0" tIns="0" rIns="0" bIns="0" rtlCol="0">
            <a:noAutofit/>
          </a:bodyPr>
          <a:lstStyle/>
          <a:p>
            <a:pPr marL="90169">
              <a:lnSpc>
                <a:spcPct val="95825"/>
              </a:lnSpc>
              <a:spcBef>
                <a:spcPts val="125"/>
              </a:spcBef>
            </a:pPr>
            <a:r>
              <a:rPr sz="2200" spc="0" dirty="0">
                <a:solidFill>
                  <a:srgbClr val="FFFF00"/>
                </a:solidFill>
                <a:latin typeface="Times New Roman"/>
                <a:cs typeface="Times New Roman"/>
              </a:rPr>
              <a:t>$ </a:t>
            </a:r>
            <a:r>
              <a:rPr sz="2200" spc="9" dirty="0">
                <a:solidFill>
                  <a:srgbClr val="FFFF00"/>
                </a:solidFill>
                <a:latin typeface="Times New Roman"/>
                <a:cs typeface="Times New Roman"/>
              </a:rPr>
              <a:t> </a:t>
            </a:r>
            <a:r>
              <a:rPr sz="2200" spc="0" dirty="0">
                <a:solidFill>
                  <a:srgbClr val="FFFF00"/>
                </a:solidFill>
                <a:latin typeface="Times New Roman"/>
                <a:cs typeface="Times New Roman"/>
              </a:rPr>
              <a:t>l</a:t>
            </a:r>
            <a:r>
              <a:rPr sz="2200" spc="12" dirty="0">
                <a:solidFill>
                  <a:srgbClr val="FFFF00"/>
                </a:solidFill>
                <a:latin typeface="Times New Roman"/>
                <a:cs typeface="Times New Roman"/>
              </a:rPr>
              <a:t>v</a:t>
            </a:r>
            <a:r>
              <a:rPr sz="2200" spc="0" dirty="0">
                <a:solidFill>
                  <a:srgbClr val="FFFF00"/>
                </a:solidFill>
                <a:latin typeface="Times New Roman"/>
                <a:cs typeface="Times New Roman"/>
              </a:rPr>
              <a:t>c</a:t>
            </a:r>
            <a:r>
              <a:rPr sz="2200" spc="12" dirty="0">
                <a:solidFill>
                  <a:srgbClr val="FFFF00"/>
                </a:solidFill>
                <a:latin typeface="Times New Roman"/>
                <a:cs typeface="Times New Roman"/>
              </a:rPr>
              <a:t>r</a:t>
            </a:r>
            <a:r>
              <a:rPr sz="2200" spc="0" dirty="0">
                <a:solidFill>
                  <a:srgbClr val="FFFF00"/>
                </a:solidFill>
                <a:latin typeface="Times New Roman"/>
                <a:cs typeface="Times New Roman"/>
              </a:rPr>
              <a:t>e</a:t>
            </a:r>
            <a:r>
              <a:rPr sz="2200" spc="12" dirty="0">
                <a:solidFill>
                  <a:srgbClr val="FFFF00"/>
                </a:solidFill>
                <a:latin typeface="Times New Roman"/>
                <a:cs typeface="Times New Roman"/>
              </a:rPr>
              <a:t>a</a:t>
            </a:r>
            <a:r>
              <a:rPr sz="2200" spc="0" dirty="0">
                <a:solidFill>
                  <a:srgbClr val="FFFF00"/>
                </a:solidFill>
                <a:latin typeface="Times New Roman"/>
                <a:cs typeface="Times New Roman"/>
              </a:rPr>
              <a:t>te</a:t>
            </a:r>
            <a:r>
              <a:rPr sz="2200" spc="18" dirty="0">
                <a:solidFill>
                  <a:srgbClr val="FFFF00"/>
                </a:solidFill>
                <a:latin typeface="Times New Roman"/>
                <a:cs typeface="Times New Roman"/>
              </a:rPr>
              <a:t> </a:t>
            </a:r>
            <a:r>
              <a:rPr sz="2200" spc="0" dirty="0">
                <a:solidFill>
                  <a:srgbClr val="FFFF00"/>
                </a:solidFill>
                <a:latin typeface="Times New Roman"/>
                <a:cs typeface="Times New Roman"/>
              </a:rPr>
              <a:t>--</a:t>
            </a:r>
            <a:r>
              <a:rPr sz="2200" spc="12" dirty="0">
                <a:solidFill>
                  <a:srgbClr val="FFFF00"/>
                </a:solidFill>
                <a:latin typeface="Times New Roman"/>
                <a:cs typeface="Times New Roman"/>
              </a:rPr>
              <a:t>v</a:t>
            </a:r>
            <a:r>
              <a:rPr sz="2200" spc="0" dirty="0">
                <a:solidFill>
                  <a:srgbClr val="FFFF00"/>
                </a:solidFill>
                <a:latin typeface="Times New Roman"/>
                <a:cs typeface="Times New Roman"/>
              </a:rPr>
              <a:t>i</a:t>
            </a:r>
            <a:r>
              <a:rPr sz="2200" spc="12" dirty="0">
                <a:solidFill>
                  <a:srgbClr val="FFFF00"/>
                </a:solidFill>
                <a:latin typeface="Times New Roman"/>
                <a:cs typeface="Times New Roman"/>
              </a:rPr>
              <a:t>r</a:t>
            </a:r>
            <a:r>
              <a:rPr sz="2200" spc="0" dirty="0">
                <a:solidFill>
                  <a:srgbClr val="FFFF00"/>
                </a:solidFill>
                <a:latin typeface="Times New Roman"/>
                <a:cs typeface="Times New Roman"/>
              </a:rPr>
              <a:t>tu</a:t>
            </a:r>
            <a:r>
              <a:rPr sz="2200" spc="12" dirty="0">
                <a:solidFill>
                  <a:srgbClr val="FFFF00"/>
                </a:solidFill>
                <a:latin typeface="Times New Roman"/>
                <a:cs typeface="Times New Roman"/>
              </a:rPr>
              <a:t>a</a:t>
            </a:r>
            <a:r>
              <a:rPr sz="2200" spc="0" dirty="0">
                <a:solidFill>
                  <a:srgbClr val="FFFF00"/>
                </a:solidFill>
                <a:latin typeface="Times New Roman"/>
                <a:cs typeface="Times New Roman"/>
              </a:rPr>
              <a:t>l</a:t>
            </a:r>
            <a:r>
              <a:rPr sz="2200" spc="12" dirty="0">
                <a:solidFill>
                  <a:srgbClr val="FFFF00"/>
                </a:solidFill>
                <a:latin typeface="Times New Roman"/>
                <a:cs typeface="Times New Roman"/>
              </a:rPr>
              <a:t>s</a:t>
            </a:r>
            <a:r>
              <a:rPr sz="2200" spc="0" dirty="0">
                <a:solidFill>
                  <a:srgbClr val="FFFF00"/>
                </a:solidFill>
                <a:latin typeface="Times New Roman"/>
                <a:cs typeface="Times New Roman"/>
              </a:rPr>
              <a:t>i</a:t>
            </a:r>
            <a:r>
              <a:rPr sz="2200" spc="12" dirty="0">
                <a:solidFill>
                  <a:srgbClr val="FFFF00"/>
                </a:solidFill>
                <a:latin typeface="Times New Roman"/>
                <a:cs typeface="Times New Roman"/>
              </a:rPr>
              <a:t>z</a:t>
            </a:r>
            <a:r>
              <a:rPr sz="2200" spc="0" dirty="0">
                <a:solidFill>
                  <a:srgbClr val="FFFF00"/>
                </a:solidFill>
                <a:latin typeface="Times New Roman"/>
                <a:cs typeface="Times New Roman"/>
              </a:rPr>
              <a:t>e</a:t>
            </a:r>
            <a:r>
              <a:rPr sz="2200" spc="679" dirty="0">
                <a:solidFill>
                  <a:srgbClr val="FFFF00"/>
                </a:solidFill>
                <a:latin typeface="Times New Roman"/>
                <a:cs typeface="Times New Roman"/>
              </a:rPr>
              <a:t> </a:t>
            </a:r>
            <a:r>
              <a:rPr sz="2200" spc="8" dirty="0">
                <a:solidFill>
                  <a:srgbClr val="FFFF00"/>
                </a:solidFill>
                <a:latin typeface="Times New Roman"/>
                <a:cs typeface="Times New Roman"/>
              </a:rPr>
              <a:t>1</a:t>
            </a:r>
            <a:r>
              <a:rPr sz="2200" spc="0" dirty="0">
                <a:solidFill>
                  <a:srgbClr val="FFFF00"/>
                </a:solidFill>
                <a:latin typeface="Times New Roman"/>
                <a:cs typeface="Times New Roman"/>
              </a:rPr>
              <a:t>T </a:t>
            </a:r>
            <a:r>
              <a:rPr sz="2200" spc="135" dirty="0">
                <a:solidFill>
                  <a:srgbClr val="FFFF00"/>
                </a:solidFill>
                <a:latin typeface="Times New Roman"/>
                <a:cs typeface="Times New Roman"/>
              </a:rPr>
              <a:t> </a:t>
            </a:r>
            <a:r>
              <a:rPr sz="2200" spc="13" dirty="0">
                <a:solidFill>
                  <a:srgbClr val="FFFF00"/>
                </a:solidFill>
                <a:latin typeface="Times New Roman"/>
                <a:cs typeface="Times New Roman"/>
              </a:rPr>
              <a:t>-</a:t>
            </a:r>
            <a:r>
              <a:rPr sz="2200" spc="0" dirty="0">
                <a:solidFill>
                  <a:srgbClr val="FFFF00"/>
                </a:solidFill>
                <a:latin typeface="Times New Roman"/>
                <a:cs typeface="Times New Roman"/>
              </a:rPr>
              <a:t>-</a:t>
            </a:r>
            <a:r>
              <a:rPr sz="2200" spc="13" dirty="0">
                <a:solidFill>
                  <a:srgbClr val="FFFF00"/>
                </a:solidFill>
                <a:latin typeface="Times New Roman"/>
                <a:cs typeface="Times New Roman"/>
              </a:rPr>
              <a:t>s</a:t>
            </a:r>
            <a:r>
              <a:rPr sz="2200" spc="0" dirty="0">
                <a:solidFill>
                  <a:srgbClr val="FFFF00"/>
                </a:solidFill>
                <a:latin typeface="Times New Roman"/>
                <a:cs typeface="Times New Roman"/>
              </a:rPr>
              <a:t>ize</a:t>
            </a:r>
            <a:r>
              <a:rPr sz="2200" spc="393" dirty="0">
                <a:solidFill>
                  <a:srgbClr val="FFFF00"/>
                </a:solidFill>
                <a:latin typeface="Times New Roman"/>
                <a:cs typeface="Times New Roman"/>
              </a:rPr>
              <a:t> </a:t>
            </a:r>
            <a:r>
              <a:rPr sz="2200" spc="9" dirty="0">
                <a:solidFill>
                  <a:srgbClr val="FFFF00"/>
                </a:solidFill>
                <a:latin typeface="Times New Roman"/>
                <a:cs typeface="Times New Roman"/>
              </a:rPr>
              <a:t>1</a:t>
            </a:r>
            <a:r>
              <a:rPr sz="2200" spc="0" dirty="0">
                <a:solidFill>
                  <a:srgbClr val="FFFF00"/>
                </a:solidFill>
                <a:latin typeface="Times New Roman"/>
                <a:cs typeface="Times New Roman"/>
              </a:rPr>
              <a:t>0</a:t>
            </a:r>
            <a:r>
              <a:rPr sz="2200" spc="9" dirty="0">
                <a:solidFill>
                  <a:srgbClr val="FFFF00"/>
                </a:solidFill>
                <a:latin typeface="Times New Roman"/>
                <a:cs typeface="Times New Roman"/>
              </a:rPr>
              <a:t>0</a:t>
            </a:r>
            <a:r>
              <a:rPr sz="2200" spc="0" dirty="0">
                <a:solidFill>
                  <a:srgbClr val="FFFF00"/>
                </a:solidFill>
                <a:latin typeface="Times New Roman"/>
                <a:cs typeface="Times New Roman"/>
              </a:rPr>
              <a:t>M  </a:t>
            </a:r>
            <a:r>
              <a:rPr sz="2200" spc="9" dirty="0">
                <a:solidFill>
                  <a:srgbClr val="FFFF00"/>
                </a:solidFill>
                <a:latin typeface="Times New Roman"/>
                <a:cs typeface="Times New Roman"/>
              </a:rPr>
              <a:t>-</a:t>
            </a:r>
            <a:r>
              <a:rPr sz="2200" spc="0" dirty="0">
                <a:solidFill>
                  <a:srgbClr val="FFFF00"/>
                </a:solidFill>
                <a:latin typeface="Times New Roman"/>
                <a:cs typeface="Times New Roman"/>
              </a:rPr>
              <a:t>-s</a:t>
            </a:r>
            <a:r>
              <a:rPr sz="2200" spc="9" dirty="0">
                <a:solidFill>
                  <a:srgbClr val="FFFF00"/>
                </a:solidFill>
                <a:latin typeface="Times New Roman"/>
                <a:cs typeface="Times New Roman"/>
              </a:rPr>
              <a:t>n</a:t>
            </a:r>
            <a:r>
              <a:rPr sz="2200" spc="0" dirty="0">
                <a:solidFill>
                  <a:srgbClr val="FFFF00"/>
                </a:solidFill>
                <a:latin typeface="Times New Roman"/>
                <a:cs typeface="Times New Roman"/>
              </a:rPr>
              <a:t>a</a:t>
            </a:r>
            <a:r>
              <a:rPr sz="2200" spc="9" dirty="0">
                <a:solidFill>
                  <a:srgbClr val="FFFF00"/>
                </a:solidFill>
                <a:latin typeface="Times New Roman"/>
                <a:cs typeface="Times New Roman"/>
              </a:rPr>
              <a:t>p</a:t>
            </a:r>
            <a:r>
              <a:rPr sz="2200" spc="0" dirty="0">
                <a:solidFill>
                  <a:srgbClr val="FFFF00"/>
                </a:solidFill>
                <a:latin typeface="Times New Roman"/>
                <a:cs typeface="Times New Roman"/>
              </a:rPr>
              <a:t>sh</a:t>
            </a:r>
            <a:r>
              <a:rPr sz="2200" spc="9" dirty="0">
                <a:solidFill>
                  <a:srgbClr val="FFFF00"/>
                </a:solidFill>
                <a:latin typeface="Times New Roman"/>
                <a:cs typeface="Times New Roman"/>
              </a:rPr>
              <a:t>o</a:t>
            </a:r>
            <a:r>
              <a:rPr sz="2200" spc="0" dirty="0">
                <a:solidFill>
                  <a:srgbClr val="FFFF00"/>
                </a:solidFill>
                <a:latin typeface="Times New Roman"/>
                <a:cs typeface="Times New Roman"/>
              </a:rPr>
              <a:t>t </a:t>
            </a:r>
            <a:r>
              <a:rPr sz="2200" spc="9" dirty="0">
                <a:solidFill>
                  <a:srgbClr val="FFFF00"/>
                </a:solidFill>
                <a:latin typeface="Times New Roman"/>
                <a:cs typeface="Times New Roman"/>
              </a:rPr>
              <a:t> </a:t>
            </a:r>
            <a:r>
              <a:rPr sz="2200" spc="0" dirty="0">
                <a:solidFill>
                  <a:srgbClr val="FFFF00"/>
                </a:solidFill>
                <a:latin typeface="Times New Roman"/>
                <a:cs typeface="Times New Roman"/>
              </a:rPr>
              <a:t>-</a:t>
            </a:r>
            <a:r>
              <a:rPr sz="2200" spc="9" dirty="0">
                <a:solidFill>
                  <a:srgbClr val="FFFF00"/>
                </a:solidFill>
                <a:latin typeface="Times New Roman"/>
                <a:cs typeface="Times New Roman"/>
              </a:rPr>
              <a:t>-</a:t>
            </a:r>
            <a:r>
              <a:rPr sz="2200" spc="0" dirty="0">
                <a:solidFill>
                  <a:srgbClr val="FFFF00"/>
                </a:solidFill>
                <a:latin typeface="Times New Roman"/>
                <a:cs typeface="Times New Roman"/>
              </a:rPr>
              <a:t>na</a:t>
            </a:r>
            <a:r>
              <a:rPr sz="2200" spc="9" dirty="0">
                <a:solidFill>
                  <a:srgbClr val="FFFF00"/>
                </a:solidFill>
                <a:latin typeface="Times New Roman"/>
                <a:cs typeface="Times New Roman"/>
              </a:rPr>
              <a:t>m</a:t>
            </a:r>
            <a:r>
              <a:rPr sz="2200" spc="0" dirty="0">
                <a:solidFill>
                  <a:srgbClr val="FFFF00"/>
                </a:solidFill>
                <a:latin typeface="Times New Roman"/>
                <a:cs typeface="Times New Roman"/>
              </a:rPr>
              <a:t>e  </a:t>
            </a:r>
            <a:r>
              <a:rPr sz="2200" spc="11" dirty="0">
                <a:solidFill>
                  <a:srgbClr val="FFFF00"/>
                </a:solidFill>
                <a:latin typeface="Times New Roman"/>
                <a:cs typeface="Times New Roman"/>
              </a:rPr>
              <a:t>s</a:t>
            </a:r>
            <a:r>
              <a:rPr sz="2200" spc="0" dirty="0">
                <a:solidFill>
                  <a:srgbClr val="FFFF00"/>
                </a:solidFill>
                <a:latin typeface="Times New Roman"/>
                <a:cs typeface="Times New Roman"/>
              </a:rPr>
              <a:t>p</a:t>
            </a:r>
            <a:r>
              <a:rPr sz="2200" spc="11" dirty="0">
                <a:solidFill>
                  <a:srgbClr val="FFFF00"/>
                </a:solidFill>
                <a:latin typeface="Times New Roman"/>
                <a:cs typeface="Times New Roman"/>
              </a:rPr>
              <a:t>a</a:t>
            </a:r>
            <a:r>
              <a:rPr sz="2200" spc="0" dirty="0">
                <a:solidFill>
                  <a:srgbClr val="FFFF00"/>
                </a:solidFill>
                <a:latin typeface="Times New Roman"/>
                <a:cs typeface="Times New Roman"/>
              </a:rPr>
              <a:t>rse</a:t>
            </a:r>
            <a:r>
              <a:rPr sz="2200" spc="489" dirty="0">
                <a:solidFill>
                  <a:srgbClr val="FFFF00"/>
                </a:solidFill>
                <a:latin typeface="Times New Roman"/>
                <a:cs typeface="Times New Roman"/>
              </a:rPr>
              <a:t> </a:t>
            </a:r>
            <a:r>
              <a:rPr sz="2200" spc="9" dirty="0">
                <a:solidFill>
                  <a:srgbClr val="FFFF00"/>
                </a:solidFill>
                <a:latin typeface="Times New Roman"/>
                <a:cs typeface="Times New Roman"/>
              </a:rPr>
              <a:t>v</a:t>
            </a:r>
            <a:r>
              <a:rPr sz="2200" spc="0" dirty="0">
                <a:solidFill>
                  <a:srgbClr val="FFFF00"/>
                </a:solidFill>
                <a:latin typeface="Times New Roman"/>
                <a:cs typeface="Times New Roman"/>
              </a:rPr>
              <a:t>g1</a:t>
            </a:r>
            <a:endParaRPr sz="22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145790" y="659716"/>
            <a:ext cx="1818115"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De</a:t>
            </a:r>
            <a:r>
              <a:rPr sz="4400" spc="4" dirty="0">
                <a:solidFill>
                  <a:srgbClr val="3B3B3B"/>
                </a:solidFill>
                <a:latin typeface="Arial"/>
                <a:cs typeface="Arial"/>
              </a:rPr>
              <a:t>v</a:t>
            </a:r>
            <a:r>
              <a:rPr sz="4400" spc="0" dirty="0">
                <a:solidFill>
                  <a:srgbClr val="3B3B3B"/>
                </a:solidFill>
                <a:latin typeface="Arial"/>
                <a:cs typeface="Arial"/>
              </a:rPr>
              <a:t>i</a:t>
            </a:r>
            <a:r>
              <a:rPr sz="4400" spc="4" dirty="0">
                <a:solidFill>
                  <a:srgbClr val="3B3B3B"/>
                </a:solidFill>
                <a:latin typeface="Arial"/>
                <a:cs typeface="Arial"/>
              </a:rPr>
              <a:t>c</a:t>
            </a:r>
            <a:r>
              <a:rPr sz="4400" spc="0" dirty="0">
                <a:solidFill>
                  <a:srgbClr val="3B3B3B"/>
                </a:solidFill>
                <a:latin typeface="Arial"/>
                <a:cs typeface="Arial"/>
              </a:rPr>
              <a:t>e</a:t>
            </a:r>
            <a:endParaRPr sz="4400">
              <a:latin typeface="Arial"/>
              <a:cs typeface="Arial"/>
            </a:endParaRPr>
          </a:p>
        </p:txBody>
      </p:sp>
      <p:sp>
        <p:nvSpPr>
          <p:cNvPr id="14" name="object 14"/>
          <p:cNvSpPr txBox="1"/>
          <p:nvPr/>
        </p:nvSpPr>
        <p:spPr>
          <a:xfrm>
            <a:off x="5009388" y="659716"/>
            <a:ext cx="2003901"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mapper</a:t>
            </a:r>
            <a:endParaRPr sz="4400">
              <a:latin typeface="Arial"/>
              <a:cs typeface="Arial"/>
            </a:endParaRPr>
          </a:p>
        </p:txBody>
      </p:sp>
      <p:sp>
        <p:nvSpPr>
          <p:cNvPr id="13" name="object 13"/>
          <p:cNvSpPr txBox="1"/>
          <p:nvPr/>
        </p:nvSpPr>
        <p:spPr>
          <a:xfrm>
            <a:off x="1374140" y="1795398"/>
            <a:ext cx="1736777" cy="4881880"/>
          </a:xfrm>
          <a:prstGeom prst="rect">
            <a:avLst/>
          </a:prstGeom>
        </p:spPr>
        <p:txBody>
          <a:bodyPr wrap="square" lIns="0" tIns="0" rIns="0" bIns="0" rtlCol="0">
            <a:noAutofit/>
          </a:bodyPr>
          <a:lstStyle/>
          <a:p>
            <a:pPr marL="12700" marR="57398">
              <a:lnSpc>
                <a:spcPts val="3370"/>
              </a:lnSpc>
              <a:spcBef>
                <a:spcPts val="168"/>
              </a:spcBef>
            </a:pPr>
            <a:r>
              <a:rPr sz="3200" spc="0" dirty="0">
                <a:solidFill>
                  <a:srgbClr val="3B3B3B"/>
                </a:solidFill>
                <a:latin typeface="Arial"/>
                <a:cs typeface="Arial"/>
              </a:rPr>
              <a:t>li</a:t>
            </a:r>
            <a:r>
              <a:rPr sz="3200" spc="4" dirty="0">
                <a:solidFill>
                  <a:srgbClr val="3B3B3B"/>
                </a:solidFill>
                <a:latin typeface="Arial"/>
                <a:cs typeface="Arial"/>
              </a:rPr>
              <a:t>n</a:t>
            </a:r>
            <a:r>
              <a:rPr sz="3200" spc="0" dirty="0">
                <a:solidFill>
                  <a:srgbClr val="3B3B3B"/>
                </a:solidFill>
                <a:latin typeface="Arial"/>
                <a:cs typeface="Arial"/>
              </a:rPr>
              <a:t>e</a:t>
            </a:r>
            <a:r>
              <a:rPr sz="3200" spc="4" dirty="0">
                <a:solidFill>
                  <a:srgbClr val="3B3B3B"/>
                </a:solidFill>
                <a:latin typeface="Arial"/>
                <a:cs typeface="Arial"/>
              </a:rPr>
              <a:t>a</a:t>
            </a:r>
            <a:r>
              <a:rPr sz="3200" spc="0" dirty="0">
                <a:solidFill>
                  <a:srgbClr val="3B3B3B"/>
                </a:solidFill>
                <a:latin typeface="Arial"/>
                <a:cs typeface="Arial"/>
              </a:rPr>
              <a:t>r</a:t>
            </a:r>
            <a:endParaRPr sz="3200">
              <a:latin typeface="Arial"/>
              <a:cs typeface="Arial"/>
            </a:endParaRPr>
          </a:p>
          <a:p>
            <a:pPr marL="12700">
              <a:lnSpc>
                <a:spcPts val="3679"/>
              </a:lnSpc>
              <a:spcBef>
                <a:spcPts val="1161"/>
              </a:spcBef>
            </a:pPr>
            <a:r>
              <a:rPr sz="3200" spc="4" dirty="0">
                <a:solidFill>
                  <a:srgbClr val="3B3B3B"/>
                </a:solidFill>
                <a:latin typeface="Arial"/>
                <a:cs typeface="Arial"/>
              </a:rPr>
              <a:t>s</a:t>
            </a:r>
            <a:r>
              <a:rPr sz="3200" spc="0" dirty="0">
                <a:solidFill>
                  <a:srgbClr val="3B3B3B"/>
                </a:solidFill>
                <a:latin typeface="Arial"/>
                <a:cs typeface="Arial"/>
              </a:rPr>
              <a:t>tr</a:t>
            </a:r>
            <a:r>
              <a:rPr sz="3200" spc="-14" dirty="0">
                <a:solidFill>
                  <a:srgbClr val="3B3B3B"/>
                </a:solidFill>
                <a:latin typeface="Arial"/>
                <a:cs typeface="Arial"/>
              </a:rPr>
              <a:t>i</a:t>
            </a:r>
            <a:r>
              <a:rPr sz="3200" spc="4" dirty="0">
                <a:solidFill>
                  <a:srgbClr val="3B3B3B"/>
                </a:solidFill>
                <a:latin typeface="Arial"/>
                <a:cs typeface="Arial"/>
              </a:rPr>
              <a:t>pe</a:t>
            </a:r>
            <a:r>
              <a:rPr sz="3200" spc="0" dirty="0">
                <a:solidFill>
                  <a:srgbClr val="3B3B3B"/>
                </a:solidFill>
                <a:latin typeface="Arial"/>
                <a:cs typeface="Arial"/>
              </a:rPr>
              <a:t>d </a:t>
            </a:r>
            <a:endParaRPr sz="3200">
              <a:latin typeface="Arial"/>
              <a:cs typeface="Arial"/>
            </a:endParaRPr>
          </a:p>
          <a:p>
            <a:pPr marL="12700">
              <a:lnSpc>
                <a:spcPts val="3679"/>
              </a:lnSpc>
              <a:spcBef>
                <a:spcPts val="1328"/>
              </a:spcBef>
            </a:pPr>
            <a:r>
              <a:rPr sz="3200" spc="0" dirty="0">
                <a:solidFill>
                  <a:srgbClr val="3B3B3B"/>
                </a:solidFill>
                <a:latin typeface="Arial"/>
                <a:cs typeface="Arial"/>
              </a:rPr>
              <a:t>mi</a:t>
            </a:r>
            <a:r>
              <a:rPr sz="3200" spc="-4" dirty="0">
                <a:solidFill>
                  <a:srgbClr val="3B3B3B"/>
                </a:solidFill>
                <a:latin typeface="Arial"/>
                <a:cs typeface="Arial"/>
              </a:rPr>
              <a:t>r</a:t>
            </a:r>
            <a:r>
              <a:rPr sz="3200" spc="0" dirty="0">
                <a:solidFill>
                  <a:srgbClr val="3B3B3B"/>
                </a:solidFill>
                <a:latin typeface="Arial"/>
                <a:cs typeface="Arial"/>
              </a:rPr>
              <a:t>r</a:t>
            </a:r>
            <a:r>
              <a:rPr sz="3200" spc="4" dirty="0">
                <a:solidFill>
                  <a:srgbClr val="3B3B3B"/>
                </a:solidFill>
                <a:latin typeface="Arial"/>
                <a:cs typeface="Arial"/>
              </a:rPr>
              <a:t>o</a:t>
            </a:r>
            <a:r>
              <a:rPr sz="3200" spc="0" dirty="0">
                <a:solidFill>
                  <a:srgbClr val="3B3B3B"/>
                </a:solidFill>
                <a:latin typeface="Arial"/>
                <a:cs typeface="Arial"/>
              </a:rPr>
              <a:t>r </a:t>
            </a:r>
            <a:endParaRPr sz="3200">
              <a:latin typeface="Arial"/>
              <a:cs typeface="Arial"/>
            </a:endParaRPr>
          </a:p>
          <a:p>
            <a:pPr marL="12700">
              <a:lnSpc>
                <a:spcPts val="3679"/>
              </a:lnSpc>
              <a:spcBef>
                <a:spcPts val="1328"/>
              </a:spcBef>
            </a:pPr>
            <a:r>
              <a:rPr sz="3200" spc="4" dirty="0">
                <a:solidFill>
                  <a:srgbClr val="3B3B3B"/>
                </a:solidFill>
                <a:latin typeface="Arial"/>
                <a:cs typeface="Arial"/>
              </a:rPr>
              <a:t>snap</a:t>
            </a:r>
            <a:r>
              <a:rPr sz="3200" spc="0" dirty="0">
                <a:solidFill>
                  <a:srgbClr val="3B3B3B"/>
                </a:solidFill>
                <a:latin typeface="Arial"/>
                <a:cs typeface="Arial"/>
              </a:rPr>
              <a:t>s</a:t>
            </a:r>
            <a:r>
              <a:rPr sz="3200" spc="4" dirty="0">
                <a:solidFill>
                  <a:srgbClr val="3B3B3B"/>
                </a:solidFill>
                <a:latin typeface="Arial"/>
                <a:cs typeface="Arial"/>
              </a:rPr>
              <a:t>ho</a:t>
            </a:r>
            <a:r>
              <a:rPr sz="3200" spc="0" dirty="0">
                <a:solidFill>
                  <a:srgbClr val="3B3B3B"/>
                </a:solidFill>
                <a:latin typeface="Arial"/>
                <a:cs typeface="Arial"/>
              </a:rPr>
              <a:t>t </a:t>
            </a:r>
            <a:endParaRPr sz="3200">
              <a:latin typeface="Arial"/>
              <a:cs typeface="Arial"/>
            </a:endParaRPr>
          </a:p>
          <a:p>
            <a:pPr marL="12700">
              <a:lnSpc>
                <a:spcPts val="3679"/>
              </a:lnSpc>
              <a:spcBef>
                <a:spcPts val="1328"/>
              </a:spcBef>
            </a:pPr>
            <a:r>
              <a:rPr sz="3200" spc="4" dirty="0">
                <a:solidFill>
                  <a:srgbClr val="3B3B3B"/>
                </a:solidFill>
                <a:latin typeface="Arial"/>
                <a:cs typeface="Arial"/>
              </a:rPr>
              <a:t>e</a:t>
            </a:r>
            <a:r>
              <a:rPr sz="3200" spc="0" dirty="0">
                <a:solidFill>
                  <a:srgbClr val="3B3B3B"/>
                </a:solidFill>
                <a:latin typeface="Arial"/>
                <a:cs typeface="Arial"/>
              </a:rPr>
              <a:t>rror</a:t>
            </a:r>
            <a:endParaRPr sz="3200">
              <a:latin typeface="Arial"/>
              <a:cs typeface="Arial"/>
            </a:endParaRPr>
          </a:p>
          <a:p>
            <a:pPr marL="12700" marR="5159">
              <a:lnSpc>
                <a:spcPts val="3679"/>
              </a:lnSpc>
              <a:spcBef>
                <a:spcPts val="1358"/>
              </a:spcBef>
            </a:pPr>
            <a:r>
              <a:rPr sz="3200" spc="4" dirty="0">
                <a:solidFill>
                  <a:srgbClr val="3B3B3B"/>
                </a:solidFill>
                <a:latin typeface="Arial"/>
                <a:cs typeface="Arial"/>
              </a:rPr>
              <a:t>ze</a:t>
            </a:r>
            <a:r>
              <a:rPr sz="3200" spc="0" dirty="0">
                <a:solidFill>
                  <a:srgbClr val="3B3B3B"/>
                </a:solidFill>
                <a:latin typeface="Arial"/>
                <a:cs typeface="Arial"/>
              </a:rPr>
              <a:t>ro </a:t>
            </a:r>
            <a:endParaRPr sz="3200">
              <a:latin typeface="Arial"/>
              <a:cs typeface="Arial"/>
            </a:endParaRPr>
          </a:p>
          <a:p>
            <a:pPr marL="12700" marR="5159">
              <a:lnSpc>
                <a:spcPts val="3679"/>
              </a:lnSpc>
              <a:spcBef>
                <a:spcPts val="1332"/>
              </a:spcBef>
            </a:pPr>
            <a:r>
              <a:rPr sz="3200" spc="0" dirty="0">
                <a:solidFill>
                  <a:srgbClr val="3B3B3B"/>
                </a:solidFill>
                <a:latin typeface="Arial"/>
                <a:cs typeface="Arial"/>
              </a:rPr>
              <a:t>m</a:t>
            </a:r>
            <a:r>
              <a:rPr sz="3200" spc="4" dirty="0">
                <a:solidFill>
                  <a:srgbClr val="3B3B3B"/>
                </a:solidFill>
                <a:latin typeface="Arial"/>
                <a:cs typeface="Arial"/>
              </a:rPr>
              <a:t>u</a:t>
            </a:r>
            <a:r>
              <a:rPr sz="3200" spc="-9" dirty="0">
                <a:solidFill>
                  <a:srgbClr val="3B3B3B"/>
                </a:solidFill>
                <a:latin typeface="Arial"/>
                <a:cs typeface="Arial"/>
              </a:rPr>
              <a:t>l</a:t>
            </a:r>
            <a:r>
              <a:rPr sz="3200" spc="0" dirty="0">
                <a:solidFill>
                  <a:srgbClr val="3B3B3B"/>
                </a:solidFill>
                <a:latin typeface="Arial"/>
                <a:cs typeface="Arial"/>
              </a:rPr>
              <a:t>ti</a:t>
            </a:r>
            <a:r>
              <a:rPr sz="3200" spc="4" dirty="0">
                <a:solidFill>
                  <a:srgbClr val="3B3B3B"/>
                </a:solidFill>
                <a:latin typeface="Arial"/>
                <a:cs typeface="Arial"/>
              </a:rPr>
              <a:t>p</a:t>
            </a:r>
            <a:r>
              <a:rPr sz="3200" spc="0" dirty="0">
                <a:solidFill>
                  <a:srgbClr val="3B3B3B"/>
                </a:solidFill>
                <a:latin typeface="Arial"/>
                <a:cs typeface="Arial"/>
              </a:rPr>
              <a:t>ath</a:t>
            </a:r>
            <a:endParaRPr sz="3200">
              <a:latin typeface="Arial"/>
              <a:cs typeface="Arial"/>
            </a:endParaRPr>
          </a:p>
          <a:p>
            <a:pPr marL="12700" marR="57398">
              <a:lnSpc>
                <a:spcPct val="95825"/>
              </a:lnSpc>
              <a:spcBef>
                <a:spcPts val="1357"/>
              </a:spcBef>
            </a:pPr>
            <a:r>
              <a:rPr sz="3200" spc="4" dirty="0">
                <a:solidFill>
                  <a:srgbClr val="3B3B3B"/>
                </a:solidFill>
                <a:latin typeface="Arial"/>
                <a:cs typeface="Arial"/>
              </a:rPr>
              <a:t>c</a:t>
            </a:r>
            <a:r>
              <a:rPr sz="3200" spc="0" dirty="0">
                <a:solidFill>
                  <a:srgbClr val="3B3B3B"/>
                </a:solidFill>
                <a:latin typeface="Arial"/>
                <a:cs typeface="Arial"/>
              </a:rPr>
              <a:t>r</a:t>
            </a:r>
            <a:r>
              <a:rPr sz="3200" spc="4" dirty="0">
                <a:solidFill>
                  <a:srgbClr val="3B3B3B"/>
                </a:solidFill>
                <a:latin typeface="Arial"/>
                <a:cs typeface="Arial"/>
              </a:rPr>
              <a:t>y</a:t>
            </a:r>
            <a:r>
              <a:rPr sz="3200" spc="0" dirty="0">
                <a:solidFill>
                  <a:srgbClr val="3B3B3B"/>
                </a:solidFill>
                <a:latin typeface="Arial"/>
                <a:cs typeface="Arial"/>
              </a:rPr>
              <a:t>pt</a:t>
            </a:r>
            <a:endParaRPr sz="3200">
              <a:latin typeface="Arial"/>
              <a:cs typeface="Arial"/>
            </a:endParaRPr>
          </a:p>
        </p:txBody>
      </p:sp>
      <p:sp>
        <p:nvSpPr>
          <p:cNvPr id="12" name="object 12"/>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1" name="object 11"/>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0" name="object 10"/>
          <p:cNvSpPr txBox="1"/>
          <p:nvPr/>
        </p:nvSpPr>
        <p:spPr>
          <a:xfrm>
            <a:off x="599440" y="3173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9" name="object 9"/>
          <p:cNvSpPr txBox="1"/>
          <p:nvPr/>
        </p:nvSpPr>
        <p:spPr>
          <a:xfrm>
            <a:off x="3139541" y="3702938"/>
            <a:ext cx="765922"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an</a:t>
            </a:r>
            <a:r>
              <a:rPr sz="3200" spc="0" dirty="0">
                <a:solidFill>
                  <a:srgbClr val="3B3B3B"/>
                </a:solidFill>
                <a:latin typeface="Arial"/>
                <a:cs typeface="Arial"/>
              </a:rPr>
              <a:t>d</a:t>
            </a:r>
            <a:endParaRPr sz="3200">
              <a:latin typeface="Arial"/>
              <a:cs typeface="Arial"/>
            </a:endParaRPr>
          </a:p>
        </p:txBody>
      </p:sp>
      <p:sp>
        <p:nvSpPr>
          <p:cNvPr id="8" name="object 8"/>
          <p:cNvSpPr txBox="1"/>
          <p:nvPr/>
        </p:nvSpPr>
        <p:spPr>
          <a:xfrm>
            <a:off x="3931615" y="3702938"/>
            <a:ext cx="2869923"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snaps</a:t>
            </a:r>
            <a:r>
              <a:rPr sz="3200" spc="0" dirty="0">
                <a:solidFill>
                  <a:srgbClr val="3B3B3B"/>
                </a:solidFill>
                <a:latin typeface="Arial"/>
                <a:cs typeface="Arial"/>
              </a:rPr>
              <a:t>h</a:t>
            </a:r>
            <a:r>
              <a:rPr sz="3200" spc="4" dirty="0">
                <a:solidFill>
                  <a:srgbClr val="3B3B3B"/>
                </a:solidFill>
                <a:latin typeface="Arial"/>
                <a:cs typeface="Arial"/>
              </a:rPr>
              <a:t>o</a:t>
            </a:r>
            <a:r>
              <a:rPr sz="3200" spc="0" dirty="0">
                <a:solidFill>
                  <a:srgbClr val="3B3B3B"/>
                </a:solidFill>
                <a:latin typeface="Arial"/>
                <a:cs typeface="Arial"/>
              </a:rPr>
              <a:t>t-</a:t>
            </a:r>
            <a:r>
              <a:rPr sz="3200" spc="4" dirty="0">
                <a:solidFill>
                  <a:srgbClr val="3B3B3B"/>
                </a:solidFill>
                <a:latin typeface="Arial"/>
                <a:cs typeface="Arial"/>
              </a:rPr>
              <a:t>o</a:t>
            </a:r>
            <a:r>
              <a:rPr sz="3200" spc="-4" dirty="0">
                <a:solidFill>
                  <a:srgbClr val="3B3B3B"/>
                </a:solidFill>
                <a:latin typeface="Arial"/>
                <a:cs typeface="Arial"/>
              </a:rPr>
              <a:t>r</a:t>
            </a:r>
            <a:r>
              <a:rPr sz="3200" spc="0" dirty="0">
                <a:solidFill>
                  <a:srgbClr val="3B3B3B"/>
                </a:solidFill>
                <a:latin typeface="Arial"/>
                <a:cs typeface="Arial"/>
              </a:rPr>
              <a:t>i</a:t>
            </a:r>
            <a:r>
              <a:rPr sz="3200" spc="4" dirty="0">
                <a:solidFill>
                  <a:srgbClr val="3B3B3B"/>
                </a:solidFill>
                <a:latin typeface="Arial"/>
                <a:cs typeface="Arial"/>
              </a:rPr>
              <a:t>g</a:t>
            </a:r>
            <a:r>
              <a:rPr sz="3200" spc="0" dirty="0">
                <a:solidFill>
                  <a:srgbClr val="3B3B3B"/>
                </a:solidFill>
                <a:latin typeface="Arial"/>
                <a:cs typeface="Arial"/>
              </a:rPr>
              <a:t>in</a:t>
            </a:r>
            <a:endParaRPr sz="3200">
              <a:latin typeface="Arial"/>
              <a:cs typeface="Arial"/>
            </a:endParaRPr>
          </a:p>
        </p:txBody>
      </p:sp>
      <p:sp>
        <p:nvSpPr>
          <p:cNvPr id="7" name="object 7"/>
          <p:cNvSpPr txBox="1"/>
          <p:nvPr/>
        </p:nvSpPr>
        <p:spPr>
          <a:xfrm>
            <a:off x="599440" y="380954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6" name="object 6"/>
          <p:cNvSpPr txBox="1"/>
          <p:nvPr/>
        </p:nvSpPr>
        <p:spPr>
          <a:xfrm>
            <a:off x="599440" y="4445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5" name="object 5"/>
          <p:cNvSpPr txBox="1"/>
          <p:nvPr/>
        </p:nvSpPr>
        <p:spPr>
          <a:xfrm>
            <a:off x="599440" y="5080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4" name="object 4"/>
          <p:cNvSpPr txBox="1"/>
          <p:nvPr/>
        </p:nvSpPr>
        <p:spPr>
          <a:xfrm>
            <a:off x="599440" y="571708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3" name="object 3"/>
          <p:cNvSpPr txBox="1"/>
          <p:nvPr/>
        </p:nvSpPr>
        <p:spPr>
          <a:xfrm>
            <a:off x="599440" y="635208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2" name="object 2"/>
          <p:cNvSpPr txBox="1"/>
          <p:nvPr/>
        </p:nvSpPr>
        <p:spPr>
          <a:xfrm>
            <a:off x="9593580" y="7346119"/>
            <a:ext cx="46088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14/</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721100" y="659716"/>
            <a:ext cx="1661092"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Th</a:t>
            </a:r>
            <a:r>
              <a:rPr sz="4400" spc="-9" dirty="0">
                <a:solidFill>
                  <a:srgbClr val="3B3B3B"/>
                </a:solidFill>
                <a:latin typeface="Arial"/>
                <a:cs typeface="Arial"/>
              </a:rPr>
              <a:t>a</a:t>
            </a:r>
            <a:r>
              <a:rPr sz="4400" spc="0" dirty="0">
                <a:solidFill>
                  <a:srgbClr val="3B3B3B"/>
                </a:solidFill>
                <a:latin typeface="Arial"/>
                <a:cs typeface="Arial"/>
              </a:rPr>
              <a:t>nk</a:t>
            </a:r>
            <a:endParaRPr sz="4400">
              <a:latin typeface="Arial"/>
              <a:cs typeface="Arial"/>
            </a:endParaRPr>
          </a:p>
        </p:txBody>
      </p:sp>
      <p:sp>
        <p:nvSpPr>
          <p:cNvPr id="4" name="object 4"/>
          <p:cNvSpPr txBox="1"/>
          <p:nvPr/>
        </p:nvSpPr>
        <p:spPr>
          <a:xfrm>
            <a:off x="5429351" y="659716"/>
            <a:ext cx="1010175"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you</a:t>
            </a:r>
            <a:endParaRPr sz="4400">
              <a:latin typeface="Arial"/>
              <a:cs typeface="Arial"/>
            </a:endParaRPr>
          </a:p>
        </p:txBody>
      </p:sp>
      <p:sp>
        <p:nvSpPr>
          <p:cNvPr id="3" name="object 3"/>
          <p:cNvSpPr txBox="1"/>
          <p:nvPr/>
        </p:nvSpPr>
        <p:spPr>
          <a:xfrm>
            <a:off x="4108450" y="4062348"/>
            <a:ext cx="1919630"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Que</a:t>
            </a:r>
            <a:r>
              <a:rPr sz="3200" spc="0" dirty="0">
                <a:solidFill>
                  <a:srgbClr val="3B3B3B"/>
                </a:solidFill>
                <a:latin typeface="Arial"/>
                <a:cs typeface="Arial"/>
              </a:rPr>
              <a:t>sti</a:t>
            </a:r>
            <a:r>
              <a:rPr sz="3200" spc="4" dirty="0">
                <a:solidFill>
                  <a:srgbClr val="3B3B3B"/>
                </a:solidFill>
                <a:latin typeface="Arial"/>
                <a:cs typeface="Arial"/>
              </a:rPr>
              <a:t>on</a:t>
            </a:r>
            <a:r>
              <a:rPr sz="3200" spc="0" dirty="0">
                <a:solidFill>
                  <a:srgbClr val="3B3B3B"/>
                </a:solidFill>
                <a:latin typeface="Arial"/>
                <a:cs typeface="Arial"/>
              </a:rPr>
              <a:t>s</a:t>
            </a:r>
            <a:endParaRPr sz="3200">
              <a:latin typeface="Arial"/>
              <a:cs typeface="Arial"/>
            </a:endParaRPr>
          </a:p>
        </p:txBody>
      </p:sp>
      <p:sp>
        <p:nvSpPr>
          <p:cNvPr id="2" name="object 2"/>
          <p:cNvSpPr txBox="1"/>
          <p:nvPr/>
        </p:nvSpPr>
        <p:spPr>
          <a:xfrm>
            <a:off x="9593580" y="7346119"/>
            <a:ext cx="46088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30/</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4058920" y="659716"/>
            <a:ext cx="2043870"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RHEL</a:t>
            </a:r>
            <a:r>
              <a:rPr sz="4400" spc="-169" dirty="0">
                <a:solidFill>
                  <a:srgbClr val="3B3B3B"/>
                </a:solidFill>
                <a:latin typeface="Arial"/>
                <a:cs typeface="Arial"/>
              </a:rPr>
              <a:t> </a:t>
            </a:r>
            <a:r>
              <a:rPr sz="4400" spc="0" dirty="0">
                <a:solidFill>
                  <a:srgbClr val="3B3B3B"/>
                </a:solidFill>
                <a:latin typeface="Arial"/>
                <a:cs typeface="Arial"/>
              </a:rPr>
              <a:t>6</a:t>
            </a:r>
            <a:endParaRPr sz="4400">
              <a:latin typeface="Arial"/>
              <a:cs typeface="Arial"/>
            </a:endParaRPr>
          </a:p>
        </p:txBody>
      </p:sp>
      <p:sp>
        <p:nvSpPr>
          <p:cNvPr id="15" name="object 15"/>
          <p:cNvSpPr txBox="1"/>
          <p:nvPr/>
        </p:nvSpPr>
        <p:spPr>
          <a:xfrm>
            <a:off x="880110" y="1790229"/>
            <a:ext cx="7049569" cy="1532889"/>
          </a:xfrm>
          <a:prstGeom prst="rect">
            <a:avLst/>
          </a:prstGeom>
        </p:spPr>
        <p:txBody>
          <a:bodyPr wrap="square" lIns="0" tIns="0" rIns="0" bIns="0" rtlCol="0">
            <a:noAutofit/>
          </a:bodyPr>
          <a:lstStyle/>
          <a:p>
            <a:pPr marL="12700">
              <a:lnSpc>
                <a:spcPts val="3040"/>
              </a:lnSpc>
              <a:spcBef>
                <a:spcPts val="152"/>
              </a:spcBef>
            </a:pPr>
            <a:r>
              <a:rPr sz="2850" spc="0" dirty="0">
                <a:solidFill>
                  <a:srgbClr val="3B3B3B"/>
                </a:solidFill>
                <a:latin typeface="Arial"/>
                <a:cs typeface="Arial"/>
              </a:rPr>
              <a:t>mir</a:t>
            </a:r>
            <a:r>
              <a:rPr sz="2850" spc="-10" dirty="0">
                <a:solidFill>
                  <a:srgbClr val="3B3B3B"/>
                </a:solidFill>
                <a:latin typeface="Arial"/>
                <a:cs typeface="Arial"/>
              </a:rPr>
              <a:t>r</a:t>
            </a:r>
            <a:r>
              <a:rPr sz="2850" spc="0" dirty="0">
                <a:solidFill>
                  <a:srgbClr val="3B3B3B"/>
                </a:solidFill>
                <a:latin typeface="Arial"/>
                <a:cs typeface="Arial"/>
              </a:rPr>
              <a:t>or_</a:t>
            </a:r>
            <a:r>
              <a:rPr sz="2850" spc="-10" dirty="0">
                <a:solidFill>
                  <a:srgbClr val="3B3B3B"/>
                </a:solidFill>
                <a:latin typeface="Arial"/>
                <a:cs typeface="Arial"/>
              </a:rPr>
              <a:t>i</a:t>
            </a:r>
            <a:r>
              <a:rPr sz="2850" spc="0" dirty="0">
                <a:solidFill>
                  <a:srgbClr val="3B3B3B"/>
                </a:solidFill>
                <a:latin typeface="Arial"/>
                <a:cs typeface="Arial"/>
              </a:rPr>
              <a:t>mag</a:t>
            </a:r>
            <a:r>
              <a:rPr sz="2850" spc="-15" dirty="0">
                <a:solidFill>
                  <a:srgbClr val="3B3B3B"/>
                </a:solidFill>
                <a:latin typeface="Arial"/>
                <a:cs typeface="Arial"/>
              </a:rPr>
              <a:t>e</a:t>
            </a:r>
            <a:r>
              <a:rPr sz="2850" spc="0" dirty="0">
                <a:solidFill>
                  <a:srgbClr val="3B3B3B"/>
                </a:solidFill>
                <a:latin typeface="Arial"/>
                <a:cs typeface="Arial"/>
              </a:rPr>
              <a:t>_fa</a:t>
            </a:r>
            <a:r>
              <a:rPr sz="2850" spc="-15" dirty="0">
                <a:solidFill>
                  <a:srgbClr val="3B3B3B"/>
                </a:solidFill>
                <a:latin typeface="Arial"/>
                <a:cs typeface="Arial"/>
              </a:rPr>
              <a:t>u</a:t>
            </a:r>
            <a:r>
              <a:rPr sz="2850" spc="0" dirty="0">
                <a:solidFill>
                  <a:srgbClr val="3B3B3B"/>
                </a:solidFill>
                <a:latin typeface="Arial"/>
                <a:cs typeface="Arial"/>
              </a:rPr>
              <a:t>lt_p</a:t>
            </a:r>
            <a:r>
              <a:rPr sz="2850" spc="-15" dirty="0">
                <a:solidFill>
                  <a:srgbClr val="3B3B3B"/>
                </a:solidFill>
                <a:latin typeface="Arial"/>
                <a:cs typeface="Arial"/>
              </a:rPr>
              <a:t>o</a:t>
            </a:r>
            <a:r>
              <a:rPr sz="2850" spc="0" dirty="0">
                <a:solidFill>
                  <a:srgbClr val="3B3B3B"/>
                </a:solidFill>
                <a:latin typeface="Arial"/>
                <a:cs typeface="Arial"/>
              </a:rPr>
              <a:t>l</a:t>
            </a:r>
            <a:r>
              <a:rPr sz="2850" spc="-10" dirty="0">
                <a:solidFill>
                  <a:srgbClr val="3B3B3B"/>
                </a:solidFill>
                <a:latin typeface="Arial"/>
                <a:cs typeface="Arial"/>
              </a:rPr>
              <a:t>i</a:t>
            </a:r>
            <a:r>
              <a:rPr sz="2850" spc="0" dirty="0">
                <a:solidFill>
                  <a:srgbClr val="3B3B3B"/>
                </a:solidFill>
                <a:latin typeface="Arial"/>
                <a:cs typeface="Arial"/>
              </a:rPr>
              <a:t>cy=al</a:t>
            </a:r>
            <a:r>
              <a:rPr sz="2850" spc="-15" dirty="0">
                <a:solidFill>
                  <a:srgbClr val="3B3B3B"/>
                </a:solidFill>
                <a:latin typeface="Arial"/>
                <a:cs typeface="Arial"/>
              </a:rPr>
              <a:t>l</a:t>
            </a:r>
            <a:r>
              <a:rPr sz="2850" spc="0" dirty="0">
                <a:solidFill>
                  <a:srgbClr val="3B3B3B"/>
                </a:solidFill>
                <a:latin typeface="Arial"/>
                <a:cs typeface="Arial"/>
              </a:rPr>
              <a:t>oc</a:t>
            </a:r>
            <a:r>
              <a:rPr sz="2850" spc="-10" dirty="0">
                <a:solidFill>
                  <a:srgbClr val="3B3B3B"/>
                </a:solidFill>
                <a:latin typeface="Arial"/>
                <a:cs typeface="Arial"/>
              </a:rPr>
              <a:t>a</a:t>
            </a:r>
            <a:r>
              <a:rPr sz="2850" spc="4" dirty="0">
                <a:solidFill>
                  <a:srgbClr val="3B3B3B"/>
                </a:solidFill>
                <a:latin typeface="Arial"/>
                <a:cs typeface="Arial"/>
              </a:rPr>
              <a:t>t</a:t>
            </a:r>
            <a:r>
              <a:rPr sz="2850" spc="-10" dirty="0">
                <a:solidFill>
                  <a:srgbClr val="3B3B3B"/>
                </a:solidFill>
                <a:latin typeface="Arial"/>
                <a:cs typeface="Arial"/>
              </a:rPr>
              <a:t>e</a:t>
            </a:r>
            <a:r>
              <a:rPr sz="2850" spc="4" dirty="0">
                <a:solidFill>
                  <a:srgbClr val="3B3B3B"/>
                </a:solidFill>
                <a:latin typeface="Arial"/>
                <a:cs typeface="Arial"/>
              </a:rPr>
              <a:t>/</a:t>
            </a:r>
            <a:r>
              <a:rPr sz="2850" spc="0" dirty="0">
                <a:solidFill>
                  <a:srgbClr val="3B3B3B"/>
                </a:solidFill>
                <a:latin typeface="Arial"/>
                <a:cs typeface="Arial"/>
              </a:rPr>
              <a:t>r</a:t>
            </a:r>
            <a:r>
              <a:rPr sz="2850" spc="-10" dirty="0">
                <a:solidFill>
                  <a:srgbClr val="3B3B3B"/>
                </a:solidFill>
                <a:latin typeface="Arial"/>
                <a:cs typeface="Arial"/>
              </a:rPr>
              <a:t>e</a:t>
            </a:r>
            <a:r>
              <a:rPr sz="2850" spc="0" dirty="0">
                <a:solidFill>
                  <a:srgbClr val="3B3B3B"/>
                </a:solidFill>
                <a:latin typeface="Arial"/>
                <a:cs typeface="Arial"/>
              </a:rPr>
              <a:t>move</a:t>
            </a:r>
            <a:endParaRPr sz="2850">
              <a:latin typeface="Arial"/>
              <a:cs typeface="Arial"/>
            </a:endParaRPr>
          </a:p>
          <a:p>
            <a:pPr marL="12700" marR="2795153">
              <a:lnSpc>
                <a:spcPct val="130116"/>
              </a:lnSpc>
              <a:spcBef>
                <a:spcPts val="677"/>
              </a:spcBef>
            </a:pPr>
            <a:r>
              <a:rPr sz="2850" spc="0" dirty="0">
                <a:solidFill>
                  <a:srgbClr val="3B3B3B"/>
                </a:solidFill>
                <a:latin typeface="Arial"/>
                <a:cs typeface="Arial"/>
              </a:rPr>
              <a:t>d</a:t>
            </a:r>
            <a:r>
              <a:rPr sz="2850" spc="-10" dirty="0">
                <a:solidFill>
                  <a:srgbClr val="3B3B3B"/>
                </a:solidFill>
                <a:latin typeface="Arial"/>
                <a:cs typeface="Arial"/>
              </a:rPr>
              <a:t>a</a:t>
            </a:r>
            <a:r>
              <a:rPr sz="2850" spc="4" dirty="0">
                <a:solidFill>
                  <a:srgbClr val="3B3B3B"/>
                </a:solidFill>
                <a:latin typeface="Arial"/>
                <a:cs typeface="Arial"/>
              </a:rPr>
              <a:t>t</a:t>
            </a:r>
            <a:r>
              <a:rPr sz="2850" spc="-10" dirty="0">
                <a:solidFill>
                  <a:srgbClr val="3B3B3B"/>
                </a:solidFill>
                <a:latin typeface="Arial"/>
                <a:cs typeface="Arial"/>
              </a:rPr>
              <a:t>a</a:t>
            </a:r>
            <a:r>
              <a:rPr sz="2850" spc="0" dirty="0">
                <a:solidFill>
                  <a:srgbClr val="3B3B3B"/>
                </a:solidFill>
                <a:latin typeface="Arial"/>
                <a:cs typeface="Arial"/>
              </a:rPr>
              <a:t>_</a:t>
            </a:r>
            <a:r>
              <a:rPr sz="2850" spc="-10" dirty="0">
                <a:solidFill>
                  <a:srgbClr val="3B3B3B"/>
                </a:solidFill>
                <a:latin typeface="Arial"/>
                <a:cs typeface="Arial"/>
              </a:rPr>
              <a:t>a</a:t>
            </a:r>
            <a:r>
              <a:rPr sz="2850" spc="0" dirty="0">
                <a:solidFill>
                  <a:srgbClr val="3B3B3B"/>
                </a:solidFill>
                <a:latin typeface="Arial"/>
                <a:cs typeface="Arial"/>
              </a:rPr>
              <a:t>li</a:t>
            </a:r>
            <a:r>
              <a:rPr sz="2850" spc="-15" dirty="0">
                <a:solidFill>
                  <a:srgbClr val="3B3B3B"/>
                </a:solidFill>
                <a:latin typeface="Arial"/>
                <a:cs typeface="Arial"/>
              </a:rPr>
              <a:t>g</a:t>
            </a:r>
            <a:r>
              <a:rPr sz="2850" spc="0" dirty="0">
                <a:solidFill>
                  <a:srgbClr val="3B3B3B"/>
                </a:solidFill>
                <a:latin typeface="Arial"/>
                <a:cs typeface="Arial"/>
              </a:rPr>
              <a:t>nm</a:t>
            </a:r>
            <a:r>
              <a:rPr sz="2850" spc="-10" dirty="0">
                <a:solidFill>
                  <a:srgbClr val="3B3B3B"/>
                </a:solidFill>
                <a:latin typeface="Arial"/>
                <a:cs typeface="Arial"/>
              </a:rPr>
              <a:t>e</a:t>
            </a:r>
            <a:r>
              <a:rPr sz="2850" spc="0" dirty="0">
                <a:solidFill>
                  <a:srgbClr val="3B3B3B"/>
                </a:solidFill>
                <a:latin typeface="Arial"/>
                <a:cs typeface="Arial"/>
              </a:rPr>
              <a:t>nt_d</a:t>
            </a:r>
            <a:r>
              <a:rPr sz="2850" spc="-15" dirty="0">
                <a:solidFill>
                  <a:srgbClr val="3B3B3B"/>
                </a:solidFill>
                <a:latin typeface="Arial"/>
                <a:cs typeface="Arial"/>
              </a:rPr>
              <a:t>e</a:t>
            </a:r>
            <a:r>
              <a:rPr sz="2850" spc="4" dirty="0">
                <a:solidFill>
                  <a:srgbClr val="3B3B3B"/>
                </a:solidFill>
                <a:latin typeface="Arial"/>
                <a:cs typeface="Arial"/>
              </a:rPr>
              <a:t>t</a:t>
            </a:r>
            <a:r>
              <a:rPr sz="2850" spc="-10" dirty="0">
                <a:solidFill>
                  <a:srgbClr val="3B3B3B"/>
                </a:solidFill>
                <a:latin typeface="Arial"/>
                <a:cs typeface="Arial"/>
              </a:rPr>
              <a:t>e</a:t>
            </a:r>
            <a:r>
              <a:rPr sz="2850" spc="0" dirty="0">
                <a:solidFill>
                  <a:srgbClr val="3B3B3B"/>
                </a:solidFill>
                <a:latin typeface="Arial"/>
                <a:cs typeface="Arial"/>
              </a:rPr>
              <a:t>ction u</a:t>
            </a:r>
            <a:r>
              <a:rPr sz="2850" spc="-9" dirty="0">
                <a:solidFill>
                  <a:srgbClr val="3B3B3B"/>
                </a:solidFill>
                <a:latin typeface="Arial"/>
                <a:cs typeface="Arial"/>
              </a:rPr>
              <a:t>d</a:t>
            </a:r>
            <a:r>
              <a:rPr sz="2850" spc="0" dirty="0">
                <a:solidFill>
                  <a:srgbClr val="3B3B3B"/>
                </a:solidFill>
                <a:latin typeface="Arial"/>
                <a:cs typeface="Arial"/>
              </a:rPr>
              <a:t>ev</a:t>
            </a:r>
            <a:r>
              <a:rPr sz="2850" spc="61" dirty="0">
                <a:solidFill>
                  <a:srgbClr val="3B3B3B"/>
                </a:solidFill>
                <a:latin typeface="Arial"/>
                <a:cs typeface="Arial"/>
              </a:rPr>
              <a:t> </a:t>
            </a:r>
            <a:r>
              <a:rPr sz="2850" spc="0" dirty="0">
                <a:solidFill>
                  <a:srgbClr val="3B3B3B"/>
                </a:solidFill>
                <a:latin typeface="Arial"/>
                <a:cs typeface="Arial"/>
              </a:rPr>
              <a:t>i</a:t>
            </a:r>
            <a:r>
              <a:rPr sz="2850" spc="-10" dirty="0">
                <a:solidFill>
                  <a:srgbClr val="3B3B3B"/>
                </a:solidFill>
                <a:latin typeface="Arial"/>
                <a:cs typeface="Arial"/>
              </a:rPr>
              <a:t>n</a:t>
            </a:r>
            <a:r>
              <a:rPr sz="2850" spc="4" dirty="0">
                <a:solidFill>
                  <a:srgbClr val="3B3B3B"/>
                </a:solidFill>
                <a:latin typeface="Arial"/>
                <a:cs typeface="Arial"/>
              </a:rPr>
              <a:t>t</a:t>
            </a:r>
            <a:r>
              <a:rPr sz="2850" spc="-10" dirty="0">
                <a:solidFill>
                  <a:srgbClr val="3B3B3B"/>
                </a:solidFill>
                <a:latin typeface="Arial"/>
                <a:cs typeface="Arial"/>
              </a:rPr>
              <a:t>e</a:t>
            </a:r>
            <a:r>
              <a:rPr sz="2850" spc="0" dirty="0">
                <a:solidFill>
                  <a:srgbClr val="3B3B3B"/>
                </a:solidFill>
                <a:latin typeface="Arial"/>
                <a:cs typeface="Arial"/>
              </a:rPr>
              <a:t>grati</a:t>
            </a:r>
            <a:r>
              <a:rPr sz="2850" spc="-15" dirty="0">
                <a:solidFill>
                  <a:srgbClr val="3B3B3B"/>
                </a:solidFill>
                <a:latin typeface="Arial"/>
                <a:cs typeface="Arial"/>
              </a:rPr>
              <a:t>o</a:t>
            </a:r>
            <a:r>
              <a:rPr sz="2850" spc="0" dirty="0">
                <a:solidFill>
                  <a:srgbClr val="3B3B3B"/>
                </a:solidFill>
                <a:latin typeface="Arial"/>
                <a:cs typeface="Arial"/>
              </a:rPr>
              <a:t>n</a:t>
            </a:r>
            <a:endParaRPr sz="2850">
              <a:latin typeface="Arial"/>
              <a:cs typeface="Arial"/>
            </a:endParaRPr>
          </a:p>
        </p:txBody>
      </p:sp>
      <p:sp>
        <p:nvSpPr>
          <p:cNvPr id="14" name="object 14"/>
          <p:cNvSpPr txBox="1"/>
          <p:nvPr/>
        </p:nvSpPr>
        <p:spPr>
          <a:xfrm>
            <a:off x="588010" y="189810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13" name="object 13"/>
          <p:cNvSpPr txBox="1"/>
          <p:nvPr/>
        </p:nvSpPr>
        <p:spPr>
          <a:xfrm>
            <a:off x="588010" y="246833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12" name="object 12"/>
          <p:cNvSpPr txBox="1"/>
          <p:nvPr/>
        </p:nvSpPr>
        <p:spPr>
          <a:xfrm>
            <a:off x="588010" y="303856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11" name="object 11"/>
          <p:cNvSpPr txBox="1"/>
          <p:nvPr/>
        </p:nvSpPr>
        <p:spPr>
          <a:xfrm>
            <a:off x="880110" y="3502189"/>
            <a:ext cx="1541050" cy="1532889"/>
          </a:xfrm>
          <a:prstGeom prst="rect">
            <a:avLst/>
          </a:prstGeom>
        </p:spPr>
        <p:txBody>
          <a:bodyPr wrap="square" lIns="0" tIns="0" rIns="0" bIns="0" rtlCol="0">
            <a:noAutofit/>
          </a:bodyPr>
          <a:lstStyle/>
          <a:p>
            <a:pPr marL="12700">
              <a:lnSpc>
                <a:spcPts val="3040"/>
              </a:lnSpc>
              <a:spcBef>
                <a:spcPts val="152"/>
              </a:spcBef>
            </a:pPr>
            <a:r>
              <a:rPr sz="2850" spc="-10" dirty="0">
                <a:solidFill>
                  <a:srgbClr val="3B3B3B"/>
                </a:solidFill>
                <a:latin typeface="Arial"/>
                <a:cs typeface="Arial"/>
              </a:rPr>
              <a:t>l</a:t>
            </a:r>
            <a:r>
              <a:rPr sz="2850" spc="0" dirty="0">
                <a:solidFill>
                  <a:srgbClr val="3B3B3B"/>
                </a:solidFill>
                <a:latin typeface="Arial"/>
                <a:cs typeface="Arial"/>
              </a:rPr>
              <a:t>vconv</a:t>
            </a:r>
            <a:r>
              <a:rPr sz="2850" spc="-15" dirty="0">
                <a:solidFill>
                  <a:srgbClr val="3B3B3B"/>
                </a:solidFill>
                <a:latin typeface="Arial"/>
                <a:cs typeface="Arial"/>
              </a:rPr>
              <a:t>e</a:t>
            </a:r>
            <a:r>
              <a:rPr sz="2850" spc="0" dirty="0">
                <a:solidFill>
                  <a:srgbClr val="3B3B3B"/>
                </a:solidFill>
                <a:latin typeface="Arial"/>
                <a:cs typeface="Arial"/>
              </a:rPr>
              <a:t>rt</a:t>
            </a:r>
            <a:endParaRPr sz="2850">
              <a:latin typeface="Arial"/>
              <a:cs typeface="Arial"/>
            </a:endParaRPr>
          </a:p>
          <a:p>
            <a:pPr marL="12700" marR="5132">
              <a:lnSpc>
                <a:spcPct val="131578"/>
              </a:lnSpc>
              <a:spcBef>
                <a:spcPts val="627"/>
              </a:spcBef>
            </a:pPr>
            <a:r>
              <a:rPr sz="2850" spc="-10" dirty="0">
                <a:solidFill>
                  <a:srgbClr val="3B3B3B"/>
                </a:solidFill>
                <a:latin typeface="Arial"/>
                <a:cs typeface="Arial"/>
              </a:rPr>
              <a:t>l</a:t>
            </a:r>
            <a:r>
              <a:rPr sz="2850" spc="0" dirty="0">
                <a:solidFill>
                  <a:srgbClr val="3B3B3B"/>
                </a:solidFill>
                <a:latin typeface="Arial"/>
                <a:cs typeface="Arial"/>
              </a:rPr>
              <a:t>vconv</a:t>
            </a:r>
            <a:r>
              <a:rPr sz="2850" spc="-15" dirty="0">
                <a:solidFill>
                  <a:srgbClr val="3B3B3B"/>
                </a:solidFill>
                <a:latin typeface="Arial"/>
                <a:cs typeface="Arial"/>
              </a:rPr>
              <a:t>e</a:t>
            </a:r>
            <a:r>
              <a:rPr sz="2850" spc="0" dirty="0">
                <a:solidFill>
                  <a:srgbClr val="3B3B3B"/>
                </a:solidFill>
                <a:latin typeface="Arial"/>
                <a:cs typeface="Arial"/>
              </a:rPr>
              <a:t>rt </a:t>
            </a:r>
            <a:r>
              <a:rPr sz="2850" spc="-10" dirty="0">
                <a:solidFill>
                  <a:srgbClr val="3B3B3B"/>
                </a:solidFill>
                <a:latin typeface="Arial"/>
                <a:cs typeface="Arial"/>
              </a:rPr>
              <a:t>l</a:t>
            </a:r>
            <a:r>
              <a:rPr sz="2850" spc="0" dirty="0">
                <a:solidFill>
                  <a:srgbClr val="3B3B3B"/>
                </a:solidFill>
                <a:latin typeface="Arial"/>
                <a:cs typeface="Arial"/>
              </a:rPr>
              <a:t>vconv</a:t>
            </a:r>
            <a:r>
              <a:rPr sz="2850" spc="-15" dirty="0">
                <a:solidFill>
                  <a:srgbClr val="3B3B3B"/>
                </a:solidFill>
                <a:latin typeface="Arial"/>
                <a:cs typeface="Arial"/>
              </a:rPr>
              <a:t>e</a:t>
            </a:r>
            <a:r>
              <a:rPr sz="2850" spc="0" dirty="0">
                <a:solidFill>
                  <a:srgbClr val="3B3B3B"/>
                </a:solidFill>
                <a:latin typeface="Arial"/>
                <a:cs typeface="Arial"/>
              </a:rPr>
              <a:t>rt</a:t>
            </a:r>
            <a:endParaRPr sz="2850">
              <a:latin typeface="Arial"/>
              <a:cs typeface="Arial"/>
            </a:endParaRPr>
          </a:p>
        </p:txBody>
      </p:sp>
      <p:sp>
        <p:nvSpPr>
          <p:cNvPr id="10" name="object 10"/>
          <p:cNvSpPr txBox="1"/>
          <p:nvPr/>
        </p:nvSpPr>
        <p:spPr>
          <a:xfrm>
            <a:off x="2443002" y="3502189"/>
            <a:ext cx="2110726" cy="1532889"/>
          </a:xfrm>
          <a:prstGeom prst="rect">
            <a:avLst/>
          </a:prstGeom>
        </p:spPr>
        <p:txBody>
          <a:bodyPr wrap="square" lIns="0" tIns="0" rIns="0" bIns="0" rtlCol="0">
            <a:noAutofit/>
          </a:bodyPr>
          <a:lstStyle/>
          <a:p>
            <a:pPr marL="12700" marR="54863">
              <a:lnSpc>
                <a:spcPts val="3040"/>
              </a:lnSpc>
              <a:spcBef>
                <a:spcPts val="152"/>
              </a:spcBef>
            </a:pPr>
            <a:r>
              <a:rPr sz="2850" spc="0" dirty="0">
                <a:solidFill>
                  <a:srgbClr val="3B3B3B"/>
                </a:solidFill>
                <a:latin typeface="Arial"/>
                <a:cs typeface="Arial"/>
              </a:rPr>
              <a:t>--re</a:t>
            </a:r>
            <a:r>
              <a:rPr sz="2850" spc="-10" dirty="0">
                <a:solidFill>
                  <a:srgbClr val="3B3B3B"/>
                </a:solidFill>
                <a:latin typeface="Arial"/>
                <a:cs typeface="Arial"/>
              </a:rPr>
              <a:t>p</a:t>
            </a:r>
            <a:r>
              <a:rPr sz="2850" spc="0" dirty="0">
                <a:solidFill>
                  <a:srgbClr val="3B3B3B"/>
                </a:solidFill>
                <a:latin typeface="Arial"/>
                <a:cs typeface="Arial"/>
              </a:rPr>
              <a:t>air</a:t>
            </a:r>
            <a:endParaRPr sz="2850">
              <a:latin typeface="Arial"/>
              <a:cs typeface="Arial"/>
            </a:endParaRPr>
          </a:p>
          <a:p>
            <a:pPr marL="12700" marR="54863">
              <a:lnSpc>
                <a:spcPct val="95825"/>
              </a:lnSpc>
              <a:spcBef>
                <a:spcPts val="1070"/>
              </a:spcBef>
            </a:pPr>
            <a:r>
              <a:rPr sz="2850" spc="0" dirty="0">
                <a:solidFill>
                  <a:srgbClr val="3B3B3B"/>
                </a:solidFill>
                <a:latin typeface="Arial"/>
                <a:cs typeface="Arial"/>
              </a:rPr>
              <a:t>--mer</a:t>
            </a:r>
            <a:r>
              <a:rPr sz="2850" spc="-10" dirty="0">
                <a:solidFill>
                  <a:srgbClr val="3B3B3B"/>
                </a:solidFill>
                <a:latin typeface="Arial"/>
                <a:cs typeface="Arial"/>
              </a:rPr>
              <a:t>g</a:t>
            </a:r>
            <a:r>
              <a:rPr sz="2850" spc="0" dirty="0">
                <a:solidFill>
                  <a:srgbClr val="3B3B3B"/>
                </a:solidFill>
                <a:latin typeface="Arial"/>
                <a:cs typeface="Arial"/>
              </a:rPr>
              <a:t>e</a:t>
            </a:r>
            <a:endParaRPr sz="2850">
              <a:latin typeface="Arial"/>
              <a:cs typeface="Arial"/>
            </a:endParaRPr>
          </a:p>
          <a:p>
            <a:pPr marL="12700">
              <a:lnSpc>
                <a:spcPct val="95825"/>
              </a:lnSpc>
              <a:spcBef>
                <a:spcPts val="1212"/>
              </a:spcBef>
            </a:pPr>
            <a:r>
              <a:rPr sz="2850" spc="0" dirty="0">
                <a:solidFill>
                  <a:srgbClr val="3B3B3B"/>
                </a:solidFill>
                <a:latin typeface="Arial"/>
                <a:cs typeface="Arial"/>
              </a:rPr>
              <a:t>--sp</a:t>
            </a:r>
            <a:r>
              <a:rPr sz="2850" spc="-10" dirty="0">
                <a:solidFill>
                  <a:srgbClr val="3B3B3B"/>
                </a:solidFill>
                <a:latin typeface="Arial"/>
                <a:cs typeface="Arial"/>
              </a:rPr>
              <a:t>l</a:t>
            </a:r>
            <a:r>
              <a:rPr sz="2850" spc="0" dirty="0">
                <a:solidFill>
                  <a:srgbClr val="3B3B3B"/>
                </a:solidFill>
                <a:latin typeface="Arial"/>
                <a:cs typeface="Arial"/>
              </a:rPr>
              <a:t>itmirrors</a:t>
            </a:r>
            <a:endParaRPr sz="2850">
              <a:latin typeface="Arial"/>
              <a:cs typeface="Arial"/>
            </a:endParaRPr>
          </a:p>
        </p:txBody>
      </p:sp>
      <p:sp>
        <p:nvSpPr>
          <p:cNvPr id="9" name="object 9"/>
          <p:cNvSpPr txBox="1"/>
          <p:nvPr/>
        </p:nvSpPr>
        <p:spPr>
          <a:xfrm>
            <a:off x="588010" y="361006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8" name="object 8"/>
          <p:cNvSpPr txBox="1"/>
          <p:nvPr/>
        </p:nvSpPr>
        <p:spPr>
          <a:xfrm>
            <a:off x="588010" y="418029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7" name="object 7"/>
          <p:cNvSpPr txBox="1"/>
          <p:nvPr/>
        </p:nvSpPr>
        <p:spPr>
          <a:xfrm>
            <a:off x="588010" y="475052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6" name="object 6"/>
          <p:cNvSpPr txBox="1"/>
          <p:nvPr/>
        </p:nvSpPr>
        <p:spPr>
          <a:xfrm>
            <a:off x="880110" y="5214149"/>
            <a:ext cx="4848367" cy="1532889"/>
          </a:xfrm>
          <a:prstGeom prst="rect">
            <a:avLst/>
          </a:prstGeom>
        </p:spPr>
        <p:txBody>
          <a:bodyPr wrap="square" lIns="0" tIns="0" rIns="0" bIns="0" rtlCol="0">
            <a:noAutofit/>
          </a:bodyPr>
          <a:lstStyle/>
          <a:p>
            <a:pPr marL="12700" marR="54863">
              <a:lnSpc>
                <a:spcPts val="3040"/>
              </a:lnSpc>
              <a:spcBef>
                <a:spcPts val="152"/>
              </a:spcBef>
            </a:pPr>
            <a:r>
              <a:rPr sz="2850" spc="-9" dirty="0">
                <a:solidFill>
                  <a:srgbClr val="3B3B3B"/>
                </a:solidFill>
                <a:latin typeface="Arial"/>
                <a:cs typeface="Arial"/>
              </a:rPr>
              <a:t>l</a:t>
            </a:r>
            <a:r>
              <a:rPr sz="2850" spc="0" dirty="0">
                <a:solidFill>
                  <a:srgbClr val="3B3B3B"/>
                </a:solidFill>
                <a:latin typeface="Arial"/>
                <a:cs typeface="Arial"/>
              </a:rPr>
              <a:t>vc</a:t>
            </a:r>
            <a:r>
              <a:rPr sz="2850" spc="9" dirty="0">
                <a:solidFill>
                  <a:srgbClr val="3B3B3B"/>
                </a:solidFill>
                <a:latin typeface="Arial"/>
                <a:cs typeface="Arial"/>
              </a:rPr>
              <a:t>r</a:t>
            </a:r>
            <a:r>
              <a:rPr sz="2850" spc="-9" dirty="0">
                <a:solidFill>
                  <a:srgbClr val="3B3B3B"/>
                </a:solidFill>
                <a:latin typeface="Arial"/>
                <a:cs typeface="Arial"/>
              </a:rPr>
              <a:t>e</a:t>
            </a:r>
            <a:r>
              <a:rPr sz="2850" spc="0" dirty="0">
                <a:solidFill>
                  <a:srgbClr val="3B3B3B"/>
                </a:solidFill>
                <a:latin typeface="Arial"/>
                <a:cs typeface="Arial"/>
              </a:rPr>
              <a:t>ate</a:t>
            </a:r>
            <a:r>
              <a:rPr sz="2850" spc="99" dirty="0">
                <a:solidFill>
                  <a:srgbClr val="3B3B3B"/>
                </a:solidFill>
                <a:latin typeface="Arial"/>
                <a:cs typeface="Arial"/>
              </a:rPr>
              <a:t> </a:t>
            </a:r>
            <a:r>
              <a:rPr sz="2850" spc="0" dirty="0">
                <a:solidFill>
                  <a:srgbClr val="3B3B3B"/>
                </a:solidFill>
                <a:latin typeface="Arial"/>
                <a:cs typeface="Arial"/>
              </a:rPr>
              <a:t>--mirr</a:t>
            </a:r>
            <a:r>
              <a:rPr sz="2850" spc="-14" dirty="0">
                <a:solidFill>
                  <a:srgbClr val="3B3B3B"/>
                </a:solidFill>
                <a:latin typeface="Arial"/>
                <a:cs typeface="Arial"/>
              </a:rPr>
              <a:t>o</a:t>
            </a:r>
            <a:r>
              <a:rPr sz="2850" spc="0" dirty="0">
                <a:solidFill>
                  <a:srgbClr val="3B3B3B"/>
                </a:solidFill>
                <a:latin typeface="Arial"/>
                <a:cs typeface="Arial"/>
              </a:rPr>
              <a:t>rlog</a:t>
            </a:r>
            <a:r>
              <a:rPr sz="2850" spc="131" dirty="0">
                <a:solidFill>
                  <a:srgbClr val="3B3B3B"/>
                </a:solidFill>
                <a:latin typeface="Arial"/>
                <a:cs typeface="Arial"/>
              </a:rPr>
              <a:t> </a:t>
            </a:r>
            <a:r>
              <a:rPr sz="2850" spc="0" dirty="0">
                <a:solidFill>
                  <a:srgbClr val="3B3B3B"/>
                </a:solidFill>
                <a:latin typeface="Arial"/>
                <a:cs typeface="Arial"/>
              </a:rPr>
              <a:t>m</a:t>
            </a:r>
            <a:r>
              <a:rPr sz="2850" spc="-10" dirty="0">
                <a:solidFill>
                  <a:srgbClr val="3B3B3B"/>
                </a:solidFill>
                <a:latin typeface="Arial"/>
                <a:cs typeface="Arial"/>
              </a:rPr>
              <a:t>i</a:t>
            </a:r>
            <a:r>
              <a:rPr sz="2850" spc="0" dirty="0">
                <a:solidFill>
                  <a:srgbClr val="3B3B3B"/>
                </a:solidFill>
                <a:latin typeface="Arial"/>
                <a:cs typeface="Arial"/>
              </a:rPr>
              <a:t>rror</a:t>
            </a:r>
            <a:r>
              <a:rPr sz="2850" spc="-10" dirty="0">
                <a:solidFill>
                  <a:srgbClr val="3B3B3B"/>
                </a:solidFill>
                <a:latin typeface="Arial"/>
                <a:cs typeface="Arial"/>
              </a:rPr>
              <a:t>e</a:t>
            </a:r>
            <a:r>
              <a:rPr sz="2850" spc="0" dirty="0">
                <a:solidFill>
                  <a:srgbClr val="3B3B3B"/>
                </a:solidFill>
                <a:latin typeface="Arial"/>
                <a:cs typeface="Arial"/>
              </a:rPr>
              <a:t>d</a:t>
            </a:r>
            <a:endParaRPr sz="2850">
              <a:latin typeface="Arial"/>
              <a:cs typeface="Arial"/>
            </a:endParaRPr>
          </a:p>
          <a:p>
            <a:pPr marL="12700" marR="54863">
              <a:lnSpc>
                <a:spcPct val="95825"/>
              </a:lnSpc>
              <a:spcBef>
                <a:spcPts val="1060"/>
              </a:spcBef>
            </a:pPr>
            <a:r>
              <a:rPr sz="2850" spc="-9" dirty="0">
                <a:solidFill>
                  <a:srgbClr val="3B3B3B"/>
                </a:solidFill>
                <a:latin typeface="Arial"/>
                <a:cs typeface="Arial"/>
              </a:rPr>
              <a:t>l</a:t>
            </a:r>
            <a:r>
              <a:rPr sz="2850" spc="0" dirty="0">
                <a:solidFill>
                  <a:srgbClr val="3B3B3B"/>
                </a:solidFill>
                <a:latin typeface="Arial"/>
                <a:cs typeface="Arial"/>
              </a:rPr>
              <a:t>vex</a:t>
            </a:r>
            <a:r>
              <a:rPr sz="2850" spc="4" dirty="0">
                <a:solidFill>
                  <a:srgbClr val="3B3B3B"/>
                </a:solidFill>
                <a:latin typeface="Arial"/>
                <a:cs typeface="Arial"/>
              </a:rPr>
              <a:t>t</a:t>
            </a:r>
            <a:r>
              <a:rPr sz="2850" spc="-9" dirty="0">
                <a:solidFill>
                  <a:srgbClr val="3B3B3B"/>
                </a:solidFill>
                <a:latin typeface="Arial"/>
                <a:cs typeface="Arial"/>
              </a:rPr>
              <a:t>e</a:t>
            </a:r>
            <a:r>
              <a:rPr sz="2850" spc="0" dirty="0">
                <a:solidFill>
                  <a:srgbClr val="3B3B3B"/>
                </a:solidFill>
                <a:latin typeface="Arial"/>
                <a:cs typeface="Arial"/>
              </a:rPr>
              <a:t>nd</a:t>
            </a:r>
            <a:r>
              <a:rPr sz="2850" spc="106" dirty="0">
                <a:solidFill>
                  <a:srgbClr val="3B3B3B"/>
                </a:solidFill>
                <a:latin typeface="Arial"/>
                <a:cs typeface="Arial"/>
              </a:rPr>
              <a:t> </a:t>
            </a:r>
            <a:r>
              <a:rPr sz="2850" spc="0" dirty="0">
                <a:solidFill>
                  <a:srgbClr val="3B3B3B"/>
                </a:solidFill>
                <a:latin typeface="Arial"/>
                <a:cs typeface="Arial"/>
              </a:rPr>
              <a:t>--</a:t>
            </a:r>
            <a:r>
              <a:rPr sz="2850" spc="-9" dirty="0">
                <a:solidFill>
                  <a:srgbClr val="3B3B3B"/>
                </a:solidFill>
                <a:latin typeface="Arial"/>
                <a:cs typeface="Arial"/>
              </a:rPr>
              <a:t>a</a:t>
            </a:r>
            <a:r>
              <a:rPr sz="2850" spc="0" dirty="0">
                <a:solidFill>
                  <a:srgbClr val="3B3B3B"/>
                </a:solidFill>
                <a:latin typeface="Arial"/>
                <a:cs typeface="Arial"/>
              </a:rPr>
              <a:t>ll</a:t>
            </a:r>
            <a:r>
              <a:rPr sz="2850" spc="-14" dirty="0">
                <a:solidFill>
                  <a:srgbClr val="3B3B3B"/>
                </a:solidFill>
                <a:latin typeface="Arial"/>
                <a:cs typeface="Arial"/>
              </a:rPr>
              <a:t>o</a:t>
            </a:r>
            <a:r>
              <a:rPr sz="2850" spc="0" dirty="0">
                <a:solidFill>
                  <a:srgbClr val="3B3B3B"/>
                </a:solidFill>
                <a:latin typeface="Arial"/>
                <a:cs typeface="Arial"/>
              </a:rPr>
              <a:t>c</a:t>
            </a:r>
            <a:r>
              <a:rPr sz="2850" spc="92" dirty="0">
                <a:solidFill>
                  <a:srgbClr val="3B3B3B"/>
                </a:solidFill>
                <a:latin typeface="Arial"/>
                <a:cs typeface="Arial"/>
              </a:rPr>
              <a:t> </a:t>
            </a:r>
            <a:r>
              <a:rPr sz="2850" spc="0" dirty="0">
                <a:solidFill>
                  <a:srgbClr val="3B3B3B"/>
                </a:solidFill>
                <a:latin typeface="Arial"/>
                <a:cs typeface="Arial"/>
              </a:rPr>
              <a:t>c</a:t>
            </a:r>
            <a:r>
              <a:rPr sz="2850" spc="-10" dirty="0">
                <a:solidFill>
                  <a:srgbClr val="3B3B3B"/>
                </a:solidFill>
                <a:latin typeface="Arial"/>
                <a:cs typeface="Arial"/>
              </a:rPr>
              <a:t>l</a:t>
            </a:r>
            <a:r>
              <a:rPr sz="2850" spc="0" dirty="0">
                <a:solidFill>
                  <a:srgbClr val="3B3B3B"/>
                </a:solidFill>
                <a:latin typeface="Arial"/>
                <a:cs typeface="Arial"/>
              </a:rPr>
              <a:t>i</a:t>
            </a:r>
            <a:r>
              <a:rPr sz="2850" spc="-10" dirty="0">
                <a:solidFill>
                  <a:srgbClr val="3B3B3B"/>
                </a:solidFill>
                <a:latin typeface="Arial"/>
                <a:cs typeface="Arial"/>
              </a:rPr>
              <a:t>n</a:t>
            </a:r>
            <a:r>
              <a:rPr sz="2850" spc="0" dirty="0">
                <a:solidFill>
                  <a:srgbClr val="3B3B3B"/>
                </a:solidFill>
                <a:latin typeface="Arial"/>
                <a:cs typeface="Arial"/>
              </a:rPr>
              <a:t>g</a:t>
            </a:r>
            <a:endParaRPr sz="2850">
              <a:latin typeface="Arial"/>
              <a:cs typeface="Arial"/>
            </a:endParaRPr>
          </a:p>
          <a:p>
            <a:pPr marL="12700">
              <a:lnSpc>
                <a:spcPct val="95825"/>
              </a:lnSpc>
              <a:spcBef>
                <a:spcPts val="1222"/>
              </a:spcBef>
            </a:pPr>
            <a:r>
              <a:rPr sz="2850" spc="0" dirty="0">
                <a:solidFill>
                  <a:srgbClr val="3B3B3B"/>
                </a:solidFill>
                <a:latin typeface="Arial"/>
                <a:cs typeface="Arial"/>
              </a:rPr>
              <a:t>mu</a:t>
            </a:r>
            <a:r>
              <a:rPr sz="2850" spc="-9" dirty="0">
                <a:solidFill>
                  <a:srgbClr val="3B3B3B"/>
                </a:solidFill>
                <a:latin typeface="Arial"/>
                <a:cs typeface="Arial"/>
              </a:rPr>
              <a:t>l</a:t>
            </a:r>
            <a:r>
              <a:rPr sz="2850" spc="4" dirty="0">
                <a:solidFill>
                  <a:srgbClr val="3B3B3B"/>
                </a:solidFill>
                <a:latin typeface="Arial"/>
                <a:cs typeface="Arial"/>
              </a:rPr>
              <a:t>t</a:t>
            </a:r>
            <a:r>
              <a:rPr sz="2850" spc="-9" dirty="0">
                <a:solidFill>
                  <a:srgbClr val="3B3B3B"/>
                </a:solidFill>
                <a:latin typeface="Arial"/>
                <a:cs typeface="Arial"/>
              </a:rPr>
              <a:t>i</a:t>
            </a:r>
            <a:r>
              <a:rPr sz="2850" spc="0" dirty="0">
                <a:solidFill>
                  <a:srgbClr val="3B3B3B"/>
                </a:solidFill>
                <a:latin typeface="Arial"/>
                <a:cs typeface="Arial"/>
              </a:rPr>
              <a:t>p</a:t>
            </a:r>
            <a:r>
              <a:rPr sz="2850" spc="-9" dirty="0">
                <a:solidFill>
                  <a:srgbClr val="3B3B3B"/>
                </a:solidFill>
                <a:latin typeface="Arial"/>
                <a:cs typeface="Arial"/>
              </a:rPr>
              <a:t>l</a:t>
            </a:r>
            <a:r>
              <a:rPr sz="2850" spc="0" dirty="0">
                <a:solidFill>
                  <a:srgbClr val="3B3B3B"/>
                </a:solidFill>
                <a:latin typeface="Arial"/>
                <a:cs typeface="Arial"/>
              </a:rPr>
              <a:t>e</a:t>
            </a:r>
            <a:r>
              <a:rPr sz="2850" spc="98" dirty="0">
                <a:solidFill>
                  <a:srgbClr val="3B3B3B"/>
                </a:solidFill>
                <a:latin typeface="Arial"/>
                <a:cs typeface="Arial"/>
              </a:rPr>
              <a:t> </a:t>
            </a:r>
            <a:r>
              <a:rPr sz="2850" spc="0" dirty="0">
                <a:solidFill>
                  <a:srgbClr val="3B3B3B"/>
                </a:solidFill>
                <a:latin typeface="Arial"/>
                <a:cs typeface="Arial"/>
              </a:rPr>
              <a:t>--ad</a:t>
            </a:r>
            <a:r>
              <a:rPr sz="2850" spc="-14" dirty="0">
                <a:solidFill>
                  <a:srgbClr val="3B3B3B"/>
                </a:solidFill>
                <a:latin typeface="Arial"/>
                <a:cs typeface="Arial"/>
              </a:rPr>
              <a:t>d</a:t>
            </a:r>
            <a:r>
              <a:rPr sz="2850" spc="4" dirty="0">
                <a:solidFill>
                  <a:srgbClr val="3B3B3B"/>
                </a:solidFill>
                <a:latin typeface="Arial"/>
                <a:cs typeface="Arial"/>
              </a:rPr>
              <a:t>t</a:t>
            </a:r>
            <a:r>
              <a:rPr sz="2850" spc="-9" dirty="0">
                <a:solidFill>
                  <a:srgbClr val="3B3B3B"/>
                </a:solidFill>
                <a:latin typeface="Arial"/>
                <a:cs typeface="Arial"/>
              </a:rPr>
              <a:t>a</a:t>
            </a:r>
            <a:r>
              <a:rPr sz="2850" spc="0" dirty="0">
                <a:solidFill>
                  <a:srgbClr val="3B3B3B"/>
                </a:solidFill>
                <a:latin typeface="Arial"/>
                <a:cs typeface="Arial"/>
              </a:rPr>
              <a:t>g</a:t>
            </a:r>
            <a:r>
              <a:rPr sz="2850" spc="106" dirty="0">
                <a:solidFill>
                  <a:srgbClr val="3B3B3B"/>
                </a:solidFill>
                <a:latin typeface="Arial"/>
                <a:cs typeface="Arial"/>
              </a:rPr>
              <a:t> </a:t>
            </a:r>
            <a:r>
              <a:rPr sz="2850" spc="0" dirty="0">
                <a:solidFill>
                  <a:srgbClr val="3B3B3B"/>
                </a:solidFill>
                <a:latin typeface="Arial"/>
                <a:cs typeface="Arial"/>
              </a:rPr>
              <a:t>a</a:t>
            </a:r>
            <a:r>
              <a:rPr sz="2850" spc="-9" dirty="0">
                <a:solidFill>
                  <a:srgbClr val="3B3B3B"/>
                </a:solidFill>
                <a:latin typeface="Arial"/>
                <a:cs typeface="Arial"/>
              </a:rPr>
              <a:t>n</a:t>
            </a:r>
            <a:r>
              <a:rPr sz="2850" spc="0" dirty="0">
                <a:solidFill>
                  <a:srgbClr val="3B3B3B"/>
                </a:solidFill>
                <a:latin typeface="Arial"/>
                <a:cs typeface="Arial"/>
              </a:rPr>
              <a:t>d</a:t>
            </a:r>
            <a:r>
              <a:rPr sz="2850" spc="47" dirty="0">
                <a:solidFill>
                  <a:srgbClr val="3B3B3B"/>
                </a:solidFill>
                <a:latin typeface="Arial"/>
                <a:cs typeface="Arial"/>
              </a:rPr>
              <a:t> </a:t>
            </a:r>
            <a:r>
              <a:rPr sz="2850" spc="0" dirty="0">
                <a:solidFill>
                  <a:srgbClr val="3B3B3B"/>
                </a:solidFill>
                <a:latin typeface="Arial"/>
                <a:cs typeface="Arial"/>
              </a:rPr>
              <a:t>--de</a:t>
            </a:r>
            <a:r>
              <a:rPr sz="2850" spc="-10" dirty="0">
                <a:solidFill>
                  <a:srgbClr val="3B3B3B"/>
                </a:solidFill>
                <a:latin typeface="Arial"/>
                <a:cs typeface="Arial"/>
              </a:rPr>
              <a:t>l</a:t>
            </a:r>
            <a:r>
              <a:rPr sz="2850" spc="4" dirty="0">
                <a:solidFill>
                  <a:srgbClr val="3B3B3B"/>
                </a:solidFill>
                <a:latin typeface="Arial"/>
                <a:cs typeface="Arial"/>
              </a:rPr>
              <a:t>t</a:t>
            </a:r>
            <a:r>
              <a:rPr sz="2850" spc="-10" dirty="0">
                <a:solidFill>
                  <a:srgbClr val="3B3B3B"/>
                </a:solidFill>
                <a:latin typeface="Arial"/>
                <a:cs typeface="Arial"/>
              </a:rPr>
              <a:t>a</a:t>
            </a:r>
            <a:r>
              <a:rPr sz="2850" spc="0" dirty="0">
                <a:solidFill>
                  <a:srgbClr val="3B3B3B"/>
                </a:solidFill>
                <a:latin typeface="Arial"/>
                <a:cs typeface="Arial"/>
              </a:rPr>
              <a:t>g</a:t>
            </a:r>
            <a:endParaRPr sz="2850">
              <a:latin typeface="Arial"/>
              <a:cs typeface="Arial"/>
            </a:endParaRPr>
          </a:p>
        </p:txBody>
      </p:sp>
      <p:sp>
        <p:nvSpPr>
          <p:cNvPr id="5" name="object 5"/>
          <p:cNvSpPr txBox="1"/>
          <p:nvPr/>
        </p:nvSpPr>
        <p:spPr>
          <a:xfrm>
            <a:off x="588010" y="532202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4" name="object 4"/>
          <p:cNvSpPr txBox="1"/>
          <p:nvPr/>
        </p:nvSpPr>
        <p:spPr>
          <a:xfrm>
            <a:off x="588010" y="589225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3" name="object 3"/>
          <p:cNvSpPr txBox="1"/>
          <p:nvPr/>
        </p:nvSpPr>
        <p:spPr>
          <a:xfrm>
            <a:off x="588010" y="6462486"/>
            <a:ext cx="179006" cy="187960"/>
          </a:xfrm>
          <a:prstGeom prst="rect">
            <a:avLst/>
          </a:prstGeom>
        </p:spPr>
        <p:txBody>
          <a:bodyPr wrap="square" lIns="0" tIns="0" rIns="0" bIns="0" rtlCol="0">
            <a:noAutofit/>
          </a:bodyPr>
          <a:lstStyle/>
          <a:p>
            <a:pPr marL="12700">
              <a:lnSpc>
                <a:spcPts val="1325"/>
              </a:lnSpc>
              <a:spcBef>
                <a:spcPts val="66"/>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2" name="object 2"/>
          <p:cNvSpPr txBox="1"/>
          <p:nvPr/>
        </p:nvSpPr>
        <p:spPr>
          <a:xfrm>
            <a:off x="9593580" y="7346119"/>
            <a:ext cx="46088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31/</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5C83C-74CD-818F-C82E-64789DC5376F}"/>
              </a:ext>
            </a:extLst>
          </p:cNvPr>
          <p:cNvSpPr txBox="1"/>
          <p:nvPr/>
        </p:nvSpPr>
        <p:spPr>
          <a:xfrm>
            <a:off x="927100" y="878735"/>
            <a:ext cx="8458200" cy="3139321"/>
          </a:xfrm>
          <a:prstGeom prst="rect">
            <a:avLst/>
          </a:prstGeom>
          <a:noFill/>
        </p:spPr>
        <p:txBody>
          <a:bodyPr wrap="square">
            <a:spAutoFit/>
          </a:bodyPr>
          <a:lstStyle/>
          <a:p>
            <a:pPr algn="just"/>
            <a:r>
              <a:rPr lang="en-US" b="0" i="0" dirty="0">
                <a:solidFill>
                  <a:srgbClr val="252525"/>
                </a:solidFill>
                <a:effectLst/>
                <a:latin typeface="Verdana" panose="020B0604030504040204" pitchFamily="34" charset="0"/>
                <a:ea typeface="Verdana" panose="020B0604030504040204" pitchFamily="34" charset="0"/>
              </a:rPr>
              <a:t>LVM is a tool for logical volume management which includes allocating disks, striping, mirroring and resizing logical volumes.</a:t>
            </a:r>
          </a:p>
          <a:p>
            <a:pPr algn="just"/>
            <a:endParaRPr lang="en-US" dirty="0">
              <a:solidFill>
                <a:srgbClr val="252525"/>
              </a:solidFill>
              <a:latin typeface="Verdana" panose="020B0604030504040204" pitchFamily="34" charset="0"/>
              <a:ea typeface="Verdana" panose="020B0604030504040204" pitchFamily="34" charset="0"/>
            </a:endParaRPr>
          </a:p>
          <a:p>
            <a:pPr algn="just"/>
            <a:r>
              <a:rPr lang="en-US" b="0" i="0" dirty="0">
                <a:solidFill>
                  <a:srgbClr val="252525"/>
                </a:solidFill>
                <a:effectLst/>
                <a:latin typeface="Verdana" panose="020B0604030504040204" pitchFamily="34" charset="0"/>
                <a:ea typeface="Verdana" panose="020B0604030504040204" pitchFamily="34" charset="0"/>
              </a:rPr>
              <a:t>With LVM, a hard drive or set of hard drives is allocated to one or more </a:t>
            </a:r>
            <a:r>
              <a:rPr lang="en-US" b="0" i="1" dirty="0">
                <a:solidFill>
                  <a:srgbClr val="252525"/>
                </a:solidFill>
                <a:effectLst/>
                <a:latin typeface="Verdana" panose="020B0604030504040204" pitchFamily="34" charset="0"/>
                <a:ea typeface="Verdana" panose="020B0604030504040204" pitchFamily="34" charset="0"/>
              </a:rPr>
              <a:t>physical volumes</a:t>
            </a:r>
            <a:r>
              <a:rPr lang="en-US" b="0" i="0" dirty="0">
                <a:solidFill>
                  <a:srgbClr val="252525"/>
                </a:solidFill>
                <a:effectLst/>
                <a:latin typeface="Verdana" panose="020B0604030504040204" pitchFamily="34" charset="0"/>
                <a:ea typeface="Verdana" panose="020B0604030504040204" pitchFamily="34" charset="0"/>
              </a:rPr>
              <a:t>. LVM physical volumes can be placed on other block devices which might span two or more disks.</a:t>
            </a:r>
          </a:p>
          <a:p>
            <a:pPr algn="just"/>
            <a:endParaRPr lang="en-US" dirty="0">
              <a:solidFill>
                <a:srgbClr val="252525"/>
              </a:solidFill>
              <a:latin typeface="Verdana" panose="020B0604030504040204" pitchFamily="34" charset="0"/>
              <a:ea typeface="Verdana" panose="020B0604030504040204" pitchFamily="34" charset="0"/>
            </a:endParaRPr>
          </a:p>
          <a:p>
            <a:pPr algn="just"/>
            <a:r>
              <a:rPr lang="en-US" b="0" i="0" dirty="0">
                <a:solidFill>
                  <a:srgbClr val="252525"/>
                </a:solidFill>
                <a:effectLst/>
                <a:latin typeface="Verdana" panose="020B0604030504040204" pitchFamily="34" charset="0"/>
                <a:ea typeface="Verdana" panose="020B0604030504040204" pitchFamily="34" charset="0"/>
              </a:rPr>
              <a:t>Since a physical volume cannot span over multiple drives, to span over more than one drive, create one or more physical volumes per drive.</a:t>
            </a:r>
          </a:p>
          <a:p>
            <a:pPr algn="just"/>
            <a:endParaRPr lang="en-US" dirty="0">
              <a:solidFill>
                <a:srgbClr val="252525"/>
              </a:solidFill>
              <a:latin typeface="Verdana" panose="020B0604030504040204" pitchFamily="34" charset="0"/>
              <a:ea typeface="Verdana" panose="020B0604030504040204" pitchFamily="34" charset="0"/>
            </a:endParaRPr>
          </a:p>
          <a:p>
            <a:pPr algn="just"/>
            <a:endParaRPr lang="en-IN" dirty="0">
              <a:latin typeface="Verdana" panose="020B0604030504040204" pitchFamily="34" charset="0"/>
              <a:ea typeface="Verdana" panose="020B0604030504040204" pitchFamily="34" charset="0"/>
            </a:endParaRPr>
          </a:p>
        </p:txBody>
      </p:sp>
      <p:pic>
        <p:nvPicPr>
          <p:cNvPr id="1026" name="Picture 2" descr="Logical Volumes">
            <a:extLst>
              <a:ext uri="{FF2B5EF4-FFF2-40B4-BE49-F238E27FC236}">
                <a16:creationId xmlns:a16="http://schemas.microsoft.com/office/drawing/2014/main" id="{39C0B590-1D55-4021-2933-D1DC7C722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3625850"/>
            <a:ext cx="7010400" cy="367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2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63FF7-B4F4-757C-4D02-2D8508256298}"/>
              </a:ext>
            </a:extLst>
          </p:cNvPr>
          <p:cNvSpPr txBox="1"/>
          <p:nvPr/>
        </p:nvSpPr>
        <p:spPr>
          <a:xfrm>
            <a:off x="317500" y="654050"/>
            <a:ext cx="9067800" cy="2246769"/>
          </a:xfrm>
          <a:prstGeom prst="rect">
            <a:avLst/>
          </a:prstGeom>
          <a:noFill/>
        </p:spPr>
        <p:txBody>
          <a:bodyPr wrap="square">
            <a:spAutoFit/>
          </a:bodyPr>
          <a:lstStyle/>
          <a:p>
            <a:pPr algn="just"/>
            <a:r>
              <a:rPr lang="en-IN" sz="2000" dirty="0">
                <a:latin typeface="Verdana" panose="020B0604030504040204" pitchFamily="34" charset="0"/>
                <a:ea typeface="Verdana" panose="020B0604030504040204" pitchFamily="34" charset="0"/>
              </a:rPr>
              <a:t>The volume groups can be divided into logical volumes, which are assigned mount points, such as /home and / and file system types, such as ext2 or ext3. When "partitions" reach their full capacity, free space from the volume group can be added to the logical volume to increase the size of the partition. When a new hard drive is added to the system, it can be added to the volume group, and partitions that are logical volumes can be increased in size.</a:t>
            </a:r>
          </a:p>
        </p:txBody>
      </p:sp>
    </p:spTree>
    <p:extLst>
      <p:ext uri="{BB962C8B-B14F-4D97-AF65-F5344CB8AC3E}">
        <p14:creationId xmlns:p14="http://schemas.microsoft.com/office/powerpoint/2010/main" val="247232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2664460" y="659716"/>
            <a:ext cx="2376070"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Common</a:t>
            </a:r>
            <a:endParaRPr sz="4400">
              <a:latin typeface="Arial"/>
              <a:cs typeface="Arial"/>
            </a:endParaRPr>
          </a:p>
        </p:txBody>
      </p:sp>
      <p:sp>
        <p:nvSpPr>
          <p:cNvPr id="14" name="object 14"/>
          <p:cNvSpPr txBox="1"/>
          <p:nvPr/>
        </p:nvSpPr>
        <p:spPr>
          <a:xfrm>
            <a:off x="5085740" y="659716"/>
            <a:ext cx="2406800"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p</a:t>
            </a:r>
            <a:r>
              <a:rPr sz="4400" spc="-4" dirty="0">
                <a:solidFill>
                  <a:srgbClr val="3B3B3B"/>
                </a:solidFill>
                <a:latin typeface="Arial"/>
                <a:cs typeface="Arial"/>
              </a:rPr>
              <a:t>r</a:t>
            </a:r>
            <a:r>
              <a:rPr sz="4400" spc="0" dirty="0">
                <a:solidFill>
                  <a:srgbClr val="3B3B3B"/>
                </a:solidFill>
                <a:latin typeface="Arial"/>
                <a:cs typeface="Arial"/>
              </a:rPr>
              <a:t>oblems</a:t>
            </a:r>
            <a:endParaRPr sz="4400">
              <a:latin typeface="Arial"/>
              <a:cs typeface="Arial"/>
            </a:endParaRPr>
          </a:p>
        </p:txBody>
      </p:sp>
      <p:sp>
        <p:nvSpPr>
          <p:cNvPr id="13" name="object 13"/>
          <p:cNvSpPr txBox="1"/>
          <p:nvPr/>
        </p:nvSpPr>
        <p:spPr>
          <a:xfrm>
            <a:off x="923290" y="1795398"/>
            <a:ext cx="5762706" cy="1703069"/>
          </a:xfrm>
          <a:prstGeom prst="rect">
            <a:avLst/>
          </a:prstGeom>
        </p:spPr>
        <p:txBody>
          <a:bodyPr wrap="square" lIns="0" tIns="0" rIns="0" bIns="0" rtlCol="0">
            <a:noAutofit/>
          </a:bodyPr>
          <a:lstStyle/>
          <a:p>
            <a:pPr marL="12700" marR="57398">
              <a:lnSpc>
                <a:spcPts val="3370"/>
              </a:lnSpc>
              <a:spcBef>
                <a:spcPts val="168"/>
              </a:spcBef>
            </a:pPr>
            <a:r>
              <a:rPr sz="3200" spc="4" dirty="0">
                <a:solidFill>
                  <a:srgbClr val="3B3B3B"/>
                </a:solidFill>
                <a:latin typeface="Arial"/>
                <a:cs typeface="Arial"/>
              </a:rPr>
              <a:t>R</a:t>
            </a:r>
            <a:r>
              <a:rPr sz="3200" spc="0" dirty="0">
                <a:solidFill>
                  <a:srgbClr val="3B3B3B"/>
                </a:solidFill>
                <a:latin typeface="Arial"/>
                <a:cs typeface="Arial"/>
              </a:rPr>
              <a:t>e</a:t>
            </a:r>
            <a:r>
              <a:rPr sz="3200" spc="4" dirty="0">
                <a:solidFill>
                  <a:srgbClr val="3B3B3B"/>
                </a:solidFill>
                <a:latin typeface="Arial"/>
                <a:cs typeface="Arial"/>
              </a:rPr>
              <a:t>s</a:t>
            </a:r>
            <a:r>
              <a:rPr sz="3200" spc="0" dirty="0">
                <a:solidFill>
                  <a:srgbClr val="3B3B3B"/>
                </a:solidFill>
                <a:latin typeface="Arial"/>
                <a:cs typeface="Arial"/>
              </a:rPr>
              <a:t>i</a:t>
            </a:r>
            <a:r>
              <a:rPr sz="3200" spc="4" dirty="0">
                <a:solidFill>
                  <a:srgbClr val="3B3B3B"/>
                </a:solidFill>
                <a:latin typeface="Arial"/>
                <a:cs typeface="Arial"/>
              </a:rPr>
              <a:t>z</a:t>
            </a:r>
            <a:r>
              <a:rPr sz="3200" spc="0" dirty="0">
                <a:solidFill>
                  <a:srgbClr val="3B3B3B"/>
                </a:solidFill>
                <a:latin typeface="Arial"/>
                <a:cs typeface="Arial"/>
              </a:rPr>
              <a:t>e </a:t>
            </a:r>
            <a:r>
              <a:rPr sz="3200" spc="4" dirty="0">
                <a:solidFill>
                  <a:srgbClr val="3B3B3B"/>
                </a:solidFill>
                <a:latin typeface="Arial"/>
                <a:cs typeface="Arial"/>
              </a:rPr>
              <a:t>pa</a:t>
            </a:r>
            <a:r>
              <a:rPr sz="3200" spc="0" dirty="0">
                <a:solidFill>
                  <a:srgbClr val="3B3B3B"/>
                </a:solidFill>
                <a:latin typeface="Arial"/>
                <a:cs typeface="Arial"/>
              </a:rPr>
              <a:t>rt</a:t>
            </a:r>
            <a:r>
              <a:rPr sz="3200" spc="-14" dirty="0">
                <a:solidFill>
                  <a:srgbClr val="3B3B3B"/>
                </a:solidFill>
                <a:latin typeface="Arial"/>
                <a:cs typeface="Arial"/>
              </a:rPr>
              <a:t>i</a:t>
            </a:r>
            <a:r>
              <a:rPr sz="3200" spc="0" dirty="0">
                <a:solidFill>
                  <a:srgbClr val="3B3B3B"/>
                </a:solidFill>
                <a:latin typeface="Arial"/>
                <a:cs typeface="Arial"/>
              </a:rPr>
              <a:t>ti</a:t>
            </a:r>
            <a:r>
              <a:rPr sz="3200" spc="4" dirty="0">
                <a:solidFill>
                  <a:srgbClr val="3B3B3B"/>
                </a:solidFill>
                <a:latin typeface="Arial"/>
                <a:cs typeface="Arial"/>
              </a:rPr>
              <a:t>on</a:t>
            </a:r>
            <a:r>
              <a:rPr sz="3200" spc="0" dirty="0">
                <a:solidFill>
                  <a:srgbClr val="3B3B3B"/>
                </a:solidFill>
                <a:latin typeface="Arial"/>
                <a:cs typeface="Arial"/>
              </a:rPr>
              <a:t>?</a:t>
            </a:r>
            <a:endParaRPr sz="3200">
              <a:latin typeface="Arial"/>
              <a:cs typeface="Arial"/>
            </a:endParaRPr>
          </a:p>
          <a:p>
            <a:pPr marL="12700">
              <a:lnSpc>
                <a:spcPct val="130208"/>
              </a:lnSpc>
              <a:spcBef>
                <a:spcPts val="716"/>
              </a:spcBef>
            </a:pPr>
            <a:r>
              <a:rPr sz="3200" spc="4" dirty="0">
                <a:solidFill>
                  <a:srgbClr val="3B3B3B"/>
                </a:solidFill>
                <a:latin typeface="Arial"/>
                <a:cs typeface="Arial"/>
              </a:rPr>
              <a:t>U</a:t>
            </a:r>
            <a:r>
              <a:rPr sz="3200" spc="0" dirty="0">
                <a:solidFill>
                  <a:srgbClr val="3B3B3B"/>
                </a:solidFill>
                <a:latin typeface="Arial"/>
                <a:cs typeface="Arial"/>
              </a:rPr>
              <a:t>se </a:t>
            </a:r>
            <a:r>
              <a:rPr sz="3200" spc="4" dirty="0">
                <a:solidFill>
                  <a:srgbClr val="3B3B3B"/>
                </a:solidFill>
                <a:latin typeface="Arial"/>
                <a:cs typeface="Arial"/>
              </a:rPr>
              <a:t>sp</a:t>
            </a:r>
            <a:r>
              <a:rPr sz="3200" spc="0" dirty="0">
                <a:solidFill>
                  <a:srgbClr val="3B3B3B"/>
                </a:solidFill>
                <a:latin typeface="Arial"/>
                <a:cs typeface="Arial"/>
              </a:rPr>
              <a:t>a</a:t>
            </a:r>
            <a:r>
              <a:rPr sz="3200" spc="4" dirty="0">
                <a:solidFill>
                  <a:srgbClr val="3B3B3B"/>
                </a:solidFill>
                <a:latin typeface="Arial"/>
                <a:cs typeface="Arial"/>
              </a:rPr>
              <a:t>c</a:t>
            </a:r>
            <a:r>
              <a:rPr sz="3200" spc="0" dirty="0">
                <a:solidFill>
                  <a:srgbClr val="3B3B3B"/>
                </a:solidFill>
                <a:latin typeface="Arial"/>
                <a:cs typeface="Arial"/>
              </a:rPr>
              <a:t>e </a:t>
            </a:r>
            <a:r>
              <a:rPr sz="3200" spc="4" dirty="0">
                <a:solidFill>
                  <a:srgbClr val="3B3B3B"/>
                </a:solidFill>
                <a:latin typeface="Arial"/>
                <a:cs typeface="Arial"/>
              </a:rPr>
              <a:t>o</a:t>
            </a:r>
            <a:r>
              <a:rPr sz="3200" spc="0" dirty="0">
                <a:solidFill>
                  <a:srgbClr val="3B3B3B"/>
                </a:solidFill>
                <a:latin typeface="Arial"/>
                <a:cs typeface="Arial"/>
              </a:rPr>
              <a:t>n </a:t>
            </a:r>
            <a:r>
              <a:rPr sz="3200" spc="4" dirty="0">
                <a:solidFill>
                  <a:srgbClr val="3B3B3B"/>
                </a:solidFill>
                <a:latin typeface="Arial"/>
                <a:cs typeface="Arial"/>
              </a:rPr>
              <a:t>sep</a:t>
            </a:r>
            <a:r>
              <a:rPr sz="3200" spc="0" dirty="0">
                <a:solidFill>
                  <a:srgbClr val="3B3B3B"/>
                </a:solidFill>
                <a:latin typeface="Arial"/>
                <a:cs typeface="Arial"/>
              </a:rPr>
              <a:t>ar</a:t>
            </a:r>
            <a:r>
              <a:rPr sz="3200" spc="4" dirty="0">
                <a:solidFill>
                  <a:srgbClr val="3B3B3B"/>
                </a:solidFill>
                <a:latin typeface="Arial"/>
                <a:cs typeface="Arial"/>
              </a:rPr>
              <a:t>a</a:t>
            </a:r>
            <a:r>
              <a:rPr sz="3200" spc="0" dirty="0">
                <a:solidFill>
                  <a:srgbClr val="3B3B3B"/>
                </a:solidFill>
                <a:latin typeface="Arial"/>
                <a:cs typeface="Arial"/>
              </a:rPr>
              <a:t>t</a:t>
            </a:r>
            <a:r>
              <a:rPr sz="3200" spc="4" dirty="0">
                <a:solidFill>
                  <a:srgbClr val="3B3B3B"/>
                </a:solidFill>
                <a:latin typeface="Arial"/>
                <a:cs typeface="Arial"/>
              </a:rPr>
              <a:t>e</a:t>
            </a:r>
            <a:r>
              <a:rPr sz="3200" spc="0" dirty="0">
                <a:solidFill>
                  <a:srgbClr val="3B3B3B"/>
                </a:solidFill>
                <a:latin typeface="Arial"/>
                <a:cs typeface="Arial"/>
              </a:rPr>
              <a:t>d </a:t>
            </a:r>
            <a:r>
              <a:rPr sz="3200" spc="4" dirty="0">
                <a:solidFill>
                  <a:srgbClr val="3B3B3B"/>
                </a:solidFill>
                <a:latin typeface="Arial"/>
                <a:cs typeface="Arial"/>
              </a:rPr>
              <a:t>d</a:t>
            </a:r>
            <a:r>
              <a:rPr sz="3200" spc="0" dirty="0">
                <a:solidFill>
                  <a:srgbClr val="3B3B3B"/>
                </a:solidFill>
                <a:latin typeface="Arial"/>
                <a:cs typeface="Arial"/>
              </a:rPr>
              <a:t>i</a:t>
            </a:r>
            <a:r>
              <a:rPr sz="3200" spc="4" dirty="0">
                <a:solidFill>
                  <a:srgbClr val="3B3B3B"/>
                </a:solidFill>
                <a:latin typeface="Arial"/>
                <a:cs typeface="Arial"/>
              </a:rPr>
              <a:t>s</a:t>
            </a:r>
            <a:r>
              <a:rPr sz="3200" spc="0" dirty="0">
                <a:solidFill>
                  <a:srgbClr val="3B3B3B"/>
                </a:solidFill>
                <a:latin typeface="Arial"/>
                <a:cs typeface="Arial"/>
              </a:rPr>
              <a:t>k</a:t>
            </a:r>
            <a:r>
              <a:rPr sz="3200" spc="4" dirty="0">
                <a:solidFill>
                  <a:srgbClr val="3B3B3B"/>
                </a:solidFill>
                <a:latin typeface="Arial"/>
                <a:cs typeface="Arial"/>
              </a:rPr>
              <a:t>s</a:t>
            </a:r>
            <a:r>
              <a:rPr sz="3200" spc="0" dirty="0">
                <a:solidFill>
                  <a:srgbClr val="3B3B3B"/>
                </a:solidFill>
                <a:latin typeface="Arial"/>
                <a:cs typeface="Arial"/>
              </a:rPr>
              <a:t>? </a:t>
            </a:r>
            <a:r>
              <a:rPr sz="3200" spc="4" dirty="0">
                <a:solidFill>
                  <a:srgbClr val="3B3B3B"/>
                </a:solidFill>
                <a:latin typeface="Arial"/>
                <a:cs typeface="Arial"/>
              </a:rPr>
              <a:t>U</a:t>
            </a:r>
            <a:r>
              <a:rPr sz="3200" spc="0" dirty="0">
                <a:solidFill>
                  <a:srgbClr val="3B3B3B"/>
                </a:solidFill>
                <a:latin typeface="Arial"/>
                <a:cs typeface="Arial"/>
              </a:rPr>
              <a:t>se </a:t>
            </a:r>
            <a:r>
              <a:rPr sz="3200" spc="4" dirty="0">
                <a:solidFill>
                  <a:srgbClr val="3B3B3B"/>
                </a:solidFill>
                <a:latin typeface="Arial"/>
                <a:cs typeface="Arial"/>
              </a:rPr>
              <a:t>sp</a:t>
            </a:r>
            <a:r>
              <a:rPr sz="3200" spc="0" dirty="0">
                <a:solidFill>
                  <a:srgbClr val="3B3B3B"/>
                </a:solidFill>
                <a:latin typeface="Arial"/>
                <a:cs typeface="Arial"/>
              </a:rPr>
              <a:t>e</a:t>
            </a:r>
            <a:r>
              <a:rPr sz="3200" spc="4" dirty="0">
                <a:solidFill>
                  <a:srgbClr val="3B3B3B"/>
                </a:solidFill>
                <a:latin typeface="Arial"/>
                <a:cs typeface="Arial"/>
              </a:rPr>
              <a:t>e</a:t>
            </a:r>
            <a:r>
              <a:rPr sz="3200" spc="0" dirty="0">
                <a:solidFill>
                  <a:srgbClr val="3B3B3B"/>
                </a:solidFill>
                <a:latin typeface="Arial"/>
                <a:cs typeface="Arial"/>
              </a:rPr>
              <a:t>d </a:t>
            </a:r>
            <a:r>
              <a:rPr sz="3200" spc="4" dirty="0">
                <a:solidFill>
                  <a:srgbClr val="3B3B3B"/>
                </a:solidFill>
                <a:latin typeface="Arial"/>
                <a:cs typeface="Arial"/>
              </a:rPr>
              <a:t>o</a:t>
            </a:r>
            <a:r>
              <a:rPr sz="3200" spc="0" dirty="0">
                <a:solidFill>
                  <a:srgbClr val="3B3B3B"/>
                </a:solidFill>
                <a:latin typeface="Arial"/>
                <a:cs typeface="Arial"/>
              </a:rPr>
              <a:t>f</a:t>
            </a:r>
            <a:r>
              <a:rPr sz="3200" spc="-9" dirty="0">
                <a:solidFill>
                  <a:srgbClr val="3B3B3B"/>
                </a:solidFill>
                <a:latin typeface="Arial"/>
                <a:cs typeface="Arial"/>
              </a:rPr>
              <a:t> </a:t>
            </a:r>
            <a:r>
              <a:rPr sz="3200" spc="0" dirty="0">
                <a:solidFill>
                  <a:srgbClr val="3B3B3B"/>
                </a:solidFill>
                <a:latin typeface="Arial"/>
                <a:cs typeface="Arial"/>
              </a:rPr>
              <a:t>multip</a:t>
            </a:r>
            <a:r>
              <a:rPr sz="3200" spc="-9" dirty="0">
                <a:solidFill>
                  <a:srgbClr val="3B3B3B"/>
                </a:solidFill>
                <a:latin typeface="Arial"/>
                <a:cs typeface="Arial"/>
              </a:rPr>
              <a:t>l</a:t>
            </a:r>
            <a:r>
              <a:rPr sz="3200" spc="0" dirty="0">
                <a:solidFill>
                  <a:srgbClr val="3B3B3B"/>
                </a:solidFill>
                <a:latin typeface="Arial"/>
                <a:cs typeface="Arial"/>
              </a:rPr>
              <a:t>e </a:t>
            </a:r>
            <a:r>
              <a:rPr sz="3200" spc="4" dirty="0">
                <a:solidFill>
                  <a:srgbClr val="3B3B3B"/>
                </a:solidFill>
                <a:latin typeface="Arial"/>
                <a:cs typeface="Arial"/>
              </a:rPr>
              <a:t>de</a:t>
            </a:r>
            <a:r>
              <a:rPr sz="3200" spc="0" dirty="0">
                <a:solidFill>
                  <a:srgbClr val="3B3B3B"/>
                </a:solidFill>
                <a:latin typeface="Arial"/>
                <a:cs typeface="Arial"/>
              </a:rPr>
              <a:t>vi</a:t>
            </a:r>
            <a:r>
              <a:rPr sz="3200" spc="4" dirty="0">
                <a:solidFill>
                  <a:srgbClr val="3B3B3B"/>
                </a:solidFill>
                <a:latin typeface="Arial"/>
                <a:cs typeface="Arial"/>
              </a:rPr>
              <a:t>ces</a:t>
            </a:r>
            <a:r>
              <a:rPr sz="3200" spc="0" dirty="0">
                <a:solidFill>
                  <a:srgbClr val="3B3B3B"/>
                </a:solidFill>
                <a:latin typeface="Arial"/>
                <a:cs typeface="Arial"/>
              </a:rPr>
              <a:t>?</a:t>
            </a:r>
            <a:endParaRPr sz="3200">
              <a:latin typeface="Arial"/>
              <a:cs typeface="Arial"/>
            </a:endParaRPr>
          </a:p>
        </p:txBody>
      </p:sp>
      <p:sp>
        <p:nvSpPr>
          <p:cNvPr id="12" name="object 12"/>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1" name="object 11"/>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0" name="object 10"/>
          <p:cNvSpPr txBox="1"/>
          <p:nvPr/>
        </p:nvSpPr>
        <p:spPr>
          <a:xfrm>
            <a:off x="599440" y="3173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9" name="object 9"/>
          <p:cNvSpPr txBox="1"/>
          <p:nvPr/>
        </p:nvSpPr>
        <p:spPr>
          <a:xfrm>
            <a:off x="923290" y="3702938"/>
            <a:ext cx="4642978" cy="431800"/>
          </a:xfrm>
          <a:prstGeom prst="rect">
            <a:avLst/>
          </a:prstGeom>
        </p:spPr>
        <p:txBody>
          <a:bodyPr wrap="square" lIns="0" tIns="0" rIns="0" bIns="0" rtlCol="0">
            <a:noAutofit/>
          </a:bodyPr>
          <a:lstStyle/>
          <a:p>
            <a:pPr marL="12700">
              <a:lnSpc>
                <a:spcPts val="3370"/>
              </a:lnSpc>
              <a:spcBef>
                <a:spcPts val="168"/>
              </a:spcBef>
            </a:pPr>
            <a:r>
              <a:rPr sz="3200" spc="-50" dirty="0">
                <a:solidFill>
                  <a:srgbClr val="3B3B3B"/>
                </a:solidFill>
                <a:latin typeface="Arial"/>
                <a:cs typeface="Arial"/>
              </a:rPr>
              <a:t>W</a:t>
            </a:r>
            <a:r>
              <a:rPr sz="3200" spc="-4" dirty="0">
                <a:solidFill>
                  <a:srgbClr val="3B3B3B"/>
                </a:solidFill>
                <a:latin typeface="Arial"/>
                <a:cs typeface="Arial"/>
              </a:rPr>
              <a:t>r</a:t>
            </a:r>
            <a:r>
              <a:rPr sz="3200" spc="0" dirty="0">
                <a:solidFill>
                  <a:srgbClr val="3B3B3B"/>
                </a:solidFill>
                <a:latin typeface="Arial"/>
                <a:cs typeface="Arial"/>
              </a:rPr>
              <a:t>ite </a:t>
            </a:r>
            <a:r>
              <a:rPr sz="3200" spc="4" dirty="0">
                <a:solidFill>
                  <a:srgbClr val="3B3B3B"/>
                </a:solidFill>
                <a:latin typeface="Arial"/>
                <a:cs typeface="Arial"/>
              </a:rPr>
              <a:t>sa</a:t>
            </a:r>
            <a:r>
              <a:rPr sz="3200" spc="-4" dirty="0">
                <a:solidFill>
                  <a:srgbClr val="3B3B3B"/>
                </a:solidFill>
                <a:latin typeface="Arial"/>
                <a:cs typeface="Arial"/>
              </a:rPr>
              <a:t>m</a:t>
            </a:r>
            <a:r>
              <a:rPr sz="3200" spc="0" dirty="0">
                <a:solidFill>
                  <a:srgbClr val="3B3B3B"/>
                </a:solidFill>
                <a:latin typeface="Arial"/>
                <a:cs typeface="Arial"/>
              </a:rPr>
              <a:t>e </a:t>
            </a:r>
            <a:r>
              <a:rPr sz="3200" spc="4" dirty="0">
                <a:solidFill>
                  <a:srgbClr val="3B3B3B"/>
                </a:solidFill>
                <a:latin typeface="Arial"/>
                <a:cs typeface="Arial"/>
              </a:rPr>
              <a:t>da</a:t>
            </a:r>
            <a:r>
              <a:rPr sz="3200" spc="-9" dirty="0">
                <a:solidFill>
                  <a:srgbClr val="3B3B3B"/>
                </a:solidFill>
                <a:latin typeface="Arial"/>
                <a:cs typeface="Arial"/>
              </a:rPr>
              <a:t>t</a:t>
            </a:r>
            <a:r>
              <a:rPr sz="3200" spc="0" dirty="0">
                <a:solidFill>
                  <a:srgbClr val="3B3B3B"/>
                </a:solidFill>
                <a:latin typeface="Arial"/>
                <a:cs typeface="Arial"/>
              </a:rPr>
              <a:t>a </a:t>
            </a:r>
            <a:r>
              <a:rPr sz="3200" spc="4" dirty="0">
                <a:solidFill>
                  <a:srgbClr val="3B3B3B"/>
                </a:solidFill>
                <a:latin typeface="Arial"/>
                <a:cs typeface="Arial"/>
              </a:rPr>
              <a:t>o</a:t>
            </a:r>
            <a:r>
              <a:rPr sz="3200" spc="0" dirty="0">
                <a:solidFill>
                  <a:srgbClr val="3B3B3B"/>
                </a:solidFill>
                <a:latin typeface="Arial"/>
                <a:cs typeface="Arial"/>
              </a:rPr>
              <a:t>n m</a:t>
            </a:r>
            <a:r>
              <a:rPr sz="3200" spc="4" dirty="0">
                <a:solidFill>
                  <a:srgbClr val="3B3B3B"/>
                </a:solidFill>
                <a:latin typeface="Arial"/>
                <a:cs typeface="Arial"/>
              </a:rPr>
              <a:t>o</a:t>
            </a:r>
            <a:r>
              <a:rPr sz="3200" spc="-4" dirty="0">
                <a:solidFill>
                  <a:srgbClr val="3B3B3B"/>
                </a:solidFill>
                <a:latin typeface="Arial"/>
                <a:cs typeface="Arial"/>
              </a:rPr>
              <a:t>r</a:t>
            </a:r>
            <a:r>
              <a:rPr sz="3200" spc="0" dirty="0">
                <a:solidFill>
                  <a:srgbClr val="3B3B3B"/>
                </a:solidFill>
                <a:latin typeface="Arial"/>
                <a:cs typeface="Arial"/>
              </a:rPr>
              <a:t>e</a:t>
            </a:r>
            <a:endParaRPr sz="3200">
              <a:latin typeface="Arial"/>
              <a:cs typeface="Arial"/>
            </a:endParaRPr>
          </a:p>
        </p:txBody>
      </p:sp>
      <p:sp>
        <p:nvSpPr>
          <p:cNvPr id="8" name="object 8"/>
          <p:cNvSpPr txBox="1"/>
          <p:nvPr/>
        </p:nvSpPr>
        <p:spPr>
          <a:xfrm>
            <a:off x="5593232" y="3702938"/>
            <a:ext cx="1694140"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de</a:t>
            </a:r>
            <a:r>
              <a:rPr sz="3200" spc="0" dirty="0">
                <a:solidFill>
                  <a:srgbClr val="3B3B3B"/>
                </a:solidFill>
                <a:latin typeface="Arial"/>
                <a:cs typeface="Arial"/>
              </a:rPr>
              <a:t>vi</a:t>
            </a:r>
            <a:r>
              <a:rPr sz="3200" spc="4" dirty="0">
                <a:solidFill>
                  <a:srgbClr val="3B3B3B"/>
                </a:solidFill>
                <a:latin typeface="Arial"/>
                <a:cs typeface="Arial"/>
              </a:rPr>
              <a:t>ces</a:t>
            </a:r>
            <a:r>
              <a:rPr sz="3200" spc="0" dirty="0">
                <a:solidFill>
                  <a:srgbClr val="3B3B3B"/>
                </a:solidFill>
                <a:latin typeface="Arial"/>
                <a:cs typeface="Arial"/>
              </a:rPr>
              <a:t>?</a:t>
            </a:r>
            <a:endParaRPr sz="3200">
              <a:latin typeface="Arial"/>
              <a:cs typeface="Arial"/>
            </a:endParaRPr>
          </a:p>
        </p:txBody>
      </p:sp>
      <p:sp>
        <p:nvSpPr>
          <p:cNvPr id="7" name="object 7"/>
          <p:cNvSpPr txBox="1"/>
          <p:nvPr/>
        </p:nvSpPr>
        <p:spPr>
          <a:xfrm>
            <a:off x="599440" y="380954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6" name="object 6"/>
          <p:cNvSpPr txBox="1"/>
          <p:nvPr/>
        </p:nvSpPr>
        <p:spPr>
          <a:xfrm>
            <a:off x="923290" y="4339208"/>
            <a:ext cx="1444610"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B</a:t>
            </a:r>
            <a:r>
              <a:rPr sz="3200" spc="0" dirty="0">
                <a:solidFill>
                  <a:srgbClr val="3B3B3B"/>
                </a:solidFill>
                <a:latin typeface="Arial"/>
                <a:cs typeface="Arial"/>
              </a:rPr>
              <a:t>a</a:t>
            </a:r>
            <a:r>
              <a:rPr sz="3200" spc="4" dirty="0">
                <a:solidFill>
                  <a:srgbClr val="3B3B3B"/>
                </a:solidFill>
                <a:latin typeface="Arial"/>
                <a:cs typeface="Arial"/>
              </a:rPr>
              <a:t>cku</a:t>
            </a:r>
            <a:r>
              <a:rPr sz="3200" spc="0" dirty="0">
                <a:solidFill>
                  <a:srgbClr val="3B3B3B"/>
                </a:solidFill>
                <a:latin typeface="Arial"/>
                <a:cs typeface="Arial"/>
              </a:rPr>
              <a:t>p</a:t>
            </a:r>
            <a:endParaRPr sz="3200">
              <a:latin typeface="Arial"/>
              <a:cs typeface="Arial"/>
            </a:endParaRPr>
          </a:p>
        </p:txBody>
      </p:sp>
      <p:sp>
        <p:nvSpPr>
          <p:cNvPr id="5" name="object 5"/>
          <p:cNvSpPr txBox="1"/>
          <p:nvPr/>
        </p:nvSpPr>
        <p:spPr>
          <a:xfrm>
            <a:off x="2394864" y="4339208"/>
            <a:ext cx="969122"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u</a:t>
            </a:r>
            <a:r>
              <a:rPr sz="3200" spc="4" dirty="0">
                <a:solidFill>
                  <a:srgbClr val="3B3B3B"/>
                </a:solidFill>
                <a:latin typeface="Arial"/>
                <a:cs typeface="Arial"/>
              </a:rPr>
              <a:t>se</a:t>
            </a:r>
            <a:r>
              <a:rPr sz="3200" spc="0" dirty="0">
                <a:solidFill>
                  <a:srgbClr val="3B3B3B"/>
                </a:solidFill>
                <a:latin typeface="Arial"/>
                <a:cs typeface="Arial"/>
              </a:rPr>
              <a:t>d</a:t>
            </a:r>
            <a:endParaRPr sz="3200">
              <a:latin typeface="Arial"/>
              <a:cs typeface="Arial"/>
            </a:endParaRPr>
          </a:p>
        </p:txBody>
      </p:sp>
      <p:sp>
        <p:nvSpPr>
          <p:cNvPr id="4" name="object 4"/>
          <p:cNvSpPr txBox="1"/>
          <p:nvPr/>
        </p:nvSpPr>
        <p:spPr>
          <a:xfrm>
            <a:off x="3390137" y="4339208"/>
            <a:ext cx="2120453"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files</a:t>
            </a:r>
            <a:r>
              <a:rPr sz="3200" spc="4" dirty="0">
                <a:solidFill>
                  <a:srgbClr val="3B3B3B"/>
                </a:solidFill>
                <a:latin typeface="Arial"/>
                <a:cs typeface="Arial"/>
              </a:rPr>
              <a:t>ys</a:t>
            </a:r>
            <a:r>
              <a:rPr sz="3200" spc="0" dirty="0">
                <a:solidFill>
                  <a:srgbClr val="3B3B3B"/>
                </a:solidFill>
                <a:latin typeface="Arial"/>
                <a:cs typeface="Arial"/>
              </a:rPr>
              <a:t>t</a:t>
            </a:r>
            <a:r>
              <a:rPr sz="3200" spc="4" dirty="0">
                <a:solidFill>
                  <a:srgbClr val="3B3B3B"/>
                </a:solidFill>
                <a:latin typeface="Arial"/>
                <a:cs typeface="Arial"/>
              </a:rPr>
              <a:t>e</a:t>
            </a:r>
            <a:r>
              <a:rPr sz="3200" spc="-4" dirty="0">
                <a:solidFill>
                  <a:srgbClr val="3B3B3B"/>
                </a:solidFill>
                <a:latin typeface="Arial"/>
                <a:cs typeface="Arial"/>
              </a:rPr>
              <a:t>m</a:t>
            </a:r>
            <a:r>
              <a:rPr sz="3200" spc="0" dirty="0">
                <a:solidFill>
                  <a:srgbClr val="3B3B3B"/>
                </a:solidFill>
                <a:latin typeface="Arial"/>
                <a:cs typeface="Arial"/>
              </a:rPr>
              <a:t>?</a:t>
            </a:r>
            <a:endParaRPr sz="3200">
              <a:latin typeface="Arial"/>
              <a:cs typeface="Arial"/>
            </a:endParaRPr>
          </a:p>
        </p:txBody>
      </p:sp>
      <p:sp>
        <p:nvSpPr>
          <p:cNvPr id="3" name="object 3"/>
          <p:cNvSpPr txBox="1"/>
          <p:nvPr/>
        </p:nvSpPr>
        <p:spPr>
          <a:xfrm>
            <a:off x="599440" y="4445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2" name="object 2"/>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2/</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4472940" y="659716"/>
            <a:ext cx="1216765" cy="584200"/>
          </a:xfrm>
          <a:prstGeom prst="rect">
            <a:avLst/>
          </a:prstGeom>
        </p:spPr>
        <p:txBody>
          <a:bodyPr wrap="square" lIns="0" tIns="0" rIns="0" bIns="0" rtlCol="0">
            <a:noAutofit/>
          </a:bodyPr>
          <a:lstStyle/>
          <a:p>
            <a:pPr marL="12700">
              <a:lnSpc>
                <a:spcPts val="4600"/>
              </a:lnSpc>
              <a:spcBef>
                <a:spcPts val="230"/>
              </a:spcBef>
            </a:pPr>
            <a:r>
              <a:rPr sz="4400" spc="-325" dirty="0">
                <a:solidFill>
                  <a:srgbClr val="3B3B3B"/>
                </a:solidFill>
                <a:latin typeface="Arial"/>
                <a:cs typeface="Arial"/>
              </a:rPr>
              <a:t>L</a:t>
            </a:r>
            <a:r>
              <a:rPr sz="4400" spc="0" dirty="0">
                <a:solidFill>
                  <a:srgbClr val="3B3B3B"/>
                </a:solidFill>
                <a:latin typeface="Arial"/>
                <a:cs typeface="Arial"/>
              </a:rPr>
              <a:t>VM</a:t>
            </a:r>
            <a:endParaRPr sz="4400">
              <a:latin typeface="Arial"/>
              <a:cs typeface="Arial"/>
            </a:endParaRPr>
          </a:p>
        </p:txBody>
      </p:sp>
      <p:sp>
        <p:nvSpPr>
          <p:cNvPr id="16" name="object 16"/>
          <p:cNvSpPr txBox="1"/>
          <p:nvPr/>
        </p:nvSpPr>
        <p:spPr>
          <a:xfrm>
            <a:off x="923290" y="1795398"/>
            <a:ext cx="7656779"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F</a:t>
            </a:r>
            <a:r>
              <a:rPr sz="3200" spc="-9" dirty="0">
                <a:solidFill>
                  <a:srgbClr val="3B3B3B"/>
                </a:solidFill>
                <a:latin typeface="Arial"/>
                <a:cs typeface="Arial"/>
              </a:rPr>
              <a:t>l</a:t>
            </a:r>
            <a:r>
              <a:rPr sz="3200" spc="4" dirty="0">
                <a:solidFill>
                  <a:srgbClr val="3B3B3B"/>
                </a:solidFill>
                <a:latin typeface="Arial"/>
                <a:cs typeface="Arial"/>
              </a:rPr>
              <a:t>ex</a:t>
            </a:r>
            <a:r>
              <a:rPr sz="3200" spc="0" dirty="0">
                <a:solidFill>
                  <a:srgbClr val="3B3B3B"/>
                </a:solidFill>
                <a:latin typeface="Arial"/>
                <a:cs typeface="Arial"/>
              </a:rPr>
              <a:t>i</a:t>
            </a:r>
            <a:r>
              <a:rPr sz="3200" spc="4" dirty="0">
                <a:solidFill>
                  <a:srgbClr val="3B3B3B"/>
                </a:solidFill>
                <a:latin typeface="Arial"/>
                <a:cs typeface="Arial"/>
              </a:rPr>
              <a:t>b</a:t>
            </a:r>
            <a:r>
              <a:rPr sz="3200" spc="-9" dirty="0">
                <a:solidFill>
                  <a:srgbClr val="3B3B3B"/>
                </a:solidFill>
                <a:latin typeface="Arial"/>
                <a:cs typeface="Arial"/>
              </a:rPr>
              <a:t>l</a:t>
            </a:r>
            <a:r>
              <a:rPr sz="3200" spc="0" dirty="0">
                <a:solidFill>
                  <a:srgbClr val="3B3B3B"/>
                </a:solidFill>
                <a:latin typeface="Arial"/>
                <a:cs typeface="Arial"/>
              </a:rPr>
              <a:t>e </a:t>
            </a:r>
            <a:r>
              <a:rPr sz="3200" spc="4" dirty="0">
                <a:solidFill>
                  <a:srgbClr val="3B3B3B"/>
                </a:solidFill>
                <a:latin typeface="Arial"/>
                <a:cs typeface="Arial"/>
              </a:rPr>
              <a:t>ca</a:t>
            </a:r>
            <a:r>
              <a:rPr sz="3200" spc="0" dirty="0">
                <a:solidFill>
                  <a:srgbClr val="3B3B3B"/>
                </a:solidFill>
                <a:latin typeface="Arial"/>
                <a:cs typeface="Arial"/>
              </a:rPr>
              <a:t>p</a:t>
            </a:r>
            <a:r>
              <a:rPr sz="3200" spc="4" dirty="0">
                <a:solidFill>
                  <a:srgbClr val="3B3B3B"/>
                </a:solidFill>
                <a:latin typeface="Arial"/>
                <a:cs typeface="Arial"/>
              </a:rPr>
              <a:t>ac</a:t>
            </a:r>
            <a:r>
              <a:rPr sz="3200" spc="0" dirty="0">
                <a:solidFill>
                  <a:srgbClr val="3B3B3B"/>
                </a:solidFill>
                <a:latin typeface="Arial"/>
                <a:cs typeface="Arial"/>
              </a:rPr>
              <a:t>ity - </a:t>
            </a:r>
            <a:r>
              <a:rPr sz="3200" spc="-4" dirty="0">
                <a:solidFill>
                  <a:srgbClr val="3B3B3B"/>
                </a:solidFill>
                <a:latin typeface="Arial"/>
                <a:cs typeface="Arial"/>
              </a:rPr>
              <a:t>m</a:t>
            </a:r>
            <a:r>
              <a:rPr sz="3200" spc="4" dirty="0">
                <a:solidFill>
                  <a:srgbClr val="3B3B3B"/>
                </a:solidFill>
                <a:latin typeface="Arial"/>
                <a:cs typeface="Arial"/>
              </a:rPr>
              <a:t>u</a:t>
            </a:r>
            <a:r>
              <a:rPr sz="3200" spc="0" dirty="0">
                <a:solidFill>
                  <a:srgbClr val="3B3B3B"/>
                </a:solidFill>
                <a:latin typeface="Arial"/>
                <a:cs typeface="Arial"/>
              </a:rPr>
              <a:t>lt</a:t>
            </a:r>
            <a:r>
              <a:rPr sz="3200" spc="-14" dirty="0">
                <a:solidFill>
                  <a:srgbClr val="3B3B3B"/>
                </a:solidFill>
                <a:latin typeface="Arial"/>
                <a:cs typeface="Arial"/>
              </a:rPr>
              <a:t>i</a:t>
            </a:r>
            <a:r>
              <a:rPr sz="3200" spc="4" dirty="0">
                <a:solidFill>
                  <a:srgbClr val="3B3B3B"/>
                </a:solidFill>
                <a:latin typeface="Arial"/>
                <a:cs typeface="Arial"/>
              </a:rPr>
              <a:t>p</a:t>
            </a:r>
            <a:r>
              <a:rPr sz="3200" spc="0" dirty="0">
                <a:solidFill>
                  <a:srgbClr val="3B3B3B"/>
                </a:solidFill>
                <a:latin typeface="Arial"/>
                <a:cs typeface="Arial"/>
              </a:rPr>
              <a:t>le di</a:t>
            </a:r>
            <a:r>
              <a:rPr sz="3200" spc="4" dirty="0">
                <a:solidFill>
                  <a:srgbClr val="3B3B3B"/>
                </a:solidFill>
                <a:latin typeface="Arial"/>
                <a:cs typeface="Arial"/>
              </a:rPr>
              <a:t>sks</a:t>
            </a:r>
            <a:r>
              <a:rPr sz="3200" spc="-9" dirty="0">
                <a:solidFill>
                  <a:srgbClr val="3B3B3B"/>
                </a:solidFill>
                <a:latin typeface="Arial"/>
                <a:cs typeface="Arial"/>
              </a:rPr>
              <a:t>/</a:t>
            </a:r>
            <a:r>
              <a:rPr sz="3200" spc="4" dirty="0">
                <a:solidFill>
                  <a:srgbClr val="3B3B3B"/>
                </a:solidFill>
                <a:latin typeface="Arial"/>
                <a:cs typeface="Arial"/>
              </a:rPr>
              <a:t>pa</a:t>
            </a:r>
            <a:r>
              <a:rPr sz="3200" spc="0" dirty="0">
                <a:solidFill>
                  <a:srgbClr val="3B3B3B"/>
                </a:solidFill>
                <a:latin typeface="Arial"/>
                <a:cs typeface="Arial"/>
              </a:rPr>
              <a:t>rt</a:t>
            </a:r>
            <a:r>
              <a:rPr sz="3200" spc="-14" dirty="0">
                <a:solidFill>
                  <a:srgbClr val="3B3B3B"/>
                </a:solidFill>
                <a:latin typeface="Arial"/>
                <a:cs typeface="Arial"/>
              </a:rPr>
              <a:t>i</a:t>
            </a:r>
            <a:r>
              <a:rPr sz="3200" spc="0" dirty="0">
                <a:solidFill>
                  <a:srgbClr val="3B3B3B"/>
                </a:solidFill>
                <a:latin typeface="Arial"/>
                <a:cs typeface="Arial"/>
              </a:rPr>
              <a:t>ti</a:t>
            </a:r>
            <a:r>
              <a:rPr sz="3200" spc="4" dirty="0">
                <a:solidFill>
                  <a:srgbClr val="3B3B3B"/>
                </a:solidFill>
                <a:latin typeface="Arial"/>
                <a:cs typeface="Arial"/>
              </a:rPr>
              <a:t>on</a:t>
            </a:r>
            <a:r>
              <a:rPr sz="3200" spc="0" dirty="0">
                <a:solidFill>
                  <a:srgbClr val="3B3B3B"/>
                </a:solidFill>
                <a:latin typeface="Arial"/>
                <a:cs typeface="Arial"/>
              </a:rPr>
              <a:t>s</a:t>
            </a:r>
            <a:endParaRPr sz="3200">
              <a:latin typeface="Arial"/>
              <a:cs typeface="Arial"/>
            </a:endParaRPr>
          </a:p>
        </p:txBody>
      </p:sp>
      <p:sp>
        <p:nvSpPr>
          <p:cNvPr id="15" name="object 15"/>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4" name="object 14"/>
          <p:cNvSpPr txBox="1"/>
          <p:nvPr/>
        </p:nvSpPr>
        <p:spPr>
          <a:xfrm>
            <a:off x="923290" y="2431668"/>
            <a:ext cx="4905454" cy="1066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R</a:t>
            </a:r>
            <a:r>
              <a:rPr sz="3200" spc="0" dirty="0">
                <a:solidFill>
                  <a:srgbClr val="3B3B3B"/>
                </a:solidFill>
                <a:latin typeface="Arial"/>
                <a:cs typeface="Arial"/>
              </a:rPr>
              <a:t>e</a:t>
            </a:r>
            <a:r>
              <a:rPr sz="3200" spc="4" dirty="0">
                <a:solidFill>
                  <a:srgbClr val="3B3B3B"/>
                </a:solidFill>
                <a:latin typeface="Arial"/>
                <a:cs typeface="Arial"/>
              </a:rPr>
              <a:t>s</a:t>
            </a:r>
            <a:r>
              <a:rPr sz="3200" spc="0" dirty="0">
                <a:solidFill>
                  <a:srgbClr val="3B3B3B"/>
                </a:solidFill>
                <a:latin typeface="Arial"/>
                <a:cs typeface="Arial"/>
              </a:rPr>
              <a:t>i</a:t>
            </a:r>
            <a:r>
              <a:rPr sz="3200" spc="4" dirty="0">
                <a:solidFill>
                  <a:srgbClr val="3B3B3B"/>
                </a:solidFill>
                <a:latin typeface="Arial"/>
                <a:cs typeface="Arial"/>
              </a:rPr>
              <a:t>zea</a:t>
            </a:r>
            <a:r>
              <a:rPr sz="3200" spc="0" dirty="0">
                <a:solidFill>
                  <a:srgbClr val="3B3B3B"/>
                </a:solidFill>
                <a:latin typeface="Arial"/>
                <a:cs typeface="Arial"/>
              </a:rPr>
              <a:t>ble st</a:t>
            </a:r>
            <a:r>
              <a:rPr sz="3200" spc="4" dirty="0">
                <a:solidFill>
                  <a:srgbClr val="3B3B3B"/>
                </a:solidFill>
                <a:latin typeface="Arial"/>
                <a:cs typeface="Arial"/>
              </a:rPr>
              <a:t>o</a:t>
            </a:r>
            <a:r>
              <a:rPr sz="3200" spc="0" dirty="0">
                <a:solidFill>
                  <a:srgbClr val="3B3B3B"/>
                </a:solidFill>
                <a:latin typeface="Arial"/>
                <a:cs typeface="Arial"/>
              </a:rPr>
              <a:t>r</a:t>
            </a:r>
            <a:r>
              <a:rPr sz="3200" spc="4" dirty="0">
                <a:solidFill>
                  <a:srgbClr val="3B3B3B"/>
                </a:solidFill>
                <a:latin typeface="Arial"/>
                <a:cs typeface="Arial"/>
              </a:rPr>
              <a:t>a</a:t>
            </a:r>
            <a:r>
              <a:rPr sz="3200" spc="0" dirty="0">
                <a:solidFill>
                  <a:srgbClr val="3B3B3B"/>
                </a:solidFill>
                <a:latin typeface="Arial"/>
                <a:cs typeface="Arial"/>
              </a:rPr>
              <a:t>ge </a:t>
            </a:r>
            <a:r>
              <a:rPr sz="3200" spc="4" dirty="0">
                <a:solidFill>
                  <a:srgbClr val="3B3B3B"/>
                </a:solidFill>
                <a:latin typeface="Arial"/>
                <a:cs typeface="Arial"/>
              </a:rPr>
              <a:t>po</a:t>
            </a:r>
            <a:r>
              <a:rPr sz="3200" spc="0" dirty="0">
                <a:solidFill>
                  <a:srgbClr val="3B3B3B"/>
                </a:solidFill>
                <a:latin typeface="Arial"/>
                <a:cs typeface="Arial"/>
              </a:rPr>
              <a:t>ols -</a:t>
            </a:r>
            <a:endParaRPr sz="3200">
              <a:latin typeface="Arial"/>
              <a:cs typeface="Arial"/>
            </a:endParaRPr>
          </a:p>
          <a:p>
            <a:pPr marL="12700" marR="60960">
              <a:lnSpc>
                <a:spcPct val="95825"/>
              </a:lnSpc>
              <a:spcBef>
                <a:spcPts val="1151"/>
              </a:spcBef>
            </a:pPr>
            <a:r>
              <a:rPr sz="3200" spc="4" dirty="0">
                <a:solidFill>
                  <a:srgbClr val="3B3B3B"/>
                </a:solidFill>
                <a:latin typeface="Arial"/>
                <a:cs typeface="Arial"/>
              </a:rPr>
              <a:t>O</a:t>
            </a:r>
            <a:r>
              <a:rPr sz="3200" spc="0" dirty="0">
                <a:solidFill>
                  <a:srgbClr val="3B3B3B"/>
                </a:solidFill>
                <a:latin typeface="Arial"/>
                <a:cs typeface="Arial"/>
              </a:rPr>
              <a:t>nli</a:t>
            </a:r>
            <a:r>
              <a:rPr sz="3200" spc="4" dirty="0">
                <a:solidFill>
                  <a:srgbClr val="3B3B3B"/>
                </a:solidFill>
                <a:latin typeface="Arial"/>
                <a:cs typeface="Arial"/>
              </a:rPr>
              <a:t>n</a:t>
            </a:r>
            <a:r>
              <a:rPr sz="3200" spc="0" dirty="0">
                <a:solidFill>
                  <a:srgbClr val="3B3B3B"/>
                </a:solidFill>
                <a:latin typeface="Arial"/>
                <a:cs typeface="Arial"/>
              </a:rPr>
              <a:t>e d</a:t>
            </a:r>
            <a:r>
              <a:rPr sz="3200" spc="4" dirty="0">
                <a:solidFill>
                  <a:srgbClr val="3B3B3B"/>
                </a:solidFill>
                <a:latin typeface="Arial"/>
                <a:cs typeface="Arial"/>
              </a:rPr>
              <a:t>a</a:t>
            </a:r>
            <a:r>
              <a:rPr sz="3200" spc="0" dirty="0">
                <a:solidFill>
                  <a:srgbClr val="3B3B3B"/>
                </a:solidFill>
                <a:latin typeface="Arial"/>
                <a:cs typeface="Arial"/>
              </a:rPr>
              <a:t>ta r</a:t>
            </a:r>
            <a:r>
              <a:rPr sz="3200" spc="4" dirty="0">
                <a:solidFill>
                  <a:srgbClr val="3B3B3B"/>
                </a:solidFill>
                <a:latin typeface="Arial"/>
                <a:cs typeface="Arial"/>
              </a:rPr>
              <a:t>e</a:t>
            </a:r>
            <a:r>
              <a:rPr sz="3200" spc="0" dirty="0">
                <a:solidFill>
                  <a:srgbClr val="3B3B3B"/>
                </a:solidFill>
                <a:latin typeface="Arial"/>
                <a:cs typeface="Arial"/>
              </a:rPr>
              <a:t>l</a:t>
            </a:r>
            <a:r>
              <a:rPr sz="3200" spc="4" dirty="0">
                <a:solidFill>
                  <a:srgbClr val="3B3B3B"/>
                </a:solidFill>
                <a:latin typeface="Arial"/>
                <a:cs typeface="Arial"/>
              </a:rPr>
              <a:t>o</a:t>
            </a:r>
            <a:r>
              <a:rPr sz="3200" spc="0" dirty="0">
                <a:solidFill>
                  <a:srgbClr val="3B3B3B"/>
                </a:solidFill>
                <a:latin typeface="Arial"/>
                <a:cs typeface="Arial"/>
              </a:rPr>
              <a:t>c</a:t>
            </a:r>
            <a:r>
              <a:rPr sz="3200" spc="4" dirty="0">
                <a:solidFill>
                  <a:srgbClr val="3B3B3B"/>
                </a:solidFill>
                <a:latin typeface="Arial"/>
                <a:cs typeface="Arial"/>
              </a:rPr>
              <a:t>a</a:t>
            </a:r>
            <a:r>
              <a:rPr sz="3200" spc="0" dirty="0">
                <a:solidFill>
                  <a:srgbClr val="3B3B3B"/>
                </a:solidFill>
                <a:latin typeface="Arial"/>
                <a:cs typeface="Arial"/>
              </a:rPr>
              <a:t>ti</a:t>
            </a:r>
            <a:r>
              <a:rPr sz="3200" spc="4" dirty="0">
                <a:solidFill>
                  <a:srgbClr val="3B3B3B"/>
                </a:solidFill>
                <a:latin typeface="Arial"/>
                <a:cs typeface="Arial"/>
              </a:rPr>
              <a:t>o</a:t>
            </a:r>
            <a:r>
              <a:rPr sz="3200" spc="0" dirty="0">
                <a:solidFill>
                  <a:srgbClr val="3B3B3B"/>
                </a:solidFill>
                <a:latin typeface="Arial"/>
                <a:cs typeface="Arial"/>
              </a:rPr>
              <a:t>n</a:t>
            </a:r>
            <a:endParaRPr sz="3200">
              <a:latin typeface="Arial"/>
              <a:cs typeface="Arial"/>
            </a:endParaRPr>
          </a:p>
        </p:txBody>
      </p:sp>
      <p:sp>
        <p:nvSpPr>
          <p:cNvPr id="13" name="object 13"/>
          <p:cNvSpPr txBox="1"/>
          <p:nvPr/>
        </p:nvSpPr>
        <p:spPr>
          <a:xfrm>
            <a:off x="5854141" y="2431668"/>
            <a:ext cx="2666655"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ex</a:t>
            </a:r>
            <a:r>
              <a:rPr sz="3200" spc="0" dirty="0">
                <a:solidFill>
                  <a:srgbClr val="3B3B3B"/>
                </a:solidFill>
                <a:latin typeface="Arial"/>
                <a:cs typeface="Arial"/>
              </a:rPr>
              <a:t>t</a:t>
            </a:r>
            <a:r>
              <a:rPr sz="3200" spc="4" dirty="0">
                <a:solidFill>
                  <a:srgbClr val="3B3B3B"/>
                </a:solidFill>
                <a:latin typeface="Arial"/>
                <a:cs typeface="Arial"/>
              </a:rPr>
              <a:t>e</a:t>
            </a:r>
            <a:r>
              <a:rPr sz="3200" spc="0" dirty="0">
                <a:solidFill>
                  <a:srgbClr val="3B3B3B"/>
                </a:solidFill>
                <a:latin typeface="Arial"/>
                <a:cs typeface="Arial"/>
              </a:rPr>
              <a:t>n</a:t>
            </a:r>
            <a:r>
              <a:rPr sz="3200" spc="4" dirty="0">
                <a:solidFill>
                  <a:srgbClr val="3B3B3B"/>
                </a:solidFill>
                <a:latin typeface="Arial"/>
                <a:cs typeface="Arial"/>
              </a:rPr>
              <a:t>d</a:t>
            </a:r>
            <a:r>
              <a:rPr sz="3200" spc="0" dirty="0">
                <a:solidFill>
                  <a:srgbClr val="3B3B3B"/>
                </a:solidFill>
                <a:latin typeface="Arial"/>
                <a:cs typeface="Arial"/>
              </a:rPr>
              <a:t>/r</a:t>
            </a:r>
            <a:r>
              <a:rPr sz="3200" spc="4" dirty="0">
                <a:solidFill>
                  <a:srgbClr val="3B3B3B"/>
                </a:solidFill>
                <a:latin typeface="Arial"/>
                <a:cs typeface="Arial"/>
              </a:rPr>
              <a:t>ed</a:t>
            </a:r>
            <a:r>
              <a:rPr sz="3200" spc="0" dirty="0">
                <a:solidFill>
                  <a:srgbClr val="3B3B3B"/>
                </a:solidFill>
                <a:latin typeface="Arial"/>
                <a:cs typeface="Arial"/>
              </a:rPr>
              <a:t>u</a:t>
            </a:r>
            <a:r>
              <a:rPr sz="3200" spc="4" dirty="0">
                <a:solidFill>
                  <a:srgbClr val="3B3B3B"/>
                </a:solidFill>
                <a:latin typeface="Arial"/>
                <a:cs typeface="Arial"/>
              </a:rPr>
              <a:t>c</a:t>
            </a:r>
            <a:r>
              <a:rPr sz="3200" spc="0" dirty="0">
                <a:solidFill>
                  <a:srgbClr val="3B3B3B"/>
                </a:solidFill>
                <a:latin typeface="Arial"/>
                <a:cs typeface="Arial"/>
              </a:rPr>
              <a:t>e</a:t>
            </a:r>
            <a:endParaRPr sz="3200">
              <a:latin typeface="Arial"/>
              <a:cs typeface="Arial"/>
            </a:endParaRPr>
          </a:p>
        </p:txBody>
      </p:sp>
      <p:sp>
        <p:nvSpPr>
          <p:cNvPr id="12" name="object 12"/>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1" name="object 11"/>
          <p:cNvSpPr txBox="1"/>
          <p:nvPr/>
        </p:nvSpPr>
        <p:spPr>
          <a:xfrm>
            <a:off x="599440" y="3173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0" name="object 10"/>
          <p:cNvSpPr txBox="1"/>
          <p:nvPr/>
        </p:nvSpPr>
        <p:spPr>
          <a:xfrm>
            <a:off x="923290" y="3702938"/>
            <a:ext cx="3478980" cy="2339340"/>
          </a:xfrm>
          <a:prstGeom prst="rect">
            <a:avLst/>
          </a:prstGeom>
        </p:spPr>
        <p:txBody>
          <a:bodyPr wrap="square" lIns="0" tIns="0" rIns="0" bIns="0" rtlCol="0">
            <a:noAutofit/>
          </a:bodyPr>
          <a:lstStyle/>
          <a:p>
            <a:pPr marL="12700" marR="43416">
              <a:lnSpc>
                <a:spcPts val="3370"/>
              </a:lnSpc>
              <a:spcBef>
                <a:spcPts val="168"/>
              </a:spcBef>
            </a:pPr>
            <a:r>
              <a:rPr sz="3200" spc="4" dirty="0">
                <a:solidFill>
                  <a:srgbClr val="3B3B3B"/>
                </a:solidFill>
                <a:latin typeface="Arial"/>
                <a:cs typeface="Arial"/>
              </a:rPr>
              <a:t>C</a:t>
            </a:r>
            <a:r>
              <a:rPr sz="3200" spc="0" dirty="0">
                <a:solidFill>
                  <a:srgbClr val="3B3B3B"/>
                </a:solidFill>
                <a:latin typeface="Arial"/>
                <a:cs typeface="Arial"/>
              </a:rPr>
              <a:t>o</a:t>
            </a:r>
            <a:r>
              <a:rPr sz="3200" spc="4" dirty="0">
                <a:solidFill>
                  <a:srgbClr val="3B3B3B"/>
                </a:solidFill>
                <a:latin typeface="Arial"/>
                <a:cs typeface="Arial"/>
              </a:rPr>
              <a:t>nven</a:t>
            </a:r>
            <a:r>
              <a:rPr sz="3200" spc="-9" dirty="0">
                <a:solidFill>
                  <a:srgbClr val="3B3B3B"/>
                </a:solidFill>
                <a:latin typeface="Arial"/>
                <a:cs typeface="Arial"/>
              </a:rPr>
              <a:t>i</a:t>
            </a:r>
            <a:r>
              <a:rPr sz="3200" spc="4" dirty="0">
                <a:solidFill>
                  <a:srgbClr val="3B3B3B"/>
                </a:solidFill>
                <a:latin typeface="Arial"/>
                <a:cs typeface="Arial"/>
              </a:rPr>
              <a:t>en</a:t>
            </a:r>
            <a:r>
              <a:rPr sz="3200" spc="0" dirty="0">
                <a:solidFill>
                  <a:srgbClr val="3B3B3B"/>
                </a:solidFill>
                <a:latin typeface="Arial"/>
                <a:cs typeface="Arial"/>
              </a:rPr>
              <a:t>t d</a:t>
            </a:r>
            <a:r>
              <a:rPr sz="3200" spc="4" dirty="0">
                <a:solidFill>
                  <a:srgbClr val="3B3B3B"/>
                </a:solidFill>
                <a:latin typeface="Arial"/>
                <a:cs typeface="Arial"/>
              </a:rPr>
              <a:t>ev</a:t>
            </a:r>
            <a:r>
              <a:rPr sz="3200" spc="0" dirty="0">
                <a:solidFill>
                  <a:srgbClr val="3B3B3B"/>
                </a:solidFill>
                <a:latin typeface="Arial"/>
                <a:cs typeface="Arial"/>
              </a:rPr>
              <a:t>i</a:t>
            </a:r>
            <a:r>
              <a:rPr sz="3200" spc="4" dirty="0">
                <a:solidFill>
                  <a:srgbClr val="3B3B3B"/>
                </a:solidFill>
                <a:latin typeface="Arial"/>
                <a:cs typeface="Arial"/>
              </a:rPr>
              <a:t>c</a:t>
            </a:r>
            <a:r>
              <a:rPr sz="3200" spc="0" dirty="0">
                <a:solidFill>
                  <a:srgbClr val="3B3B3B"/>
                </a:solidFill>
                <a:latin typeface="Arial"/>
                <a:cs typeface="Arial"/>
              </a:rPr>
              <a:t>e</a:t>
            </a:r>
            <a:endParaRPr sz="3200">
              <a:latin typeface="Arial"/>
              <a:cs typeface="Arial"/>
            </a:endParaRPr>
          </a:p>
          <a:p>
            <a:pPr marL="12700" marR="60960">
              <a:lnSpc>
                <a:spcPct val="95825"/>
              </a:lnSpc>
              <a:spcBef>
                <a:spcPts val="1161"/>
              </a:spcBef>
            </a:pPr>
            <a:r>
              <a:rPr sz="3200" spc="4" dirty="0">
                <a:solidFill>
                  <a:srgbClr val="3B3B3B"/>
                </a:solidFill>
                <a:latin typeface="Arial"/>
                <a:cs typeface="Arial"/>
              </a:rPr>
              <a:t>D</a:t>
            </a:r>
            <a:r>
              <a:rPr sz="3200" spc="-9" dirty="0">
                <a:solidFill>
                  <a:srgbClr val="3B3B3B"/>
                </a:solidFill>
                <a:latin typeface="Arial"/>
                <a:cs typeface="Arial"/>
              </a:rPr>
              <a:t>i</a:t>
            </a:r>
            <a:r>
              <a:rPr sz="3200" spc="4" dirty="0">
                <a:solidFill>
                  <a:srgbClr val="3B3B3B"/>
                </a:solidFill>
                <a:latin typeface="Arial"/>
                <a:cs typeface="Arial"/>
              </a:rPr>
              <a:t>s</a:t>
            </a:r>
            <a:r>
              <a:rPr sz="3200" spc="0" dirty="0">
                <a:solidFill>
                  <a:srgbClr val="3B3B3B"/>
                </a:solidFill>
                <a:latin typeface="Arial"/>
                <a:cs typeface="Arial"/>
              </a:rPr>
              <a:t>k </a:t>
            </a:r>
            <a:r>
              <a:rPr sz="3200" spc="4" dirty="0">
                <a:solidFill>
                  <a:srgbClr val="3B3B3B"/>
                </a:solidFill>
                <a:latin typeface="Arial"/>
                <a:cs typeface="Arial"/>
              </a:rPr>
              <a:t>s</a:t>
            </a:r>
            <a:r>
              <a:rPr sz="3200" spc="-9" dirty="0">
                <a:solidFill>
                  <a:srgbClr val="3B3B3B"/>
                </a:solidFill>
                <a:latin typeface="Arial"/>
                <a:cs typeface="Arial"/>
              </a:rPr>
              <a:t>t</a:t>
            </a:r>
            <a:r>
              <a:rPr sz="3200" spc="0" dirty="0">
                <a:solidFill>
                  <a:srgbClr val="3B3B3B"/>
                </a:solidFill>
                <a:latin typeface="Arial"/>
                <a:cs typeface="Arial"/>
              </a:rPr>
              <a:t>ri</a:t>
            </a:r>
            <a:r>
              <a:rPr sz="3200" spc="4" dirty="0">
                <a:solidFill>
                  <a:srgbClr val="3B3B3B"/>
                </a:solidFill>
                <a:latin typeface="Arial"/>
                <a:cs typeface="Arial"/>
              </a:rPr>
              <a:t>p</a:t>
            </a:r>
            <a:r>
              <a:rPr sz="3200" spc="0" dirty="0">
                <a:solidFill>
                  <a:srgbClr val="3B3B3B"/>
                </a:solidFill>
                <a:latin typeface="Arial"/>
                <a:cs typeface="Arial"/>
              </a:rPr>
              <a:t>ing</a:t>
            </a:r>
            <a:endParaRPr sz="3200">
              <a:latin typeface="Arial"/>
              <a:cs typeface="Arial"/>
            </a:endParaRPr>
          </a:p>
          <a:p>
            <a:pPr marL="12700" marR="60960">
              <a:lnSpc>
                <a:spcPct val="95825"/>
              </a:lnSpc>
              <a:spcBef>
                <a:spcPts val="1320"/>
              </a:spcBef>
            </a:pPr>
            <a:r>
              <a:rPr sz="3200" spc="-4" dirty="0">
                <a:solidFill>
                  <a:srgbClr val="3B3B3B"/>
                </a:solidFill>
                <a:latin typeface="Arial"/>
                <a:cs typeface="Arial"/>
              </a:rPr>
              <a:t>M</a:t>
            </a:r>
            <a:r>
              <a:rPr sz="3200" spc="0" dirty="0">
                <a:solidFill>
                  <a:srgbClr val="3B3B3B"/>
                </a:solidFill>
                <a:latin typeface="Arial"/>
                <a:cs typeface="Arial"/>
              </a:rPr>
              <a:t>irr</a:t>
            </a:r>
            <a:r>
              <a:rPr sz="3200" spc="4" dirty="0">
                <a:solidFill>
                  <a:srgbClr val="3B3B3B"/>
                </a:solidFill>
                <a:latin typeface="Arial"/>
                <a:cs typeface="Arial"/>
              </a:rPr>
              <a:t>o</a:t>
            </a:r>
            <a:r>
              <a:rPr sz="3200" spc="0" dirty="0">
                <a:solidFill>
                  <a:srgbClr val="3B3B3B"/>
                </a:solidFill>
                <a:latin typeface="Arial"/>
                <a:cs typeface="Arial"/>
              </a:rPr>
              <a:t>r</a:t>
            </a:r>
            <a:r>
              <a:rPr sz="3200" spc="-9" dirty="0">
                <a:solidFill>
                  <a:srgbClr val="3B3B3B"/>
                </a:solidFill>
                <a:latin typeface="Arial"/>
                <a:cs typeface="Arial"/>
              </a:rPr>
              <a:t>i</a:t>
            </a:r>
            <a:r>
              <a:rPr sz="3200" spc="4" dirty="0">
                <a:solidFill>
                  <a:srgbClr val="3B3B3B"/>
                </a:solidFill>
                <a:latin typeface="Arial"/>
                <a:cs typeface="Arial"/>
              </a:rPr>
              <a:t>n</a:t>
            </a:r>
            <a:r>
              <a:rPr sz="3200" spc="0" dirty="0">
                <a:solidFill>
                  <a:srgbClr val="3B3B3B"/>
                </a:solidFill>
                <a:latin typeface="Arial"/>
                <a:cs typeface="Arial"/>
              </a:rPr>
              <a:t>g v</a:t>
            </a:r>
            <a:r>
              <a:rPr sz="3200" spc="4" dirty="0">
                <a:solidFill>
                  <a:srgbClr val="3B3B3B"/>
                </a:solidFill>
                <a:latin typeface="Arial"/>
                <a:cs typeface="Arial"/>
              </a:rPr>
              <a:t>o</a:t>
            </a:r>
            <a:r>
              <a:rPr sz="3200" spc="0" dirty="0">
                <a:solidFill>
                  <a:srgbClr val="3B3B3B"/>
                </a:solidFill>
                <a:latin typeface="Arial"/>
                <a:cs typeface="Arial"/>
              </a:rPr>
              <a:t>l</a:t>
            </a:r>
            <a:r>
              <a:rPr sz="3200" spc="4" dirty="0">
                <a:solidFill>
                  <a:srgbClr val="3B3B3B"/>
                </a:solidFill>
                <a:latin typeface="Arial"/>
                <a:cs typeface="Arial"/>
              </a:rPr>
              <a:t>u</a:t>
            </a:r>
            <a:r>
              <a:rPr sz="3200" spc="-4" dirty="0">
                <a:solidFill>
                  <a:srgbClr val="3B3B3B"/>
                </a:solidFill>
                <a:latin typeface="Arial"/>
                <a:cs typeface="Arial"/>
              </a:rPr>
              <a:t>m</a:t>
            </a:r>
            <a:r>
              <a:rPr sz="3200" spc="4" dirty="0">
                <a:solidFill>
                  <a:srgbClr val="3B3B3B"/>
                </a:solidFill>
                <a:latin typeface="Arial"/>
                <a:cs typeface="Arial"/>
              </a:rPr>
              <a:t>e</a:t>
            </a:r>
            <a:r>
              <a:rPr sz="3200" spc="0" dirty="0">
                <a:solidFill>
                  <a:srgbClr val="3B3B3B"/>
                </a:solidFill>
                <a:latin typeface="Arial"/>
                <a:cs typeface="Arial"/>
              </a:rPr>
              <a:t>s</a:t>
            </a:r>
            <a:endParaRPr sz="3200">
              <a:latin typeface="Arial"/>
              <a:cs typeface="Arial"/>
            </a:endParaRPr>
          </a:p>
          <a:p>
            <a:pPr marL="12700">
              <a:lnSpc>
                <a:spcPct val="95825"/>
              </a:lnSpc>
              <a:spcBef>
                <a:spcPts val="1330"/>
              </a:spcBef>
            </a:pPr>
            <a:r>
              <a:rPr sz="3200" spc="-175" dirty="0">
                <a:solidFill>
                  <a:srgbClr val="3B3B3B"/>
                </a:solidFill>
                <a:latin typeface="Arial"/>
                <a:cs typeface="Arial"/>
              </a:rPr>
              <a:t>V</a:t>
            </a:r>
            <a:r>
              <a:rPr sz="3200" spc="0" dirty="0">
                <a:solidFill>
                  <a:srgbClr val="3B3B3B"/>
                </a:solidFill>
                <a:latin typeface="Arial"/>
                <a:cs typeface="Arial"/>
              </a:rPr>
              <a:t>ol</a:t>
            </a:r>
            <a:r>
              <a:rPr sz="3200" spc="4" dirty="0">
                <a:solidFill>
                  <a:srgbClr val="3B3B3B"/>
                </a:solidFill>
                <a:latin typeface="Arial"/>
                <a:cs typeface="Arial"/>
              </a:rPr>
              <a:t>u</a:t>
            </a:r>
            <a:r>
              <a:rPr sz="3200" spc="-4" dirty="0">
                <a:solidFill>
                  <a:srgbClr val="3B3B3B"/>
                </a:solidFill>
                <a:latin typeface="Arial"/>
                <a:cs typeface="Arial"/>
              </a:rPr>
              <a:t>m</a:t>
            </a:r>
            <a:r>
              <a:rPr sz="3200" spc="0" dirty="0">
                <a:solidFill>
                  <a:srgbClr val="3B3B3B"/>
                </a:solidFill>
                <a:latin typeface="Arial"/>
                <a:cs typeface="Arial"/>
              </a:rPr>
              <a:t>e </a:t>
            </a:r>
            <a:r>
              <a:rPr sz="3200" spc="4" dirty="0">
                <a:solidFill>
                  <a:srgbClr val="3B3B3B"/>
                </a:solidFill>
                <a:latin typeface="Arial"/>
                <a:cs typeface="Arial"/>
              </a:rPr>
              <a:t>S</a:t>
            </a:r>
            <a:r>
              <a:rPr sz="3200" spc="0" dirty="0">
                <a:solidFill>
                  <a:srgbClr val="3B3B3B"/>
                </a:solidFill>
                <a:latin typeface="Arial"/>
                <a:cs typeface="Arial"/>
              </a:rPr>
              <a:t>n</a:t>
            </a:r>
            <a:r>
              <a:rPr sz="3200" spc="4" dirty="0">
                <a:solidFill>
                  <a:srgbClr val="3B3B3B"/>
                </a:solidFill>
                <a:latin typeface="Arial"/>
                <a:cs typeface="Arial"/>
              </a:rPr>
              <a:t>apsh</a:t>
            </a:r>
            <a:r>
              <a:rPr sz="3200" spc="0" dirty="0">
                <a:solidFill>
                  <a:srgbClr val="3B3B3B"/>
                </a:solidFill>
                <a:latin typeface="Arial"/>
                <a:cs typeface="Arial"/>
              </a:rPr>
              <a:t>ots</a:t>
            </a:r>
            <a:endParaRPr sz="3200">
              <a:latin typeface="Arial"/>
              <a:cs typeface="Arial"/>
            </a:endParaRPr>
          </a:p>
        </p:txBody>
      </p:sp>
      <p:sp>
        <p:nvSpPr>
          <p:cNvPr id="9" name="object 9"/>
          <p:cNvSpPr txBox="1"/>
          <p:nvPr/>
        </p:nvSpPr>
        <p:spPr>
          <a:xfrm>
            <a:off x="4385005" y="3702938"/>
            <a:ext cx="1420633"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na</a:t>
            </a:r>
            <a:r>
              <a:rPr sz="3200" spc="-4" dirty="0">
                <a:solidFill>
                  <a:srgbClr val="3B3B3B"/>
                </a:solidFill>
                <a:latin typeface="Arial"/>
                <a:cs typeface="Arial"/>
              </a:rPr>
              <a:t>m</a:t>
            </a:r>
            <a:r>
              <a:rPr sz="3200" spc="0" dirty="0">
                <a:solidFill>
                  <a:srgbClr val="3B3B3B"/>
                </a:solidFill>
                <a:latin typeface="Arial"/>
                <a:cs typeface="Arial"/>
              </a:rPr>
              <a:t>i</a:t>
            </a:r>
            <a:r>
              <a:rPr sz="3200" spc="4" dirty="0">
                <a:solidFill>
                  <a:srgbClr val="3B3B3B"/>
                </a:solidFill>
                <a:latin typeface="Arial"/>
                <a:cs typeface="Arial"/>
              </a:rPr>
              <a:t>n</a:t>
            </a:r>
            <a:r>
              <a:rPr sz="3200" spc="0" dirty="0">
                <a:solidFill>
                  <a:srgbClr val="3B3B3B"/>
                </a:solidFill>
                <a:latin typeface="Arial"/>
                <a:cs typeface="Arial"/>
              </a:rPr>
              <a:t>g</a:t>
            </a:r>
            <a:endParaRPr sz="3200">
              <a:latin typeface="Arial"/>
              <a:cs typeface="Arial"/>
            </a:endParaRPr>
          </a:p>
        </p:txBody>
      </p:sp>
      <p:sp>
        <p:nvSpPr>
          <p:cNvPr id="8" name="object 8"/>
          <p:cNvSpPr txBox="1"/>
          <p:nvPr/>
        </p:nvSpPr>
        <p:spPr>
          <a:xfrm>
            <a:off x="5831789" y="3702938"/>
            <a:ext cx="221694"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a:t>
            </a:r>
            <a:endParaRPr sz="3200">
              <a:latin typeface="Arial"/>
              <a:cs typeface="Arial"/>
            </a:endParaRPr>
          </a:p>
        </p:txBody>
      </p:sp>
      <p:sp>
        <p:nvSpPr>
          <p:cNvPr id="7" name="object 7"/>
          <p:cNvSpPr txBox="1"/>
          <p:nvPr/>
        </p:nvSpPr>
        <p:spPr>
          <a:xfrm>
            <a:off x="6079693" y="3702938"/>
            <a:ext cx="2189479"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na</a:t>
            </a:r>
            <a:r>
              <a:rPr sz="3200" spc="-4" dirty="0">
                <a:solidFill>
                  <a:srgbClr val="3B3B3B"/>
                </a:solidFill>
                <a:latin typeface="Arial"/>
                <a:cs typeface="Arial"/>
              </a:rPr>
              <a:t>m</a:t>
            </a:r>
            <a:r>
              <a:rPr sz="3200" spc="4" dirty="0">
                <a:solidFill>
                  <a:srgbClr val="3B3B3B"/>
                </a:solidFill>
                <a:latin typeface="Arial"/>
                <a:cs typeface="Arial"/>
              </a:rPr>
              <a:t>es</a:t>
            </a:r>
            <a:r>
              <a:rPr sz="3200" spc="0" dirty="0">
                <a:solidFill>
                  <a:srgbClr val="3B3B3B"/>
                </a:solidFill>
                <a:latin typeface="Arial"/>
                <a:cs typeface="Arial"/>
              </a:rPr>
              <a:t>/</a:t>
            </a:r>
            <a:r>
              <a:rPr sz="3200" spc="-9" dirty="0">
                <a:solidFill>
                  <a:srgbClr val="3B3B3B"/>
                </a:solidFill>
                <a:latin typeface="Arial"/>
                <a:cs typeface="Arial"/>
              </a:rPr>
              <a:t>t</a:t>
            </a:r>
            <a:r>
              <a:rPr sz="3200" spc="4" dirty="0">
                <a:solidFill>
                  <a:srgbClr val="3B3B3B"/>
                </a:solidFill>
                <a:latin typeface="Arial"/>
                <a:cs typeface="Arial"/>
              </a:rPr>
              <a:t>ag</a:t>
            </a:r>
            <a:r>
              <a:rPr sz="3200" spc="0" dirty="0">
                <a:solidFill>
                  <a:srgbClr val="3B3B3B"/>
                </a:solidFill>
                <a:latin typeface="Arial"/>
                <a:cs typeface="Arial"/>
              </a:rPr>
              <a:t>s</a:t>
            </a:r>
            <a:endParaRPr sz="3200">
              <a:latin typeface="Arial"/>
              <a:cs typeface="Arial"/>
            </a:endParaRPr>
          </a:p>
        </p:txBody>
      </p:sp>
      <p:sp>
        <p:nvSpPr>
          <p:cNvPr id="6" name="object 6"/>
          <p:cNvSpPr txBox="1"/>
          <p:nvPr/>
        </p:nvSpPr>
        <p:spPr>
          <a:xfrm>
            <a:off x="599440" y="380954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5" name="object 5"/>
          <p:cNvSpPr txBox="1"/>
          <p:nvPr/>
        </p:nvSpPr>
        <p:spPr>
          <a:xfrm>
            <a:off x="599440" y="4445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4" name="object 4"/>
          <p:cNvSpPr txBox="1"/>
          <p:nvPr/>
        </p:nvSpPr>
        <p:spPr>
          <a:xfrm>
            <a:off x="599440" y="5080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3" name="object 3"/>
          <p:cNvSpPr txBox="1"/>
          <p:nvPr/>
        </p:nvSpPr>
        <p:spPr>
          <a:xfrm>
            <a:off x="599440" y="571708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2" name="object 2"/>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3/</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70480" y="1767840"/>
            <a:ext cx="4939030" cy="498983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txBox="1"/>
          <p:nvPr/>
        </p:nvSpPr>
        <p:spPr>
          <a:xfrm>
            <a:off x="3985260" y="659716"/>
            <a:ext cx="2190182"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Conc</a:t>
            </a:r>
            <a:r>
              <a:rPr sz="4400" spc="-4" dirty="0">
                <a:solidFill>
                  <a:srgbClr val="3B3B3B"/>
                </a:solidFill>
                <a:latin typeface="Arial"/>
                <a:cs typeface="Arial"/>
              </a:rPr>
              <a:t>e</a:t>
            </a:r>
            <a:r>
              <a:rPr sz="4400" spc="0" dirty="0">
                <a:solidFill>
                  <a:srgbClr val="3B3B3B"/>
                </a:solidFill>
                <a:latin typeface="Arial"/>
                <a:cs typeface="Arial"/>
              </a:rPr>
              <a:t>pt</a:t>
            </a:r>
            <a:endParaRPr sz="4400">
              <a:latin typeface="Arial"/>
              <a:cs typeface="Arial"/>
            </a:endParaRPr>
          </a:p>
        </p:txBody>
      </p:sp>
      <p:sp>
        <p:nvSpPr>
          <p:cNvPr id="2" name="object 2"/>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4/</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504190" y="4968240"/>
            <a:ext cx="9071610" cy="3455670"/>
          </a:xfrm>
          <a:custGeom>
            <a:avLst/>
            <a:gdLst/>
            <a:ahLst/>
            <a:cxnLst/>
            <a:rect l="l" t="t" r="r" b="b"/>
            <a:pathLst>
              <a:path w="9071610" h="3455669">
                <a:moveTo>
                  <a:pt x="9071610" y="0"/>
                </a:moveTo>
                <a:lnTo>
                  <a:pt x="0" y="0"/>
                </a:lnTo>
                <a:lnTo>
                  <a:pt x="0" y="2588260"/>
                </a:lnTo>
                <a:lnTo>
                  <a:pt x="9071610" y="2588260"/>
                </a:lnTo>
                <a:lnTo>
                  <a:pt x="9071610"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504190" y="4968240"/>
            <a:ext cx="9071610" cy="3455670"/>
          </a:xfrm>
          <a:custGeom>
            <a:avLst/>
            <a:gdLst/>
            <a:ahLst/>
            <a:cxnLst/>
            <a:rect l="l" t="t" r="r" b="b"/>
            <a:pathLst>
              <a:path w="9071610" h="3455669">
                <a:moveTo>
                  <a:pt x="9071610" y="0"/>
                </a:moveTo>
                <a:lnTo>
                  <a:pt x="0" y="0"/>
                </a:lnTo>
                <a:lnTo>
                  <a:pt x="0" y="2588260"/>
                </a:lnTo>
              </a:path>
              <a:path w="9071610" h="3455669">
                <a:moveTo>
                  <a:pt x="9071610" y="2588260"/>
                </a:moveTo>
                <a:lnTo>
                  <a:pt x="9071610" y="0"/>
                </a:lnTo>
              </a:path>
            </a:pathLst>
          </a:custGeom>
          <a:ln w="0">
            <a:solidFill>
              <a:srgbClr val="7F7F7F"/>
            </a:solidFill>
          </a:ln>
        </p:spPr>
        <p:txBody>
          <a:bodyPr wrap="square" lIns="0" tIns="0" rIns="0" bIns="0" rtlCol="0">
            <a:noAutofit/>
          </a:bodyPr>
          <a:lstStyle/>
          <a:p>
            <a:endParaRPr/>
          </a:p>
        </p:txBody>
      </p:sp>
      <p:sp>
        <p:nvSpPr>
          <p:cNvPr id="15" name="object 15"/>
          <p:cNvSpPr txBox="1"/>
          <p:nvPr/>
        </p:nvSpPr>
        <p:spPr>
          <a:xfrm>
            <a:off x="4654550" y="659716"/>
            <a:ext cx="854654"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PV</a:t>
            </a:r>
            <a:endParaRPr sz="4400">
              <a:latin typeface="Arial"/>
              <a:cs typeface="Arial"/>
            </a:endParaRPr>
          </a:p>
        </p:txBody>
      </p:sp>
      <p:sp>
        <p:nvSpPr>
          <p:cNvPr id="14" name="object 14"/>
          <p:cNvSpPr txBox="1"/>
          <p:nvPr/>
        </p:nvSpPr>
        <p:spPr>
          <a:xfrm>
            <a:off x="923290" y="1795398"/>
            <a:ext cx="4472854" cy="1703069"/>
          </a:xfrm>
          <a:prstGeom prst="rect">
            <a:avLst/>
          </a:prstGeom>
        </p:spPr>
        <p:txBody>
          <a:bodyPr wrap="square" lIns="0" tIns="0" rIns="0" bIns="0" rtlCol="0">
            <a:noAutofit/>
          </a:bodyPr>
          <a:lstStyle/>
          <a:p>
            <a:pPr marL="12700" marR="60960">
              <a:lnSpc>
                <a:spcPts val="3370"/>
              </a:lnSpc>
              <a:spcBef>
                <a:spcPts val="168"/>
              </a:spcBef>
            </a:pPr>
            <a:r>
              <a:rPr sz="3200" spc="4" dirty="0">
                <a:solidFill>
                  <a:srgbClr val="3B3B3B"/>
                </a:solidFill>
                <a:latin typeface="Arial"/>
                <a:cs typeface="Arial"/>
              </a:rPr>
              <a:t>pa</a:t>
            </a:r>
            <a:r>
              <a:rPr sz="3200" spc="-4" dirty="0">
                <a:solidFill>
                  <a:srgbClr val="3B3B3B"/>
                </a:solidFill>
                <a:latin typeface="Arial"/>
                <a:cs typeface="Arial"/>
              </a:rPr>
              <a:t>r</a:t>
            </a:r>
            <a:r>
              <a:rPr sz="3200" spc="0" dirty="0">
                <a:solidFill>
                  <a:srgbClr val="3B3B3B"/>
                </a:solidFill>
                <a:latin typeface="Arial"/>
                <a:cs typeface="Arial"/>
              </a:rPr>
              <a:t>tition, </a:t>
            </a:r>
            <a:r>
              <a:rPr sz="3200" spc="4" dirty="0">
                <a:solidFill>
                  <a:srgbClr val="3B3B3B"/>
                </a:solidFill>
                <a:latin typeface="Arial"/>
                <a:cs typeface="Arial"/>
              </a:rPr>
              <a:t>d</a:t>
            </a:r>
            <a:r>
              <a:rPr sz="3200" spc="-9" dirty="0">
                <a:solidFill>
                  <a:srgbClr val="3B3B3B"/>
                </a:solidFill>
                <a:latin typeface="Arial"/>
                <a:cs typeface="Arial"/>
              </a:rPr>
              <a:t>i</a:t>
            </a:r>
            <a:r>
              <a:rPr sz="3200" spc="4" dirty="0">
                <a:solidFill>
                  <a:srgbClr val="3B3B3B"/>
                </a:solidFill>
                <a:latin typeface="Arial"/>
                <a:cs typeface="Arial"/>
              </a:rPr>
              <a:t>sk</a:t>
            </a:r>
            <a:r>
              <a:rPr sz="3200" spc="0" dirty="0">
                <a:solidFill>
                  <a:srgbClr val="3B3B3B"/>
                </a:solidFill>
                <a:latin typeface="Arial"/>
                <a:cs typeface="Arial"/>
              </a:rPr>
              <a:t>, L</a:t>
            </a:r>
            <a:r>
              <a:rPr sz="3200" spc="4" dirty="0">
                <a:solidFill>
                  <a:srgbClr val="3B3B3B"/>
                </a:solidFill>
                <a:latin typeface="Arial"/>
                <a:cs typeface="Arial"/>
              </a:rPr>
              <a:t>U</a:t>
            </a:r>
            <a:r>
              <a:rPr sz="3200" spc="0" dirty="0">
                <a:solidFill>
                  <a:srgbClr val="3B3B3B"/>
                </a:solidFill>
                <a:latin typeface="Arial"/>
                <a:cs typeface="Arial"/>
              </a:rPr>
              <a:t>N</a:t>
            </a:r>
            <a:endParaRPr sz="3200">
              <a:latin typeface="Arial"/>
              <a:cs typeface="Arial"/>
            </a:endParaRPr>
          </a:p>
          <a:p>
            <a:pPr marL="12700" marR="60960">
              <a:lnSpc>
                <a:spcPct val="95825"/>
              </a:lnSpc>
              <a:spcBef>
                <a:spcPts val="1161"/>
              </a:spcBef>
            </a:pPr>
            <a:r>
              <a:rPr sz="3200" spc="-229" dirty="0">
                <a:solidFill>
                  <a:srgbClr val="3B3B3B"/>
                </a:solidFill>
                <a:latin typeface="Arial"/>
                <a:cs typeface="Arial"/>
              </a:rPr>
              <a:t>L</a:t>
            </a:r>
            <a:r>
              <a:rPr sz="3200" spc="4" dirty="0">
                <a:solidFill>
                  <a:srgbClr val="3B3B3B"/>
                </a:solidFill>
                <a:latin typeface="Arial"/>
                <a:cs typeface="Arial"/>
              </a:rPr>
              <a:t>V</a:t>
            </a:r>
            <a:r>
              <a:rPr sz="3200" spc="0" dirty="0">
                <a:solidFill>
                  <a:srgbClr val="3B3B3B"/>
                </a:solidFill>
                <a:latin typeface="Arial"/>
                <a:cs typeface="Arial"/>
              </a:rPr>
              <a:t>M </a:t>
            </a:r>
            <a:r>
              <a:rPr sz="3200" spc="-9" dirty="0">
                <a:solidFill>
                  <a:srgbClr val="3B3B3B"/>
                </a:solidFill>
                <a:latin typeface="Arial"/>
                <a:cs typeface="Arial"/>
              </a:rPr>
              <a:t>l</a:t>
            </a:r>
            <a:r>
              <a:rPr sz="3200" spc="4" dirty="0">
                <a:solidFill>
                  <a:srgbClr val="3B3B3B"/>
                </a:solidFill>
                <a:latin typeface="Arial"/>
                <a:cs typeface="Arial"/>
              </a:rPr>
              <a:t>abe</a:t>
            </a:r>
            <a:r>
              <a:rPr sz="3200" spc="0" dirty="0">
                <a:solidFill>
                  <a:srgbClr val="3B3B3B"/>
                </a:solidFill>
                <a:latin typeface="Arial"/>
                <a:cs typeface="Arial"/>
              </a:rPr>
              <a:t>l - </a:t>
            </a:r>
            <a:r>
              <a:rPr sz="3200" spc="4" dirty="0">
                <a:solidFill>
                  <a:srgbClr val="3B3B3B"/>
                </a:solidFill>
                <a:latin typeface="Arial"/>
                <a:cs typeface="Arial"/>
              </a:rPr>
              <a:t>2n</a:t>
            </a:r>
            <a:r>
              <a:rPr sz="3200" spc="0" dirty="0">
                <a:solidFill>
                  <a:srgbClr val="3B3B3B"/>
                </a:solidFill>
                <a:latin typeface="Arial"/>
                <a:cs typeface="Arial"/>
              </a:rPr>
              <a:t>d </a:t>
            </a:r>
            <a:r>
              <a:rPr sz="3200" spc="4" dirty="0">
                <a:solidFill>
                  <a:srgbClr val="3B3B3B"/>
                </a:solidFill>
                <a:latin typeface="Arial"/>
                <a:cs typeface="Arial"/>
              </a:rPr>
              <a:t>sec</a:t>
            </a:r>
            <a:r>
              <a:rPr sz="3200" spc="-9" dirty="0">
                <a:solidFill>
                  <a:srgbClr val="3B3B3B"/>
                </a:solidFill>
                <a:latin typeface="Arial"/>
                <a:cs typeface="Arial"/>
              </a:rPr>
              <a:t>t</a:t>
            </a:r>
            <a:r>
              <a:rPr sz="3200" spc="4" dirty="0">
                <a:solidFill>
                  <a:srgbClr val="3B3B3B"/>
                </a:solidFill>
                <a:latin typeface="Arial"/>
                <a:cs typeface="Arial"/>
              </a:rPr>
              <a:t>o</a:t>
            </a:r>
            <a:r>
              <a:rPr sz="3200" spc="0" dirty="0">
                <a:solidFill>
                  <a:srgbClr val="3B3B3B"/>
                </a:solidFill>
                <a:latin typeface="Arial"/>
                <a:cs typeface="Arial"/>
              </a:rPr>
              <a:t>r</a:t>
            </a:r>
            <a:endParaRPr sz="3200">
              <a:latin typeface="Arial"/>
              <a:cs typeface="Arial"/>
            </a:endParaRPr>
          </a:p>
          <a:p>
            <a:pPr marL="12700">
              <a:lnSpc>
                <a:spcPct val="95825"/>
              </a:lnSpc>
              <a:spcBef>
                <a:spcPts val="1320"/>
              </a:spcBef>
            </a:pPr>
            <a:r>
              <a:rPr sz="3200" spc="4" dirty="0">
                <a:solidFill>
                  <a:srgbClr val="3B3B3B"/>
                </a:solidFill>
                <a:latin typeface="Arial"/>
                <a:cs typeface="Arial"/>
              </a:rPr>
              <a:t>0</a:t>
            </a:r>
            <a:r>
              <a:rPr sz="3200" spc="0" dirty="0">
                <a:solidFill>
                  <a:srgbClr val="3B3B3B"/>
                </a:solidFill>
                <a:latin typeface="Arial"/>
                <a:cs typeface="Arial"/>
              </a:rPr>
              <a:t>, </a:t>
            </a:r>
            <a:r>
              <a:rPr sz="3200" b="1" spc="0" dirty="0">
                <a:solidFill>
                  <a:srgbClr val="3B3B3B"/>
                </a:solidFill>
                <a:latin typeface="Arial"/>
                <a:cs typeface="Arial"/>
              </a:rPr>
              <a:t>1</a:t>
            </a:r>
            <a:r>
              <a:rPr sz="3200" b="1" spc="9" dirty="0">
                <a:solidFill>
                  <a:srgbClr val="3B3B3B"/>
                </a:solidFill>
                <a:latin typeface="Arial"/>
                <a:cs typeface="Arial"/>
              </a:rPr>
              <a:t> </a:t>
            </a:r>
            <a:r>
              <a:rPr sz="3200" spc="4" dirty="0">
                <a:solidFill>
                  <a:srgbClr val="3B3B3B"/>
                </a:solidFill>
                <a:latin typeface="Arial"/>
                <a:cs typeface="Arial"/>
              </a:rPr>
              <a:t>o</a:t>
            </a:r>
            <a:r>
              <a:rPr sz="3200" spc="0" dirty="0">
                <a:solidFill>
                  <a:srgbClr val="3B3B3B"/>
                </a:solidFill>
                <a:latin typeface="Arial"/>
                <a:cs typeface="Arial"/>
              </a:rPr>
              <a:t>r 2 </a:t>
            </a:r>
            <a:r>
              <a:rPr sz="3200" spc="4" dirty="0">
                <a:solidFill>
                  <a:srgbClr val="3B3B3B"/>
                </a:solidFill>
                <a:latin typeface="Arial"/>
                <a:cs typeface="Arial"/>
              </a:rPr>
              <a:t>co</a:t>
            </a:r>
            <a:r>
              <a:rPr sz="3200" spc="0" dirty="0">
                <a:solidFill>
                  <a:srgbClr val="3B3B3B"/>
                </a:solidFill>
                <a:latin typeface="Arial"/>
                <a:cs typeface="Arial"/>
              </a:rPr>
              <a:t>pi</a:t>
            </a:r>
            <a:r>
              <a:rPr sz="3200" spc="4" dirty="0">
                <a:solidFill>
                  <a:srgbClr val="3B3B3B"/>
                </a:solidFill>
                <a:latin typeface="Arial"/>
                <a:cs typeface="Arial"/>
              </a:rPr>
              <a:t>e</a:t>
            </a:r>
            <a:r>
              <a:rPr sz="3200" spc="0" dirty="0">
                <a:solidFill>
                  <a:srgbClr val="3B3B3B"/>
                </a:solidFill>
                <a:latin typeface="Arial"/>
                <a:cs typeface="Arial"/>
              </a:rPr>
              <a:t>s of</a:t>
            </a:r>
            <a:r>
              <a:rPr sz="3200" spc="-179" dirty="0">
                <a:solidFill>
                  <a:srgbClr val="3B3B3B"/>
                </a:solidFill>
                <a:latin typeface="Arial"/>
                <a:cs typeface="Arial"/>
              </a:rPr>
              <a:t> </a:t>
            </a:r>
            <a:r>
              <a:rPr sz="3200" spc="4" dirty="0">
                <a:solidFill>
                  <a:srgbClr val="3B3B3B"/>
                </a:solidFill>
                <a:latin typeface="Arial"/>
                <a:cs typeface="Arial"/>
              </a:rPr>
              <a:t>A</a:t>
            </a:r>
            <a:r>
              <a:rPr sz="3200" spc="0" dirty="0">
                <a:solidFill>
                  <a:srgbClr val="3B3B3B"/>
                </a:solidFill>
                <a:latin typeface="Arial"/>
                <a:cs typeface="Arial"/>
              </a:rPr>
              <a:t>S</a:t>
            </a:r>
            <a:r>
              <a:rPr sz="3200" spc="4" dirty="0">
                <a:solidFill>
                  <a:srgbClr val="3B3B3B"/>
                </a:solidFill>
                <a:latin typeface="Arial"/>
                <a:cs typeface="Arial"/>
              </a:rPr>
              <a:t>C</a:t>
            </a:r>
            <a:r>
              <a:rPr sz="3200" spc="0" dirty="0">
                <a:solidFill>
                  <a:srgbClr val="3B3B3B"/>
                </a:solidFill>
                <a:latin typeface="Arial"/>
                <a:cs typeface="Arial"/>
              </a:rPr>
              <a:t>II</a:t>
            </a:r>
            <a:endParaRPr sz="3200">
              <a:latin typeface="Arial"/>
              <a:cs typeface="Arial"/>
            </a:endParaRPr>
          </a:p>
        </p:txBody>
      </p:sp>
      <p:sp>
        <p:nvSpPr>
          <p:cNvPr id="13" name="object 13"/>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2" name="object 12"/>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1" name="object 11"/>
          <p:cNvSpPr txBox="1"/>
          <p:nvPr/>
        </p:nvSpPr>
        <p:spPr>
          <a:xfrm>
            <a:off x="5420868" y="3066668"/>
            <a:ext cx="1781516"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m</a:t>
            </a:r>
            <a:r>
              <a:rPr sz="3200" spc="4" dirty="0">
                <a:solidFill>
                  <a:srgbClr val="3B3B3B"/>
                </a:solidFill>
                <a:latin typeface="Arial"/>
                <a:cs typeface="Arial"/>
              </a:rPr>
              <a:t>e</a:t>
            </a:r>
            <a:r>
              <a:rPr sz="3200" spc="0" dirty="0">
                <a:solidFill>
                  <a:srgbClr val="3B3B3B"/>
                </a:solidFill>
                <a:latin typeface="Arial"/>
                <a:cs typeface="Arial"/>
              </a:rPr>
              <a:t>t</a:t>
            </a:r>
            <a:r>
              <a:rPr sz="3200" spc="4" dirty="0">
                <a:solidFill>
                  <a:srgbClr val="3B3B3B"/>
                </a:solidFill>
                <a:latin typeface="Arial"/>
                <a:cs typeface="Arial"/>
              </a:rPr>
              <a:t>ada</a:t>
            </a:r>
            <a:r>
              <a:rPr sz="3200" spc="-9" dirty="0">
                <a:solidFill>
                  <a:srgbClr val="3B3B3B"/>
                </a:solidFill>
                <a:latin typeface="Arial"/>
                <a:cs typeface="Arial"/>
              </a:rPr>
              <a:t>t</a:t>
            </a:r>
            <a:r>
              <a:rPr sz="3200" spc="0" dirty="0">
                <a:solidFill>
                  <a:srgbClr val="3B3B3B"/>
                </a:solidFill>
                <a:latin typeface="Arial"/>
                <a:cs typeface="Arial"/>
              </a:rPr>
              <a:t>a</a:t>
            </a:r>
            <a:endParaRPr sz="3200">
              <a:latin typeface="Arial"/>
              <a:cs typeface="Arial"/>
            </a:endParaRPr>
          </a:p>
        </p:txBody>
      </p:sp>
      <p:sp>
        <p:nvSpPr>
          <p:cNvPr id="10" name="object 10"/>
          <p:cNvSpPr txBox="1"/>
          <p:nvPr/>
        </p:nvSpPr>
        <p:spPr>
          <a:xfrm>
            <a:off x="599440" y="3173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9" name="object 9"/>
          <p:cNvSpPr txBox="1"/>
          <p:nvPr/>
        </p:nvSpPr>
        <p:spPr>
          <a:xfrm>
            <a:off x="923290" y="3702938"/>
            <a:ext cx="1012204"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M</a:t>
            </a:r>
            <a:r>
              <a:rPr sz="3200" spc="4" dirty="0">
                <a:solidFill>
                  <a:srgbClr val="3B3B3B"/>
                </a:solidFill>
                <a:latin typeface="Arial"/>
                <a:cs typeface="Arial"/>
              </a:rPr>
              <a:t>o</a:t>
            </a:r>
            <a:r>
              <a:rPr sz="3200" spc="0" dirty="0">
                <a:solidFill>
                  <a:srgbClr val="3B3B3B"/>
                </a:solidFill>
                <a:latin typeface="Arial"/>
                <a:cs typeface="Arial"/>
              </a:rPr>
              <a:t>re</a:t>
            </a:r>
            <a:endParaRPr sz="3200">
              <a:latin typeface="Arial"/>
              <a:cs typeface="Arial"/>
            </a:endParaRPr>
          </a:p>
        </p:txBody>
      </p:sp>
      <p:sp>
        <p:nvSpPr>
          <p:cNvPr id="8" name="object 8"/>
          <p:cNvSpPr txBox="1"/>
          <p:nvPr/>
        </p:nvSpPr>
        <p:spPr>
          <a:xfrm>
            <a:off x="1962454" y="3702938"/>
            <a:ext cx="628491"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PV</a:t>
            </a:r>
            <a:endParaRPr sz="3200">
              <a:latin typeface="Arial"/>
              <a:cs typeface="Arial"/>
            </a:endParaRPr>
          </a:p>
        </p:txBody>
      </p:sp>
      <p:sp>
        <p:nvSpPr>
          <p:cNvPr id="7" name="object 7"/>
          <p:cNvSpPr txBox="1"/>
          <p:nvPr/>
        </p:nvSpPr>
        <p:spPr>
          <a:xfrm>
            <a:off x="2617165" y="3702938"/>
            <a:ext cx="538400"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on</a:t>
            </a:r>
            <a:endParaRPr sz="3200">
              <a:latin typeface="Arial"/>
              <a:cs typeface="Arial"/>
            </a:endParaRPr>
          </a:p>
        </p:txBody>
      </p:sp>
      <p:sp>
        <p:nvSpPr>
          <p:cNvPr id="6" name="object 6"/>
          <p:cNvSpPr txBox="1"/>
          <p:nvPr/>
        </p:nvSpPr>
        <p:spPr>
          <a:xfrm>
            <a:off x="3182467" y="3702938"/>
            <a:ext cx="765922"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on</a:t>
            </a:r>
            <a:r>
              <a:rPr sz="3200" spc="0" dirty="0">
                <a:solidFill>
                  <a:srgbClr val="3B3B3B"/>
                </a:solidFill>
                <a:latin typeface="Arial"/>
                <a:cs typeface="Arial"/>
              </a:rPr>
              <a:t>e</a:t>
            </a:r>
            <a:endParaRPr sz="3200">
              <a:latin typeface="Arial"/>
              <a:cs typeface="Arial"/>
            </a:endParaRPr>
          </a:p>
        </p:txBody>
      </p:sp>
      <p:sp>
        <p:nvSpPr>
          <p:cNvPr id="5" name="object 5"/>
          <p:cNvSpPr txBox="1"/>
          <p:nvPr/>
        </p:nvSpPr>
        <p:spPr>
          <a:xfrm>
            <a:off x="3974541" y="3702938"/>
            <a:ext cx="1036585"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d</a:t>
            </a:r>
            <a:r>
              <a:rPr sz="3200" spc="0" dirty="0">
                <a:solidFill>
                  <a:srgbClr val="3B3B3B"/>
                </a:solidFill>
                <a:latin typeface="Arial"/>
                <a:cs typeface="Arial"/>
              </a:rPr>
              <a:t>i</a:t>
            </a:r>
            <a:r>
              <a:rPr sz="3200" spc="4" dirty="0">
                <a:solidFill>
                  <a:srgbClr val="3B3B3B"/>
                </a:solidFill>
                <a:latin typeface="Arial"/>
                <a:cs typeface="Arial"/>
              </a:rPr>
              <a:t>s</a:t>
            </a:r>
            <a:r>
              <a:rPr sz="3200" spc="0" dirty="0">
                <a:solidFill>
                  <a:srgbClr val="3B3B3B"/>
                </a:solidFill>
                <a:latin typeface="Arial"/>
                <a:cs typeface="Arial"/>
              </a:rPr>
              <a:t>k?</a:t>
            </a:r>
            <a:endParaRPr sz="3200">
              <a:latin typeface="Arial"/>
              <a:cs typeface="Arial"/>
            </a:endParaRPr>
          </a:p>
        </p:txBody>
      </p:sp>
      <p:sp>
        <p:nvSpPr>
          <p:cNvPr id="4" name="object 4"/>
          <p:cNvSpPr txBox="1"/>
          <p:nvPr/>
        </p:nvSpPr>
        <p:spPr>
          <a:xfrm>
            <a:off x="599440" y="380954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3" name="object 3"/>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5/</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504190" y="4968240"/>
            <a:ext cx="9071610" cy="2588260"/>
          </a:xfrm>
          <a:prstGeom prst="rect">
            <a:avLst/>
          </a:prstGeom>
        </p:spPr>
        <p:txBody>
          <a:bodyPr wrap="square" lIns="0" tIns="0" rIns="0" bIns="0" rtlCol="0">
            <a:noAutofit/>
          </a:bodyPr>
          <a:lstStyle/>
          <a:p>
            <a:pPr marL="90169">
              <a:lnSpc>
                <a:spcPct val="95825"/>
              </a:lnSpc>
              <a:spcBef>
                <a:spcPts val="55"/>
              </a:spcBef>
            </a:pPr>
            <a:r>
              <a:rPr sz="2800" spc="0" dirty="0">
                <a:solidFill>
                  <a:srgbClr val="FFFF00"/>
                </a:solidFill>
                <a:latin typeface="Times New Roman"/>
                <a:cs typeface="Times New Roman"/>
              </a:rPr>
              <a:t># </a:t>
            </a:r>
            <a:r>
              <a:rPr sz="2800" spc="9" dirty="0">
                <a:solidFill>
                  <a:srgbClr val="FFFF00"/>
                </a:solidFill>
                <a:latin typeface="Times New Roman"/>
                <a:cs typeface="Times New Roman"/>
              </a:rPr>
              <a:t> </a:t>
            </a:r>
            <a:r>
              <a:rPr sz="2800" spc="0" dirty="0">
                <a:solidFill>
                  <a:srgbClr val="FFFF00"/>
                </a:solidFill>
                <a:latin typeface="Times New Roman"/>
                <a:cs typeface="Times New Roman"/>
              </a:rPr>
              <a:t>pv</a:t>
            </a:r>
            <a:r>
              <a:rPr sz="2800" spc="11" dirty="0">
                <a:solidFill>
                  <a:srgbClr val="FFFF00"/>
                </a:solidFill>
                <a:latin typeface="Times New Roman"/>
                <a:cs typeface="Times New Roman"/>
              </a:rPr>
              <a:t>c</a:t>
            </a:r>
            <a:r>
              <a:rPr sz="2800" spc="0" dirty="0">
                <a:solidFill>
                  <a:srgbClr val="FFFF00"/>
                </a:solidFill>
                <a:latin typeface="Times New Roman"/>
                <a:cs typeface="Times New Roman"/>
              </a:rPr>
              <a:t>re</a:t>
            </a:r>
            <a:r>
              <a:rPr sz="2800" spc="11" dirty="0">
                <a:solidFill>
                  <a:srgbClr val="FFFF00"/>
                </a:solidFill>
                <a:latin typeface="Times New Roman"/>
                <a:cs typeface="Times New Roman"/>
              </a:rPr>
              <a:t>a</a:t>
            </a:r>
            <a:r>
              <a:rPr sz="2800" spc="0" dirty="0">
                <a:solidFill>
                  <a:srgbClr val="FFFF00"/>
                </a:solidFill>
                <a:latin typeface="Times New Roman"/>
                <a:cs typeface="Times New Roman"/>
              </a:rPr>
              <a:t>te</a:t>
            </a:r>
            <a:r>
              <a:rPr sz="2800" spc="650" dirty="0">
                <a:solidFill>
                  <a:srgbClr val="FFFF00"/>
                </a:solidFill>
                <a:latin typeface="Times New Roman"/>
                <a:cs typeface="Times New Roman"/>
              </a:rPr>
              <a:t> </a:t>
            </a:r>
            <a:r>
              <a:rPr sz="2800" spc="9" dirty="0">
                <a:solidFill>
                  <a:srgbClr val="FFFF00"/>
                </a:solidFill>
                <a:latin typeface="Times New Roman"/>
                <a:cs typeface="Times New Roman"/>
              </a:rPr>
              <a:t>/</a:t>
            </a:r>
            <a:r>
              <a:rPr sz="2800" spc="0" dirty="0">
                <a:solidFill>
                  <a:srgbClr val="FFFF00"/>
                </a:solidFill>
                <a:latin typeface="Times New Roman"/>
                <a:cs typeface="Times New Roman"/>
              </a:rPr>
              <a:t>de</a:t>
            </a:r>
            <a:r>
              <a:rPr sz="2800" spc="9" dirty="0">
                <a:solidFill>
                  <a:srgbClr val="FFFF00"/>
                </a:solidFill>
                <a:latin typeface="Times New Roman"/>
                <a:cs typeface="Times New Roman"/>
              </a:rPr>
              <a:t>v</a:t>
            </a:r>
            <a:r>
              <a:rPr sz="2800" spc="0" dirty="0">
                <a:solidFill>
                  <a:srgbClr val="FFFF00"/>
                </a:solidFill>
                <a:latin typeface="Times New Roman"/>
                <a:cs typeface="Times New Roman"/>
              </a:rPr>
              <a:t>/s</a:t>
            </a:r>
            <a:r>
              <a:rPr sz="2800" spc="9" dirty="0">
                <a:solidFill>
                  <a:srgbClr val="FFFF00"/>
                </a:solidFill>
                <a:latin typeface="Times New Roman"/>
                <a:cs typeface="Times New Roman"/>
              </a:rPr>
              <a:t>d</a:t>
            </a:r>
            <a:r>
              <a:rPr sz="2800" spc="0" dirty="0">
                <a:solidFill>
                  <a:srgbClr val="FFFF00"/>
                </a:solidFill>
                <a:latin typeface="Times New Roman"/>
                <a:cs typeface="Times New Roman"/>
              </a:rPr>
              <a:t>[</a:t>
            </a:r>
            <a:r>
              <a:rPr sz="2800" spc="9" dirty="0">
                <a:solidFill>
                  <a:srgbClr val="FFFF00"/>
                </a:solidFill>
                <a:latin typeface="Times New Roman"/>
                <a:cs typeface="Times New Roman"/>
              </a:rPr>
              <a:t>a</a:t>
            </a:r>
            <a:r>
              <a:rPr sz="2800" spc="0" dirty="0">
                <a:solidFill>
                  <a:srgbClr val="FFFF00"/>
                </a:solidFill>
                <a:latin typeface="Times New Roman"/>
                <a:cs typeface="Times New Roman"/>
              </a:rPr>
              <a:t>-</a:t>
            </a:r>
            <a:r>
              <a:rPr sz="2800" spc="9" dirty="0">
                <a:solidFill>
                  <a:srgbClr val="FFFF00"/>
                </a:solidFill>
                <a:latin typeface="Times New Roman"/>
                <a:cs typeface="Times New Roman"/>
              </a:rPr>
              <a:t>c</a:t>
            </a:r>
            <a:r>
              <a:rPr sz="2800" spc="0" dirty="0">
                <a:solidFill>
                  <a:srgbClr val="FFFF00"/>
                </a:solidFill>
                <a:latin typeface="Times New Roman"/>
                <a:cs typeface="Times New Roman"/>
              </a:rPr>
              <a:t>]1</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539750" y="5966460"/>
            <a:ext cx="9000490" cy="2673350"/>
          </a:xfrm>
          <a:custGeom>
            <a:avLst/>
            <a:gdLst/>
            <a:ahLst/>
            <a:cxnLst/>
            <a:rect l="l" t="t" r="r" b="b"/>
            <a:pathLst>
              <a:path w="9000490" h="2673349">
                <a:moveTo>
                  <a:pt x="9000490" y="0"/>
                </a:moveTo>
                <a:lnTo>
                  <a:pt x="0" y="0"/>
                </a:lnTo>
                <a:lnTo>
                  <a:pt x="0" y="1590039"/>
                </a:lnTo>
                <a:lnTo>
                  <a:pt x="9000490" y="1590039"/>
                </a:lnTo>
                <a:lnTo>
                  <a:pt x="9000490" y="0"/>
                </a:lnTo>
                <a:close/>
              </a:path>
            </a:pathLst>
          </a:custGeom>
          <a:solidFill>
            <a:srgbClr val="000000"/>
          </a:solidFill>
        </p:spPr>
        <p:txBody>
          <a:bodyPr wrap="square" lIns="0" tIns="0" rIns="0" bIns="0" rtlCol="0">
            <a:noAutofit/>
          </a:bodyPr>
          <a:lstStyle/>
          <a:p>
            <a:endParaRPr/>
          </a:p>
        </p:txBody>
      </p:sp>
      <p:sp>
        <p:nvSpPr>
          <p:cNvPr id="23" name="object 23"/>
          <p:cNvSpPr/>
          <p:nvPr/>
        </p:nvSpPr>
        <p:spPr>
          <a:xfrm>
            <a:off x="539750" y="5966460"/>
            <a:ext cx="9000490" cy="2673350"/>
          </a:xfrm>
          <a:custGeom>
            <a:avLst/>
            <a:gdLst/>
            <a:ahLst/>
            <a:cxnLst/>
            <a:rect l="l" t="t" r="r" b="b"/>
            <a:pathLst>
              <a:path w="9000490" h="2673349">
                <a:moveTo>
                  <a:pt x="9000490" y="0"/>
                </a:moveTo>
                <a:lnTo>
                  <a:pt x="0" y="0"/>
                </a:lnTo>
                <a:lnTo>
                  <a:pt x="0" y="1590039"/>
                </a:lnTo>
              </a:path>
              <a:path w="9000490" h="2673349">
                <a:moveTo>
                  <a:pt x="9000490" y="1590039"/>
                </a:moveTo>
                <a:lnTo>
                  <a:pt x="9000490" y="0"/>
                </a:lnTo>
              </a:path>
            </a:pathLst>
          </a:custGeom>
          <a:ln w="0">
            <a:solidFill>
              <a:srgbClr val="7F7F7F"/>
            </a:solidFill>
          </a:ln>
        </p:spPr>
        <p:txBody>
          <a:bodyPr wrap="square" lIns="0" tIns="0" rIns="0" bIns="0" rtlCol="0">
            <a:noAutofit/>
          </a:bodyPr>
          <a:lstStyle/>
          <a:p>
            <a:endParaRPr/>
          </a:p>
        </p:txBody>
      </p:sp>
      <p:sp>
        <p:nvSpPr>
          <p:cNvPr id="21" name="object 21"/>
          <p:cNvSpPr txBox="1"/>
          <p:nvPr/>
        </p:nvSpPr>
        <p:spPr>
          <a:xfrm>
            <a:off x="4622800" y="659716"/>
            <a:ext cx="916592" cy="584200"/>
          </a:xfrm>
          <a:prstGeom prst="rect">
            <a:avLst/>
          </a:prstGeom>
        </p:spPr>
        <p:txBody>
          <a:bodyPr wrap="square" lIns="0" tIns="0" rIns="0" bIns="0" rtlCol="0">
            <a:noAutofit/>
          </a:bodyPr>
          <a:lstStyle/>
          <a:p>
            <a:pPr marL="12700">
              <a:lnSpc>
                <a:spcPts val="4600"/>
              </a:lnSpc>
              <a:spcBef>
                <a:spcPts val="230"/>
              </a:spcBef>
            </a:pPr>
            <a:r>
              <a:rPr sz="4400" spc="0" dirty="0">
                <a:solidFill>
                  <a:srgbClr val="3B3B3B"/>
                </a:solidFill>
                <a:latin typeface="Arial"/>
                <a:cs typeface="Arial"/>
              </a:rPr>
              <a:t>VG</a:t>
            </a:r>
            <a:endParaRPr sz="4400">
              <a:latin typeface="Arial"/>
              <a:cs typeface="Arial"/>
            </a:endParaRPr>
          </a:p>
        </p:txBody>
      </p:sp>
      <p:sp>
        <p:nvSpPr>
          <p:cNvPr id="20" name="object 20"/>
          <p:cNvSpPr txBox="1"/>
          <p:nvPr/>
        </p:nvSpPr>
        <p:spPr>
          <a:xfrm>
            <a:off x="923290" y="1795398"/>
            <a:ext cx="2210203" cy="1068069"/>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P</a:t>
            </a:r>
            <a:r>
              <a:rPr sz="3200" spc="0" dirty="0">
                <a:solidFill>
                  <a:srgbClr val="3B3B3B"/>
                </a:solidFill>
                <a:latin typeface="Arial"/>
                <a:cs typeface="Arial"/>
              </a:rPr>
              <a:t>o</a:t>
            </a:r>
            <a:r>
              <a:rPr sz="3200" spc="4" dirty="0">
                <a:solidFill>
                  <a:srgbClr val="3B3B3B"/>
                </a:solidFill>
                <a:latin typeface="Arial"/>
                <a:cs typeface="Arial"/>
              </a:rPr>
              <a:t>o</a:t>
            </a:r>
            <a:r>
              <a:rPr sz="3200" spc="0" dirty="0">
                <a:solidFill>
                  <a:srgbClr val="3B3B3B"/>
                </a:solidFill>
                <a:latin typeface="Arial"/>
                <a:cs typeface="Arial"/>
              </a:rPr>
              <a:t>l </a:t>
            </a:r>
            <a:r>
              <a:rPr sz="3200" spc="4" dirty="0">
                <a:solidFill>
                  <a:srgbClr val="3B3B3B"/>
                </a:solidFill>
                <a:latin typeface="Arial"/>
                <a:cs typeface="Arial"/>
              </a:rPr>
              <a:t>o</a:t>
            </a:r>
            <a:r>
              <a:rPr sz="3200" spc="0" dirty="0">
                <a:solidFill>
                  <a:srgbClr val="3B3B3B"/>
                </a:solidFill>
                <a:latin typeface="Arial"/>
                <a:cs typeface="Arial"/>
              </a:rPr>
              <a:t>f</a:t>
            </a:r>
            <a:r>
              <a:rPr sz="3200" spc="-9" dirty="0">
                <a:solidFill>
                  <a:srgbClr val="3B3B3B"/>
                </a:solidFill>
                <a:latin typeface="Arial"/>
                <a:cs typeface="Arial"/>
              </a:rPr>
              <a:t> </a:t>
            </a:r>
            <a:r>
              <a:rPr sz="3200" spc="4" dirty="0">
                <a:solidFill>
                  <a:srgbClr val="3B3B3B"/>
                </a:solidFill>
                <a:latin typeface="Arial"/>
                <a:cs typeface="Arial"/>
              </a:rPr>
              <a:t>P</a:t>
            </a:r>
            <a:r>
              <a:rPr sz="3200" spc="0" dirty="0">
                <a:solidFill>
                  <a:srgbClr val="3B3B3B"/>
                </a:solidFill>
                <a:latin typeface="Arial"/>
                <a:cs typeface="Arial"/>
              </a:rPr>
              <a:t>Vs</a:t>
            </a:r>
            <a:endParaRPr sz="3200">
              <a:latin typeface="Arial"/>
              <a:cs typeface="Arial"/>
            </a:endParaRPr>
          </a:p>
          <a:p>
            <a:pPr marL="12700" marR="60960">
              <a:lnSpc>
                <a:spcPct val="95825"/>
              </a:lnSpc>
              <a:spcBef>
                <a:spcPts val="1161"/>
              </a:spcBef>
            </a:pPr>
            <a:r>
              <a:rPr sz="3200" spc="4" dirty="0">
                <a:solidFill>
                  <a:srgbClr val="3B3B3B"/>
                </a:solidFill>
                <a:latin typeface="Arial"/>
                <a:cs typeface="Arial"/>
              </a:rPr>
              <a:t>ex</a:t>
            </a:r>
            <a:r>
              <a:rPr sz="3200" spc="-9" dirty="0">
                <a:solidFill>
                  <a:srgbClr val="3B3B3B"/>
                </a:solidFill>
                <a:latin typeface="Arial"/>
                <a:cs typeface="Arial"/>
              </a:rPr>
              <a:t>t</a:t>
            </a:r>
            <a:r>
              <a:rPr sz="3200" spc="4" dirty="0">
                <a:solidFill>
                  <a:srgbClr val="3B3B3B"/>
                </a:solidFill>
                <a:latin typeface="Arial"/>
                <a:cs typeface="Arial"/>
              </a:rPr>
              <a:t>en</a:t>
            </a:r>
            <a:r>
              <a:rPr sz="3200" spc="0" dirty="0">
                <a:solidFill>
                  <a:srgbClr val="3B3B3B"/>
                </a:solidFill>
                <a:latin typeface="Arial"/>
                <a:cs typeface="Arial"/>
              </a:rPr>
              <a:t>t</a:t>
            </a:r>
            <a:endParaRPr sz="3200">
              <a:latin typeface="Arial"/>
              <a:cs typeface="Arial"/>
            </a:endParaRPr>
          </a:p>
        </p:txBody>
      </p:sp>
      <p:sp>
        <p:nvSpPr>
          <p:cNvPr id="19" name="object 19"/>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8" name="object 18"/>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17" name="object 17"/>
          <p:cNvSpPr txBox="1"/>
          <p:nvPr/>
        </p:nvSpPr>
        <p:spPr>
          <a:xfrm>
            <a:off x="1355090" y="3060842"/>
            <a:ext cx="3935631" cy="922020"/>
          </a:xfrm>
          <a:prstGeom prst="rect">
            <a:avLst/>
          </a:prstGeom>
        </p:spPr>
        <p:txBody>
          <a:bodyPr wrap="square" lIns="0" tIns="0" rIns="0" bIns="0" rtlCol="0">
            <a:noAutofit/>
          </a:bodyPr>
          <a:lstStyle/>
          <a:p>
            <a:pPr marL="12700" marR="53339">
              <a:lnSpc>
                <a:spcPts val="2960"/>
              </a:lnSpc>
              <a:spcBef>
                <a:spcPts val="148"/>
              </a:spcBef>
            </a:pPr>
            <a:r>
              <a:rPr sz="2800" spc="0" dirty="0">
                <a:solidFill>
                  <a:srgbClr val="3B3B3B"/>
                </a:solidFill>
                <a:latin typeface="Arial"/>
                <a:cs typeface="Arial"/>
              </a:rPr>
              <a:t>f</a:t>
            </a:r>
            <a:r>
              <a:rPr sz="2800" spc="-4" dirty="0">
                <a:solidFill>
                  <a:srgbClr val="3B3B3B"/>
                </a:solidFill>
                <a:latin typeface="Arial"/>
                <a:cs typeface="Arial"/>
              </a:rPr>
              <a:t>i</a:t>
            </a:r>
            <a:r>
              <a:rPr sz="2800" spc="9" dirty="0">
                <a:solidFill>
                  <a:srgbClr val="3B3B3B"/>
                </a:solidFill>
                <a:latin typeface="Arial"/>
                <a:cs typeface="Arial"/>
              </a:rPr>
              <a:t>x</a:t>
            </a:r>
            <a:r>
              <a:rPr sz="2800" spc="0" dirty="0">
                <a:solidFill>
                  <a:srgbClr val="3B3B3B"/>
                </a:solidFill>
                <a:latin typeface="Arial"/>
                <a:cs typeface="Arial"/>
              </a:rPr>
              <a:t>ed for </a:t>
            </a:r>
            <a:r>
              <a:rPr sz="2800" spc="-4" dirty="0">
                <a:solidFill>
                  <a:srgbClr val="3B3B3B"/>
                </a:solidFill>
                <a:latin typeface="Arial"/>
                <a:cs typeface="Arial"/>
              </a:rPr>
              <a:t>w</a:t>
            </a:r>
            <a:r>
              <a:rPr sz="2800" spc="0" dirty="0">
                <a:solidFill>
                  <a:srgbClr val="3B3B3B"/>
                </a:solidFill>
                <a:latin typeface="Arial"/>
                <a:cs typeface="Arial"/>
              </a:rPr>
              <a:t>ho</a:t>
            </a:r>
            <a:r>
              <a:rPr sz="2800" spc="-4" dirty="0">
                <a:solidFill>
                  <a:srgbClr val="3B3B3B"/>
                </a:solidFill>
                <a:latin typeface="Arial"/>
                <a:cs typeface="Arial"/>
              </a:rPr>
              <a:t>l</a:t>
            </a:r>
            <a:r>
              <a:rPr sz="2800" spc="0" dirty="0">
                <a:solidFill>
                  <a:srgbClr val="3B3B3B"/>
                </a:solidFill>
                <a:latin typeface="Arial"/>
                <a:cs typeface="Arial"/>
              </a:rPr>
              <a:t>e</a:t>
            </a:r>
            <a:r>
              <a:rPr sz="2800" spc="14" dirty="0">
                <a:solidFill>
                  <a:srgbClr val="3B3B3B"/>
                </a:solidFill>
                <a:latin typeface="Arial"/>
                <a:cs typeface="Arial"/>
              </a:rPr>
              <a:t> </a:t>
            </a:r>
            <a:r>
              <a:rPr sz="2800" spc="-9" dirty="0">
                <a:solidFill>
                  <a:srgbClr val="3B3B3B"/>
                </a:solidFill>
                <a:latin typeface="Arial"/>
                <a:cs typeface="Arial"/>
              </a:rPr>
              <a:t>V</a:t>
            </a:r>
            <a:r>
              <a:rPr sz="2800" spc="0" dirty="0">
                <a:solidFill>
                  <a:srgbClr val="3B3B3B"/>
                </a:solidFill>
                <a:latin typeface="Arial"/>
                <a:cs typeface="Arial"/>
              </a:rPr>
              <a:t>G</a:t>
            </a:r>
            <a:endParaRPr sz="2800">
              <a:latin typeface="Arial"/>
              <a:cs typeface="Arial"/>
            </a:endParaRPr>
          </a:p>
          <a:p>
            <a:pPr marL="12700">
              <a:lnSpc>
                <a:spcPct val="95825"/>
              </a:lnSpc>
              <a:spcBef>
                <a:spcPts val="892"/>
              </a:spcBef>
            </a:pPr>
            <a:r>
              <a:rPr sz="2800" spc="0" dirty="0">
                <a:solidFill>
                  <a:srgbClr val="3B3B3B"/>
                </a:solidFill>
                <a:latin typeface="Arial"/>
                <a:cs typeface="Arial"/>
              </a:rPr>
              <a:t>s</a:t>
            </a:r>
            <a:r>
              <a:rPr sz="2800" spc="-4" dirty="0">
                <a:solidFill>
                  <a:srgbClr val="3B3B3B"/>
                </a:solidFill>
                <a:latin typeface="Arial"/>
                <a:cs typeface="Arial"/>
              </a:rPr>
              <a:t>m</a:t>
            </a:r>
            <a:r>
              <a:rPr sz="2800" spc="0" dirty="0">
                <a:solidFill>
                  <a:srgbClr val="3B3B3B"/>
                </a:solidFill>
                <a:latin typeface="Arial"/>
                <a:cs typeface="Arial"/>
              </a:rPr>
              <a:t>a</a:t>
            </a:r>
            <a:r>
              <a:rPr sz="2800" spc="4" dirty="0">
                <a:solidFill>
                  <a:srgbClr val="3B3B3B"/>
                </a:solidFill>
                <a:latin typeface="Arial"/>
                <a:cs typeface="Arial"/>
              </a:rPr>
              <a:t>l</a:t>
            </a:r>
            <a:r>
              <a:rPr sz="2800" spc="-4" dirty="0">
                <a:solidFill>
                  <a:srgbClr val="3B3B3B"/>
                </a:solidFill>
                <a:latin typeface="Arial"/>
                <a:cs typeface="Arial"/>
              </a:rPr>
              <a:t>l</a:t>
            </a:r>
            <a:r>
              <a:rPr sz="2800" spc="0" dirty="0">
                <a:solidFill>
                  <a:srgbClr val="3B3B3B"/>
                </a:solidFill>
                <a:latin typeface="Arial"/>
                <a:cs typeface="Arial"/>
              </a:rPr>
              <a:t>e</a:t>
            </a:r>
            <a:r>
              <a:rPr sz="2800" spc="9" dirty="0">
                <a:solidFill>
                  <a:srgbClr val="3B3B3B"/>
                </a:solidFill>
                <a:latin typeface="Arial"/>
                <a:cs typeface="Arial"/>
              </a:rPr>
              <a:t>s</a:t>
            </a:r>
            <a:r>
              <a:rPr sz="2800" spc="0" dirty="0">
                <a:solidFill>
                  <a:srgbClr val="3B3B3B"/>
                </a:solidFill>
                <a:latin typeface="Arial"/>
                <a:cs typeface="Arial"/>
              </a:rPr>
              <a:t>t </a:t>
            </a:r>
            <a:r>
              <a:rPr sz="2800" spc="-4" dirty="0">
                <a:solidFill>
                  <a:srgbClr val="3B3B3B"/>
                </a:solidFill>
                <a:latin typeface="Arial"/>
                <a:cs typeface="Arial"/>
              </a:rPr>
              <a:t>a</a:t>
            </a:r>
            <a:r>
              <a:rPr sz="2800" spc="4" dirty="0">
                <a:solidFill>
                  <a:srgbClr val="3B3B3B"/>
                </a:solidFill>
                <a:latin typeface="Arial"/>
                <a:cs typeface="Arial"/>
              </a:rPr>
              <a:t>l</a:t>
            </a:r>
            <a:r>
              <a:rPr sz="2800" spc="-4" dirty="0">
                <a:solidFill>
                  <a:srgbClr val="3B3B3B"/>
                </a:solidFill>
                <a:latin typeface="Arial"/>
                <a:cs typeface="Arial"/>
              </a:rPr>
              <a:t>l</a:t>
            </a:r>
            <a:r>
              <a:rPr sz="2800" spc="0" dirty="0">
                <a:solidFill>
                  <a:srgbClr val="3B3B3B"/>
                </a:solidFill>
                <a:latin typeface="Arial"/>
                <a:cs typeface="Arial"/>
              </a:rPr>
              <a:t>o</a:t>
            </a:r>
            <a:r>
              <a:rPr sz="2800" spc="9" dirty="0">
                <a:solidFill>
                  <a:srgbClr val="3B3B3B"/>
                </a:solidFill>
                <a:latin typeface="Arial"/>
                <a:cs typeface="Arial"/>
              </a:rPr>
              <a:t>c</a:t>
            </a:r>
            <a:r>
              <a:rPr sz="2800" spc="0" dirty="0">
                <a:solidFill>
                  <a:srgbClr val="3B3B3B"/>
                </a:solidFill>
                <a:latin typeface="Arial"/>
                <a:cs typeface="Arial"/>
              </a:rPr>
              <a:t>ab</a:t>
            </a:r>
            <a:r>
              <a:rPr sz="2800" spc="-4" dirty="0">
                <a:solidFill>
                  <a:srgbClr val="3B3B3B"/>
                </a:solidFill>
                <a:latin typeface="Arial"/>
                <a:cs typeface="Arial"/>
              </a:rPr>
              <a:t>l</a:t>
            </a:r>
            <a:r>
              <a:rPr sz="2800" spc="0" dirty="0">
                <a:solidFill>
                  <a:srgbClr val="3B3B3B"/>
                </a:solidFill>
                <a:latin typeface="Arial"/>
                <a:cs typeface="Arial"/>
              </a:rPr>
              <a:t>e </a:t>
            </a:r>
            <a:r>
              <a:rPr sz="2800" spc="9" dirty="0">
                <a:solidFill>
                  <a:srgbClr val="3B3B3B"/>
                </a:solidFill>
                <a:latin typeface="Arial"/>
                <a:cs typeface="Arial"/>
              </a:rPr>
              <a:t>s</a:t>
            </a:r>
            <a:r>
              <a:rPr sz="2800" spc="-4" dirty="0">
                <a:solidFill>
                  <a:srgbClr val="3B3B3B"/>
                </a:solidFill>
                <a:latin typeface="Arial"/>
                <a:cs typeface="Arial"/>
              </a:rPr>
              <a:t>p</a:t>
            </a:r>
            <a:r>
              <a:rPr sz="2800" spc="9" dirty="0">
                <a:solidFill>
                  <a:srgbClr val="3B3B3B"/>
                </a:solidFill>
                <a:latin typeface="Arial"/>
                <a:cs typeface="Arial"/>
              </a:rPr>
              <a:t>a</a:t>
            </a:r>
            <a:r>
              <a:rPr sz="2800" spc="0" dirty="0">
                <a:solidFill>
                  <a:srgbClr val="3B3B3B"/>
                </a:solidFill>
                <a:latin typeface="Arial"/>
                <a:cs typeface="Arial"/>
              </a:rPr>
              <a:t>ce</a:t>
            </a:r>
            <a:endParaRPr sz="2800">
              <a:latin typeface="Arial"/>
              <a:cs typeface="Arial"/>
            </a:endParaRPr>
          </a:p>
        </p:txBody>
      </p:sp>
      <p:sp>
        <p:nvSpPr>
          <p:cNvPr id="16" name="object 16"/>
          <p:cNvSpPr txBox="1"/>
          <p:nvPr/>
        </p:nvSpPr>
        <p:spPr>
          <a:xfrm>
            <a:off x="1031240" y="3154759"/>
            <a:ext cx="176606" cy="185419"/>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15" name="object 15"/>
          <p:cNvSpPr txBox="1"/>
          <p:nvPr/>
        </p:nvSpPr>
        <p:spPr>
          <a:xfrm>
            <a:off x="1031240" y="3694509"/>
            <a:ext cx="176606" cy="185419"/>
          </a:xfrm>
          <a:prstGeom prst="rect">
            <a:avLst/>
          </a:prstGeom>
        </p:spPr>
        <p:txBody>
          <a:bodyPr wrap="square" lIns="0" tIns="0" rIns="0" bIns="0" rtlCol="0">
            <a:noAutofit/>
          </a:bodyPr>
          <a:lstStyle/>
          <a:p>
            <a:pPr marL="12700">
              <a:lnSpc>
                <a:spcPts val="1310"/>
              </a:lnSpc>
              <a:spcBef>
                <a:spcPts val="65"/>
              </a:spcBef>
            </a:pPr>
            <a:r>
              <a:rPr sz="1250" spc="0" dirty="0">
                <a:solidFill>
                  <a:srgbClr val="3B3B3B"/>
                </a:solidFill>
                <a:latin typeface="Times New Roman"/>
                <a:cs typeface="Times New Roman"/>
              </a:rPr>
              <a:t>●</a:t>
            </a:r>
            <a:endParaRPr sz="1250">
              <a:latin typeface="Times New Roman"/>
              <a:cs typeface="Times New Roman"/>
            </a:endParaRPr>
          </a:p>
        </p:txBody>
      </p:sp>
      <p:sp>
        <p:nvSpPr>
          <p:cNvPr id="14" name="object 14"/>
          <p:cNvSpPr txBox="1"/>
          <p:nvPr/>
        </p:nvSpPr>
        <p:spPr>
          <a:xfrm>
            <a:off x="923290" y="4147438"/>
            <a:ext cx="876869" cy="1068070"/>
          </a:xfrm>
          <a:prstGeom prst="rect">
            <a:avLst/>
          </a:prstGeom>
        </p:spPr>
        <p:txBody>
          <a:bodyPr wrap="square" lIns="0" tIns="0" rIns="0" bIns="0" rtlCol="0">
            <a:noAutofit/>
          </a:bodyPr>
          <a:lstStyle/>
          <a:p>
            <a:pPr marL="12700" marR="0">
              <a:lnSpc>
                <a:spcPts val="3370"/>
              </a:lnSpc>
              <a:spcBef>
                <a:spcPts val="168"/>
              </a:spcBef>
            </a:pPr>
            <a:r>
              <a:rPr sz="3200" spc="4" dirty="0">
                <a:solidFill>
                  <a:srgbClr val="3B3B3B"/>
                </a:solidFill>
                <a:latin typeface="Arial"/>
                <a:cs typeface="Arial"/>
              </a:rPr>
              <a:t>S</a:t>
            </a:r>
            <a:r>
              <a:rPr sz="3200" spc="-9" dirty="0">
                <a:solidFill>
                  <a:srgbClr val="3B3B3B"/>
                </a:solidFill>
                <a:latin typeface="Arial"/>
                <a:cs typeface="Arial"/>
              </a:rPr>
              <a:t>i</a:t>
            </a:r>
            <a:r>
              <a:rPr sz="3200" spc="4" dirty="0">
                <a:solidFill>
                  <a:srgbClr val="3B3B3B"/>
                </a:solidFill>
                <a:latin typeface="Arial"/>
                <a:cs typeface="Arial"/>
              </a:rPr>
              <a:t>z</a:t>
            </a:r>
            <a:r>
              <a:rPr sz="3200" spc="0" dirty="0">
                <a:solidFill>
                  <a:srgbClr val="3B3B3B"/>
                </a:solidFill>
                <a:latin typeface="Arial"/>
                <a:cs typeface="Arial"/>
              </a:rPr>
              <a:t>e</a:t>
            </a:r>
            <a:endParaRPr sz="3200">
              <a:latin typeface="Arial"/>
              <a:cs typeface="Arial"/>
            </a:endParaRPr>
          </a:p>
          <a:p>
            <a:pPr marL="12700">
              <a:lnSpc>
                <a:spcPct val="95825"/>
              </a:lnSpc>
              <a:spcBef>
                <a:spcPts val="1161"/>
              </a:spcBef>
            </a:pPr>
            <a:r>
              <a:rPr sz="3200" spc="-4" dirty="0">
                <a:solidFill>
                  <a:srgbClr val="3B3B3B"/>
                </a:solidFill>
                <a:latin typeface="Arial"/>
                <a:cs typeface="Arial"/>
              </a:rPr>
              <a:t>M</a:t>
            </a:r>
            <a:r>
              <a:rPr sz="3200" spc="4" dirty="0">
                <a:solidFill>
                  <a:srgbClr val="3B3B3B"/>
                </a:solidFill>
                <a:latin typeface="Arial"/>
                <a:cs typeface="Arial"/>
              </a:rPr>
              <a:t>a</a:t>
            </a:r>
            <a:r>
              <a:rPr sz="3200" spc="0" dirty="0">
                <a:solidFill>
                  <a:srgbClr val="3B3B3B"/>
                </a:solidFill>
                <a:latin typeface="Arial"/>
                <a:cs typeface="Arial"/>
              </a:rPr>
              <a:t>p</a:t>
            </a:r>
            <a:endParaRPr sz="3200">
              <a:latin typeface="Arial"/>
              <a:cs typeface="Arial"/>
            </a:endParaRPr>
          </a:p>
        </p:txBody>
      </p:sp>
      <p:sp>
        <p:nvSpPr>
          <p:cNvPr id="13" name="object 13"/>
          <p:cNvSpPr txBox="1"/>
          <p:nvPr/>
        </p:nvSpPr>
        <p:spPr>
          <a:xfrm>
            <a:off x="1827123" y="4147438"/>
            <a:ext cx="4165458"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o</a:t>
            </a:r>
            <a:r>
              <a:rPr sz="3200" spc="0" dirty="0">
                <a:solidFill>
                  <a:srgbClr val="3B3B3B"/>
                </a:solidFill>
                <a:latin typeface="Arial"/>
                <a:cs typeface="Arial"/>
              </a:rPr>
              <a:t>f</a:t>
            </a:r>
            <a:r>
              <a:rPr sz="3200" spc="-9" dirty="0">
                <a:solidFill>
                  <a:srgbClr val="3B3B3B"/>
                </a:solidFill>
                <a:latin typeface="Arial"/>
                <a:cs typeface="Arial"/>
              </a:rPr>
              <a:t> </a:t>
            </a:r>
            <a:r>
              <a:rPr sz="3200" spc="0" dirty="0">
                <a:solidFill>
                  <a:srgbClr val="3B3B3B"/>
                </a:solidFill>
                <a:latin typeface="Arial"/>
                <a:cs typeface="Arial"/>
              </a:rPr>
              <a:t>l</a:t>
            </a:r>
            <a:r>
              <a:rPr sz="3200" spc="4" dirty="0">
                <a:solidFill>
                  <a:srgbClr val="3B3B3B"/>
                </a:solidFill>
                <a:latin typeface="Arial"/>
                <a:cs typeface="Arial"/>
              </a:rPr>
              <a:t>og</a:t>
            </a:r>
            <a:r>
              <a:rPr sz="3200" spc="-9" dirty="0">
                <a:solidFill>
                  <a:srgbClr val="3B3B3B"/>
                </a:solidFill>
                <a:latin typeface="Arial"/>
                <a:cs typeface="Arial"/>
              </a:rPr>
              <a:t>i</a:t>
            </a:r>
            <a:r>
              <a:rPr sz="3200" spc="4" dirty="0">
                <a:solidFill>
                  <a:srgbClr val="3B3B3B"/>
                </a:solidFill>
                <a:latin typeface="Arial"/>
                <a:cs typeface="Arial"/>
              </a:rPr>
              <a:t>ca</a:t>
            </a:r>
            <a:r>
              <a:rPr sz="3200" spc="0" dirty="0">
                <a:solidFill>
                  <a:srgbClr val="3B3B3B"/>
                </a:solidFill>
                <a:latin typeface="Arial"/>
                <a:cs typeface="Arial"/>
              </a:rPr>
              <a:t>l e</a:t>
            </a:r>
            <a:r>
              <a:rPr sz="3200" spc="4" dirty="0">
                <a:solidFill>
                  <a:srgbClr val="3B3B3B"/>
                </a:solidFill>
                <a:latin typeface="Arial"/>
                <a:cs typeface="Arial"/>
              </a:rPr>
              <a:t>x</a:t>
            </a:r>
            <a:r>
              <a:rPr sz="3200" spc="0" dirty="0">
                <a:solidFill>
                  <a:srgbClr val="3B3B3B"/>
                </a:solidFill>
                <a:latin typeface="Arial"/>
                <a:cs typeface="Arial"/>
              </a:rPr>
              <a:t>t</a:t>
            </a:r>
            <a:r>
              <a:rPr sz="3200" spc="4" dirty="0">
                <a:solidFill>
                  <a:srgbClr val="3B3B3B"/>
                </a:solidFill>
                <a:latin typeface="Arial"/>
                <a:cs typeface="Arial"/>
              </a:rPr>
              <a:t>en</a:t>
            </a:r>
            <a:r>
              <a:rPr sz="3200" spc="0" dirty="0">
                <a:solidFill>
                  <a:srgbClr val="3B3B3B"/>
                </a:solidFill>
                <a:latin typeface="Arial"/>
                <a:cs typeface="Arial"/>
              </a:rPr>
              <a:t>t</a:t>
            </a:r>
            <a:r>
              <a:rPr sz="3200" spc="-9" dirty="0">
                <a:solidFill>
                  <a:srgbClr val="3B3B3B"/>
                </a:solidFill>
                <a:latin typeface="Arial"/>
                <a:cs typeface="Arial"/>
              </a:rPr>
              <a:t> </a:t>
            </a:r>
            <a:r>
              <a:rPr sz="3200" spc="0" dirty="0">
                <a:solidFill>
                  <a:srgbClr val="3B3B3B"/>
                </a:solidFill>
                <a:latin typeface="Arial"/>
                <a:cs typeface="Arial"/>
              </a:rPr>
              <a:t>= </a:t>
            </a:r>
            <a:r>
              <a:rPr sz="3200" spc="4" dirty="0">
                <a:solidFill>
                  <a:srgbClr val="3B3B3B"/>
                </a:solidFill>
                <a:latin typeface="Arial"/>
                <a:cs typeface="Arial"/>
              </a:rPr>
              <a:t>S</a:t>
            </a:r>
            <a:r>
              <a:rPr sz="3200" spc="0" dirty="0">
                <a:solidFill>
                  <a:srgbClr val="3B3B3B"/>
                </a:solidFill>
                <a:latin typeface="Arial"/>
                <a:cs typeface="Arial"/>
              </a:rPr>
              <a:t>i</a:t>
            </a:r>
            <a:r>
              <a:rPr sz="3200" spc="4" dirty="0">
                <a:solidFill>
                  <a:srgbClr val="3B3B3B"/>
                </a:solidFill>
                <a:latin typeface="Arial"/>
                <a:cs typeface="Arial"/>
              </a:rPr>
              <a:t>z</a:t>
            </a:r>
            <a:r>
              <a:rPr sz="3200" spc="0" dirty="0">
                <a:solidFill>
                  <a:srgbClr val="3B3B3B"/>
                </a:solidFill>
                <a:latin typeface="Arial"/>
                <a:cs typeface="Arial"/>
              </a:rPr>
              <a:t>e</a:t>
            </a:r>
            <a:endParaRPr sz="3200">
              <a:latin typeface="Arial"/>
              <a:cs typeface="Arial"/>
            </a:endParaRPr>
          </a:p>
        </p:txBody>
      </p:sp>
      <p:sp>
        <p:nvSpPr>
          <p:cNvPr id="12" name="object 12"/>
          <p:cNvSpPr txBox="1"/>
          <p:nvPr/>
        </p:nvSpPr>
        <p:spPr>
          <a:xfrm>
            <a:off x="6018733" y="4147438"/>
            <a:ext cx="2009106"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o</a:t>
            </a:r>
            <a:r>
              <a:rPr sz="3200" spc="0" dirty="0">
                <a:solidFill>
                  <a:srgbClr val="3B3B3B"/>
                </a:solidFill>
                <a:latin typeface="Arial"/>
                <a:cs typeface="Arial"/>
              </a:rPr>
              <a:t>f</a:t>
            </a:r>
            <a:r>
              <a:rPr sz="3200" spc="-9" dirty="0">
                <a:solidFill>
                  <a:srgbClr val="3B3B3B"/>
                </a:solidFill>
                <a:latin typeface="Arial"/>
                <a:cs typeface="Arial"/>
              </a:rPr>
              <a:t> </a:t>
            </a:r>
            <a:r>
              <a:rPr sz="3200" spc="4" dirty="0">
                <a:solidFill>
                  <a:srgbClr val="3B3B3B"/>
                </a:solidFill>
                <a:latin typeface="Arial"/>
                <a:cs typeface="Arial"/>
              </a:rPr>
              <a:t>phys</a:t>
            </a:r>
            <a:r>
              <a:rPr sz="3200" spc="-9" dirty="0">
                <a:solidFill>
                  <a:srgbClr val="3B3B3B"/>
                </a:solidFill>
                <a:latin typeface="Arial"/>
                <a:cs typeface="Arial"/>
              </a:rPr>
              <a:t>i</a:t>
            </a:r>
            <a:r>
              <a:rPr sz="3200" spc="4" dirty="0">
                <a:solidFill>
                  <a:srgbClr val="3B3B3B"/>
                </a:solidFill>
                <a:latin typeface="Arial"/>
                <a:cs typeface="Arial"/>
              </a:rPr>
              <a:t>ca</a:t>
            </a:r>
            <a:r>
              <a:rPr sz="3200" spc="0" dirty="0">
                <a:solidFill>
                  <a:srgbClr val="3B3B3B"/>
                </a:solidFill>
                <a:latin typeface="Arial"/>
                <a:cs typeface="Arial"/>
              </a:rPr>
              <a:t>l</a:t>
            </a:r>
            <a:endParaRPr sz="3200">
              <a:latin typeface="Arial"/>
              <a:cs typeface="Arial"/>
            </a:endParaRPr>
          </a:p>
        </p:txBody>
      </p:sp>
      <p:sp>
        <p:nvSpPr>
          <p:cNvPr id="11" name="object 11"/>
          <p:cNvSpPr txBox="1"/>
          <p:nvPr/>
        </p:nvSpPr>
        <p:spPr>
          <a:xfrm>
            <a:off x="8053984" y="4147438"/>
            <a:ext cx="1195357"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a:t>
            </a:r>
            <a:r>
              <a:rPr sz="3200" spc="0" dirty="0">
                <a:solidFill>
                  <a:srgbClr val="3B3B3B"/>
                </a:solidFill>
                <a:latin typeface="Arial"/>
                <a:cs typeface="Arial"/>
              </a:rPr>
              <a:t>xt</a:t>
            </a:r>
            <a:r>
              <a:rPr sz="3200" spc="4" dirty="0">
                <a:solidFill>
                  <a:srgbClr val="3B3B3B"/>
                </a:solidFill>
                <a:latin typeface="Arial"/>
                <a:cs typeface="Arial"/>
              </a:rPr>
              <a:t>en</a:t>
            </a:r>
            <a:r>
              <a:rPr sz="3200" spc="0" dirty="0">
                <a:solidFill>
                  <a:srgbClr val="3B3B3B"/>
                </a:solidFill>
                <a:latin typeface="Arial"/>
                <a:cs typeface="Arial"/>
              </a:rPr>
              <a:t>t</a:t>
            </a:r>
            <a:endParaRPr sz="3200">
              <a:latin typeface="Arial"/>
              <a:cs typeface="Arial"/>
            </a:endParaRPr>
          </a:p>
        </p:txBody>
      </p:sp>
      <p:sp>
        <p:nvSpPr>
          <p:cNvPr id="10" name="object 10"/>
          <p:cNvSpPr txBox="1"/>
          <p:nvPr/>
        </p:nvSpPr>
        <p:spPr>
          <a:xfrm>
            <a:off x="599440" y="4254046"/>
            <a:ext cx="198207" cy="208280"/>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9" name="object 9"/>
          <p:cNvSpPr txBox="1"/>
          <p:nvPr/>
        </p:nvSpPr>
        <p:spPr>
          <a:xfrm>
            <a:off x="1827123" y="4783708"/>
            <a:ext cx="1240604"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lo</a:t>
            </a:r>
            <a:r>
              <a:rPr sz="3200" spc="4" dirty="0">
                <a:solidFill>
                  <a:srgbClr val="3B3B3B"/>
                </a:solidFill>
                <a:latin typeface="Arial"/>
                <a:cs typeface="Arial"/>
              </a:rPr>
              <a:t>g</a:t>
            </a:r>
            <a:r>
              <a:rPr sz="3200" spc="0" dirty="0">
                <a:solidFill>
                  <a:srgbClr val="3B3B3B"/>
                </a:solidFill>
                <a:latin typeface="Arial"/>
                <a:cs typeface="Arial"/>
              </a:rPr>
              <a:t>i</a:t>
            </a:r>
            <a:r>
              <a:rPr sz="3200" spc="4" dirty="0">
                <a:solidFill>
                  <a:srgbClr val="3B3B3B"/>
                </a:solidFill>
                <a:latin typeface="Arial"/>
                <a:cs typeface="Arial"/>
              </a:rPr>
              <a:t>ca</a:t>
            </a:r>
            <a:r>
              <a:rPr sz="3200" spc="0" dirty="0">
                <a:solidFill>
                  <a:srgbClr val="3B3B3B"/>
                </a:solidFill>
                <a:latin typeface="Arial"/>
                <a:cs typeface="Arial"/>
              </a:rPr>
              <a:t>l</a:t>
            </a:r>
            <a:endParaRPr sz="3200">
              <a:latin typeface="Arial"/>
              <a:cs typeface="Arial"/>
            </a:endParaRPr>
          </a:p>
        </p:txBody>
      </p:sp>
      <p:sp>
        <p:nvSpPr>
          <p:cNvPr id="8" name="object 8"/>
          <p:cNvSpPr txBox="1"/>
          <p:nvPr/>
        </p:nvSpPr>
        <p:spPr>
          <a:xfrm>
            <a:off x="3092653" y="4783708"/>
            <a:ext cx="1398557"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ex</a:t>
            </a:r>
            <a:r>
              <a:rPr sz="3200" spc="0" dirty="0">
                <a:solidFill>
                  <a:srgbClr val="3B3B3B"/>
                </a:solidFill>
                <a:latin typeface="Arial"/>
                <a:cs typeface="Arial"/>
              </a:rPr>
              <a:t>te</a:t>
            </a:r>
            <a:r>
              <a:rPr sz="3200" spc="4" dirty="0">
                <a:solidFill>
                  <a:srgbClr val="3B3B3B"/>
                </a:solidFill>
                <a:latin typeface="Arial"/>
                <a:cs typeface="Arial"/>
              </a:rPr>
              <a:t>n</a:t>
            </a:r>
            <a:r>
              <a:rPr sz="3200" spc="0" dirty="0">
                <a:solidFill>
                  <a:srgbClr val="3B3B3B"/>
                </a:solidFill>
                <a:latin typeface="Arial"/>
                <a:cs typeface="Arial"/>
              </a:rPr>
              <a:t>ts</a:t>
            </a:r>
            <a:endParaRPr sz="3200">
              <a:latin typeface="Arial"/>
              <a:cs typeface="Arial"/>
            </a:endParaRPr>
          </a:p>
        </p:txBody>
      </p:sp>
      <p:sp>
        <p:nvSpPr>
          <p:cNvPr id="7" name="object 7"/>
          <p:cNvSpPr txBox="1"/>
          <p:nvPr/>
        </p:nvSpPr>
        <p:spPr>
          <a:xfrm>
            <a:off x="4517898" y="4783708"/>
            <a:ext cx="425291" cy="431800"/>
          </a:xfrm>
          <a:prstGeom prst="rect">
            <a:avLst/>
          </a:prstGeom>
        </p:spPr>
        <p:txBody>
          <a:bodyPr wrap="square" lIns="0" tIns="0" rIns="0" bIns="0" rtlCol="0">
            <a:noAutofit/>
          </a:bodyPr>
          <a:lstStyle/>
          <a:p>
            <a:pPr marL="12700">
              <a:lnSpc>
                <a:spcPts val="3370"/>
              </a:lnSpc>
              <a:spcBef>
                <a:spcPts val="168"/>
              </a:spcBef>
            </a:pPr>
            <a:r>
              <a:rPr sz="3200" spc="0" dirty="0">
                <a:solidFill>
                  <a:srgbClr val="3B3B3B"/>
                </a:solidFill>
                <a:latin typeface="Arial"/>
                <a:cs typeface="Arial"/>
              </a:rPr>
              <a:t>to</a:t>
            </a:r>
            <a:endParaRPr sz="3200">
              <a:latin typeface="Arial"/>
              <a:cs typeface="Arial"/>
            </a:endParaRPr>
          </a:p>
        </p:txBody>
      </p:sp>
      <p:sp>
        <p:nvSpPr>
          <p:cNvPr id="6" name="object 6"/>
          <p:cNvSpPr txBox="1"/>
          <p:nvPr/>
        </p:nvSpPr>
        <p:spPr>
          <a:xfrm>
            <a:off x="4969002" y="4783708"/>
            <a:ext cx="1558409"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ph</a:t>
            </a:r>
            <a:r>
              <a:rPr sz="3200" spc="0" dirty="0">
                <a:solidFill>
                  <a:srgbClr val="3B3B3B"/>
                </a:solidFill>
                <a:latin typeface="Arial"/>
                <a:cs typeface="Arial"/>
              </a:rPr>
              <a:t>y</a:t>
            </a:r>
            <a:r>
              <a:rPr sz="3200" spc="4" dirty="0">
                <a:solidFill>
                  <a:srgbClr val="3B3B3B"/>
                </a:solidFill>
                <a:latin typeface="Arial"/>
                <a:cs typeface="Arial"/>
              </a:rPr>
              <a:t>s</a:t>
            </a:r>
            <a:r>
              <a:rPr sz="3200" spc="0" dirty="0">
                <a:solidFill>
                  <a:srgbClr val="3B3B3B"/>
                </a:solidFill>
                <a:latin typeface="Arial"/>
                <a:cs typeface="Arial"/>
              </a:rPr>
              <a:t>i</a:t>
            </a:r>
            <a:r>
              <a:rPr sz="3200" spc="4" dirty="0">
                <a:solidFill>
                  <a:srgbClr val="3B3B3B"/>
                </a:solidFill>
                <a:latin typeface="Arial"/>
                <a:cs typeface="Arial"/>
              </a:rPr>
              <a:t>ca</a:t>
            </a:r>
            <a:r>
              <a:rPr sz="3200" spc="0" dirty="0">
                <a:solidFill>
                  <a:srgbClr val="3B3B3B"/>
                </a:solidFill>
                <a:latin typeface="Arial"/>
                <a:cs typeface="Arial"/>
              </a:rPr>
              <a:t>l</a:t>
            </a:r>
            <a:endParaRPr sz="3200">
              <a:latin typeface="Arial"/>
              <a:cs typeface="Arial"/>
            </a:endParaRPr>
          </a:p>
        </p:txBody>
      </p:sp>
      <p:sp>
        <p:nvSpPr>
          <p:cNvPr id="5" name="object 5"/>
          <p:cNvSpPr txBox="1"/>
          <p:nvPr/>
        </p:nvSpPr>
        <p:spPr>
          <a:xfrm>
            <a:off x="6552336" y="4783708"/>
            <a:ext cx="1398619" cy="431800"/>
          </a:xfrm>
          <a:prstGeom prst="rect">
            <a:avLst/>
          </a:prstGeom>
        </p:spPr>
        <p:txBody>
          <a:bodyPr wrap="square" lIns="0" tIns="0" rIns="0" bIns="0" rtlCol="0">
            <a:noAutofit/>
          </a:bodyPr>
          <a:lstStyle/>
          <a:p>
            <a:pPr marL="12700">
              <a:lnSpc>
                <a:spcPts val="3370"/>
              </a:lnSpc>
              <a:spcBef>
                <a:spcPts val="168"/>
              </a:spcBef>
            </a:pPr>
            <a:r>
              <a:rPr sz="3200" spc="4" dirty="0">
                <a:solidFill>
                  <a:srgbClr val="3B3B3B"/>
                </a:solidFill>
                <a:latin typeface="Arial"/>
                <a:cs typeface="Arial"/>
              </a:rPr>
              <a:t>ex</a:t>
            </a:r>
            <a:r>
              <a:rPr sz="3200" spc="0" dirty="0">
                <a:solidFill>
                  <a:srgbClr val="3B3B3B"/>
                </a:solidFill>
                <a:latin typeface="Arial"/>
                <a:cs typeface="Arial"/>
              </a:rPr>
              <a:t>t</a:t>
            </a:r>
            <a:r>
              <a:rPr sz="3200" spc="4" dirty="0">
                <a:solidFill>
                  <a:srgbClr val="3B3B3B"/>
                </a:solidFill>
                <a:latin typeface="Arial"/>
                <a:cs typeface="Arial"/>
              </a:rPr>
              <a:t>e</a:t>
            </a:r>
            <a:r>
              <a:rPr sz="3200" spc="0" dirty="0">
                <a:solidFill>
                  <a:srgbClr val="3B3B3B"/>
                </a:solidFill>
                <a:latin typeface="Arial"/>
                <a:cs typeface="Arial"/>
              </a:rPr>
              <a:t>nts</a:t>
            </a:r>
            <a:endParaRPr sz="3200">
              <a:latin typeface="Arial"/>
              <a:cs typeface="Arial"/>
            </a:endParaRPr>
          </a:p>
        </p:txBody>
      </p:sp>
      <p:sp>
        <p:nvSpPr>
          <p:cNvPr id="4" name="object 4"/>
          <p:cNvSpPr txBox="1"/>
          <p:nvPr/>
        </p:nvSpPr>
        <p:spPr>
          <a:xfrm>
            <a:off x="599440" y="48903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3" name="object 3"/>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6/</a:t>
            </a:r>
            <a:r>
              <a:rPr sz="1400" spc="0" dirty="0">
                <a:solidFill>
                  <a:srgbClr val="3B3B3B"/>
                </a:solidFill>
                <a:latin typeface="Times New Roman"/>
                <a:cs typeface="Times New Roman"/>
              </a:rPr>
              <a:t>29</a:t>
            </a:r>
            <a:endParaRPr sz="1400">
              <a:latin typeface="Times New Roman"/>
              <a:cs typeface="Times New Roman"/>
            </a:endParaRPr>
          </a:p>
        </p:txBody>
      </p:sp>
      <p:sp>
        <p:nvSpPr>
          <p:cNvPr id="2" name="object 2"/>
          <p:cNvSpPr txBox="1"/>
          <p:nvPr/>
        </p:nvSpPr>
        <p:spPr>
          <a:xfrm>
            <a:off x="539750" y="5966460"/>
            <a:ext cx="9000490" cy="1590040"/>
          </a:xfrm>
          <a:prstGeom prst="rect">
            <a:avLst/>
          </a:prstGeom>
        </p:spPr>
        <p:txBody>
          <a:bodyPr wrap="square" lIns="0" tIns="0" rIns="0" bIns="0" rtlCol="0">
            <a:noAutofit/>
          </a:bodyPr>
          <a:lstStyle/>
          <a:p>
            <a:pPr marL="90170">
              <a:lnSpc>
                <a:spcPct val="95825"/>
              </a:lnSpc>
              <a:spcBef>
                <a:spcPts val="55"/>
              </a:spcBef>
            </a:pPr>
            <a:r>
              <a:rPr sz="2800" spc="0" dirty="0">
                <a:solidFill>
                  <a:srgbClr val="FFFF00"/>
                </a:solidFill>
                <a:latin typeface="Times New Roman"/>
                <a:cs typeface="Times New Roman"/>
              </a:rPr>
              <a:t># </a:t>
            </a:r>
            <a:r>
              <a:rPr sz="2800" spc="9" dirty="0">
                <a:solidFill>
                  <a:srgbClr val="FFFF00"/>
                </a:solidFill>
                <a:latin typeface="Times New Roman"/>
                <a:cs typeface="Times New Roman"/>
              </a:rPr>
              <a:t> </a:t>
            </a:r>
            <a:r>
              <a:rPr sz="2800" spc="0" dirty="0">
                <a:solidFill>
                  <a:srgbClr val="FFFF00"/>
                </a:solidFill>
                <a:latin typeface="Times New Roman"/>
                <a:cs typeface="Times New Roman"/>
              </a:rPr>
              <a:t>v</a:t>
            </a:r>
            <a:r>
              <a:rPr sz="2800" spc="11" dirty="0">
                <a:solidFill>
                  <a:srgbClr val="FFFF00"/>
                </a:solidFill>
                <a:latin typeface="Times New Roman"/>
                <a:cs typeface="Times New Roman"/>
              </a:rPr>
              <a:t>g</a:t>
            </a:r>
            <a:r>
              <a:rPr sz="2800" spc="0" dirty="0">
                <a:solidFill>
                  <a:srgbClr val="FFFF00"/>
                </a:solidFill>
                <a:latin typeface="Times New Roman"/>
                <a:cs typeface="Times New Roman"/>
              </a:rPr>
              <a:t>c</a:t>
            </a:r>
            <a:r>
              <a:rPr sz="2800" spc="11" dirty="0">
                <a:solidFill>
                  <a:srgbClr val="FFFF00"/>
                </a:solidFill>
                <a:latin typeface="Times New Roman"/>
                <a:cs typeface="Times New Roman"/>
              </a:rPr>
              <a:t>r</a:t>
            </a:r>
            <a:r>
              <a:rPr sz="2800" spc="0" dirty="0">
                <a:solidFill>
                  <a:srgbClr val="FFFF00"/>
                </a:solidFill>
                <a:latin typeface="Times New Roman"/>
                <a:cs typeface="Times New Roman"/>
              </a:rPr>
              <a:t>ea</a:t>
            </a:r>
            <a:r>
              <a:rPr sz="2800" spc="11" dirty="0">
                <a:solidFill>
                  <a:srgbClr val="FFFF00"/>
                </a:solidFill>
                <a:latin typeface="Times New Roman"/>
                <a:cs typeface="Times New Roman"/>
              </a:rPr>
              <a:t>t</a:t>
            </a:r>
            <a:r>
              <a:rPr sz="2800" spc="0" dirty="0">
                <a:solidFill>
                  <a:srgbClr val="FFFF00"/>
                </a:solidFill>
                <a:latin typeface="Times New Roman"/>
                <a:cs typeface="Times New Roman"/>
              </a:rPr>
              <a:t>e</a:t>
            </a:r>
            <a:r>
              <a:rPr sz="2800" spc="329" dirty="0">
                <a:solidFill>
                  <a:srgbClr val="FFFF00"/>
                </a:solidFill>
                <a:latin typeface="Times New Roman"/>
                <a:cs typeface="Times New Roman"/>
              </a:rPr>
              <a:t> </a:t>
            </a:r>
            <a:r>
              <a:rPr sz="2800" spc="11" dirty="0">
                <a:solidFill>
                  <a:srgbClr val="FFFF00"/>
                </a:solidFill>
                <a:latin typeface="Times New Roman"/>
                <a:cs typeface="Times New Roman"/>
              </a:rPr>
              <a:t>-</a:t>
            </a:r>
            <a:r>
              <a:rPr sz="2800" spc="0" dirty="0">
                <a:solidFill>
                  <a:srgbClr val="FFFF00"/>
                </a:solidFill>
                <a:latin typeface="Times New Roman"/>
                <a:cs typeface="Times New Roman"/>
              </a:rPr>
              <a:t>s </a:t>
            </a:r>
            <a:r>
              <a:rPr sz="2800" spc="94" dirty="0">
                <a:solidFill>
                  <a:srgbClr val="FFFF00"/>
                </a:solidFill>
                <a:latin typeface="Times New Roman"/>
                <a:cs typeface="Times New Roman"/>
              </a:rPr>
              <a:t> </a:t>
            </a:r>
            <a:r>
              <a:rPr sz="2800" spc="0" dirty="0">
                <a:solidFill>
                  <a:srgbClr val="FFFF00"/>
                </a:solidFill>
                <a:latin typeface="Times New Roman"/>
                <a:cs typeface="Times New Roman"/>
              </a:rPr>
              <a:t>4M </a:t>
            </a:r>
            <a:r>
              <a:rPr sz="2800" spc="415" dirty="0">
                <a:solidFill>
                  <a:srgbClr val="FFFF00"/>
                </a:solidFill>
                <a:latin typeface="Times New Roman"/>
                <a:cs typeface="Times New Roman"/>
              </a:rPr>
              <a:t> </a:t>
            </a:r>
            <a:r>
              <a:rPr sz="2800" spc="0" dirty="0">
                <a:solidFill>
                  <a:srgbClr val="FFFF00"/>
                </a:solidFill>
                <a:latin typeface="Times New Roman"/>
                <a:cs typeface="Times New Roman"/>
              </a:rPr>
              <a:t>v</a:t>
            </a:r>
            <a:r>
              <a:rPr sz="2800" spc="11" dirty="0">
                <a:solidFill>
                  <a:srgbClr val="FFFF00"/>
                </a:solidFill>
                <a:latin typeface="Times New Roman"/>
                <a:cs typeface="Times New Roman"/>
              </a:rPr>
              <a:t>g</a:t>
            </a:r>
            <a:r>
              <a:rPr sz="2800" spc="0" dirty="0">
                <a:solidFill>
                  <a:srgbClr val="FFFF00"/>
                </a:solidFill>
                <a:latin typeface="Times New Roman"/>
                <a:cs typeface="Times New Roman"/>
              </a:rPr>
              <a:t>_t</a:t>
            </a:r>
            <a:r>
              <a:rPr sz="2800" spc="11" dirty="0">
                <a:solidFill>
                  <a:srgbClr val="FFFF00"/>
                </a:solidFill>
                <a:latin typeface="Times New Roman"/>
                <a:cs typeface="Times New Roman"/>
              </a:rPr>
              <a:t>e</a:t>
            </a:r>
            <a:r>
              <a:rPr sz="2800" spc="0" dirty="0">
                <a:solidFill>
                  <a:srgbClr val="FFFF00"/>
                </a:solidFill>
                <a:latin typeface="Times New Roman"/>
                <a:cs typeface="Times New Roman"/>
              </a:rPr>
              <a:t>st</a:t>
            </a:r>
            <a:r>
              <a:rPr sz="2800" spc="633" dirty="0">
                <a:solidFill>
                  <a:srgbClr val="FFFF00"/>
                </a:solidFill>
                <a:latin typeface="Times New Roman"/>
                <a:cs typeface="Times New Roman"/>
              </a:rPr>
              <a:t> </a:t>
            </a:r>
            <a:r>
              <a:rPr sz="2800" spc="9" dirty="0">
                <a:solidFill>
                  <a:srgbClr val="FFFF00"/>
                </a:solidFill>
                <a:latin typeface="Times New Roman"/>
                <a:cs typeface="Times New Roman"/>
              </a:rPr>
              <a:t>/</a:t>
            </a:r>
            <a:r>
              <a:rPr sz="2800" spc="0" dirty="0">
                <a:solidFill>
                  <a:srgbClr val="FFFF00"/>
                </a:solidFill>
                <a:latin typeface="Times New Roman"/>
                <a:cs typeface="Times New Roman"/>
              </a:rPr>
              <a:t>de</a:t>
            </a:r>
            <a:r>
              <a:rPr sz="2800" spc="9" dirty="0">
                <a:solidFill>
                  <a:srgbClr val="FFFF00"/>
                </a:solidFill>
                <a:latin typeface="Times New Roman"/>
                <a:cs typeface="Times New Roman"/>
              </a:rPr>
              <a:t>v</a:t>
            </a:r>
            <a:r>
              <a:rPr sz="2800" spc="0" dirty="0">
                <a:solidFill>
                  <a:srgbClr val="FFFF00"/>
                </a:solidFill>
                <a:latin typeface="Times New Roman"/>
                <a:cs typeface="Times New Roman"/>
              </a:rPr>
              <a:t>/s</a:t>
            </a:r>
            <a:r>
              <a:rPr sz="2800" spc="9" dirty="0">
                <a:solidFill>
                  <a:srgbClr val="FFFF00"/>
                </a:solidFill>
                <a:latin typeface="Times New Roman"/>
                <a:cs typeface="Times New Roman"/>
              </a:rPr>
              <a:t>d</a:t>
            </a:r>
            <a:r>
              <a:rPr sz="2800" spc="0" dirty="0">
                <a:solidFill>
                  <a:srgbClr val="FFFF00"/>
                </a:solidFill>
                <a:latin typeface="Times New Roman"/>
                <a:cs typeface="Times New Roman"/>
              </a:rPr>
              <a:t>[</a:t>
            </a:r>
            <a:r>
              <a:rPr sz="2800" spc="9" dirty="0">
                <a:solidFill>
                  <a:srgbClr val="FFFF00"/>
                </a:solidFill>
                <a:latin typeface="Times New Roman"/>
                <a:cs typeface="Times New Roman"/>
              </a:rPr>
              <a:t>a</a:t>
            </a:r>
            <a:r>
              <a:rPr sz="2800" spc="0" dirty="0">
                <a:solidFill>
                  <a:srgbClr val="FFFF00"/>
                </a:solidFill>
                <a:latin typeface="Times New Roman"/>
                <a:cs typeface="Times New Roman"/>
              </a:rPr>
              <a:t>-</a:t>
            </a:r>
            <a:r>
              <a:rPr sz="2800" spc="9" dirty="0">
                <a:solidFill>
                  <a:srgbClr val="FFFF00"/>
                </a:solidFill>
                <a:latin typeface="Times New Roman"/>
                <a:cs typeface="Times New Roman"/>
              </a:rPr>
              <a:t>c</a:t>
            </a:r>
            <a:r>
              <a:rPr sz="2800" spc="0" dirty="0">
                <a:solidFill>
                  <a:srgbClr val="FFFF00"/>
                </a:solidFill>
                <a:latin typeface="Times New Roman"/>
                <a:cs typeface="Times New Roman"/>
              </a:rPr>
              <a:t>]1</a:t>
            </a:r>
            <a:endParaRPr sz="2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4705350" y="659716"/>
            <a:ext cx="752394" cy="584200"/>
          </a:xfrm>
          <a:prstGeom prst="rect">
            <a:avLst/>
          </a:prstGeom>
        </p:spPr>
        <p:txBody>
          <a:bodyPr wrap="square" lIns="0" tIns="0" rIns="0" bIns="0" rtlCol="0">
            <a:noAutofit/>
          </a:bodyPr>
          <a:lstStyle/>
          <a:p>
            <a:pPr marL="12700">
              <a:lnSpc>
                <a:spcPts val="4600"/>
              </a:lnSpc>
              <a:spcBef>
                <a:spcPts val="230"/>
              </a:spcBef>
            </a:pPr>
            <a:r>
              <a:rPr sz="4400" spc="-314" dirty="0">
                <a:solidFill>
                  <a:srgbClr val="3B3B3B"/>
                </a:solidFill>
                <a:latin typeface="Arial"/>
                <a:cs typeface="Arial"/>
              </a:rPr>
              <a:t>L</a:t>
            </a:r>
            <a:r>
              <a:rPr sz="4400" spc="0" dirty="0">
                <a:solidFill>
                  <a:srgbClr val="3B3B3B"/>
                </a:solidFill>
                <a:latin typeface="Arial"/>
                <a:cs typeface="Arial"/>
              </a:rPr>
              <a:t>V</a:t>
            </a:r>
            <a:endParaRPr sz="4400">
              <a:latin typeface="Arial"/>
              <a:cs typeface="Arial"/>
            </a:endParaRPr>
          </a:p>
        </p:txBody>
      </p:sp>
      <p:sp>
        <p:nvSpPr>
          <p:cNvPr id="8" name="object 8"/>
          <p:cNvSpPr txBox="1"/>
          <p:nvPr/>
        </p:nvSpPr>
        <p:spPr>
          <a:xfrm>
            <a:off x="923290" y="1795398"/>
            <a:ext cx="1804240" cy="2975610"/>
          </a:xfrm>
          <a:prstGeom prst="rect">
            <a:avLst/>
          </a:prstGeom>
        </p:spPr>
        <p:txBody>
          <a:bodyPr wrap="square" lIns="0" tIns="0" rIns="0" bIns="0" rtlCol="0">
            <a:noAutofit/>
          </a:bodyPr>
          <a:lstStyle/>
          <a:p>
            <a:pPr marL="12700" marR="57398">
              <a:lnSpc>
                <a:spcPts val="3370"/>
              </a:lnSpc>
              <a:spcBef>
                <a:spcPts val="168"/>
              </a:spcBef>
            </a:pPr>
            <a:r>
              <a:rPr sz="3200" spc="4" dirty="0">
                <a:solidFill>
                  <a:srgbClr val="3B3B3B"/>
                </a:solidFill>
                <a:latin typeface="Arial"/>
                <a:cs typeface="Arial"/>
              </a:rPr>
              <a:t>L</a:t>
            </a:r>
            <a:r>
              <a:rPr sz="3200" spc="0" dirty="0">
                <a:solidFill>
                  <a:srgbClr val="3B3B3B"/>
                </a:solidFill>
                <a:latin typeface="Arial"/>
                <a:cs typeface="Arial"/>
              </a:rPr>
              <a:t>in</a:t>
            </a:r>
            <a:r>
              <a:rPr sz="3200" spc="4" dirty="0">
                <a:solidFill>
                  <a:srgbClr val="3B3B3B"/>
                </a:solidFill>
                <a:latin typeface="Arial"/>
                <a:cs typeface="Arial"/>
              </a:rPr>
              <a:t>ea</a:t>
            </a:r>
            <a:r>
              <a:rPr sz="3200" spc="0" dirty="0">
                <a:solidFill>
                  <a:srgbClr val="3B3B3B"/>
                </a:solidFill>
                <a:latin typeface="Arial"/>
                <a:cs typeface="Arial"/>
              </a:rPr>
              <a:t>r</a:t>
            </a:r>
            <a:endParaRPr sz="3200">
              <a:latin typeface="Arial"/>
              <a:cs typeface="Arial"/>
            </a:endParaRPr>
          </a:p>
          <a:p>
            <a:pPr marL="12700">
              <a:lnSpc>
                <a:spcPts val="3679"/>
              </a:lnSpc>
              <a:spcBef>
                <a:spcPts val="1161"/>
              </a:spcBef>
            </a:pPr>
            <a:r>
              <a:rPr sz="3200" spc="4" dirty="0">
                <a:solidFill>
                  <a:srgbClr val="3B3B3B"/>
                </a:solidFill>
                <a:latin typeface="Arial"/>
                <a:cs typeface="Arial"/>
              </a:rPr>
              <a:t>S</a:t>
            </a:r>
            <a:r>
              <a:rPr sz="3200" spc="-9" dirty="0">
                <a:solidFill>
                  <a:srgbClr val="3B3B3B"/>
                </a:solidFill>
                <a:latin typeface="Arial"/>
                <a:cs typeface="Arial"/>
              </a:rPr>
              <a:t>t</a:t>
            </a:r>
            <a:r>
              <a:rPr sz="3200" spc="0" dirty="0">
                <a:solidFill>
                  <a:srgbClr val="3B3B3B"/>
                </a:solidFill>
                <a:latin typeface="Arial"/>
                <a:cs typeface="Arial"/>
              </a:rPr>
              <a:t>ri</a:t>
            </a:r>
            <a:r>
              <a:rPr sz="3200" spc="4" dirty="0">
                <a:solidFill>
                  <a:srgbClr val="3B3B3B"/>
                </a:solidFill>
                <a:latin typeface="Arial"/>
                <a:cs typeface="Arial"/>
              </a:rPr>
              <a:t>pe</a:t>
            </a:r>
            <a:r>
              <a:rPr sz="3200" spc="0" dirty="0">
                <a:solidFill>
                  <a:srgbClr val="3B3B3B"/>
                </a:solidFill>
                <a:latin typeface="Arial"/>
                <a:cs typeface="Arial"/>
              </a:rPr>
              <a:t>d </a:t>
            </a:r>
            <a:endParaRPr sz="3200">
              <a:latin typeface="Arial"/>
              <a:cs typeface="Arial"/>
            </a:endParaRPr>
          </a:p>
          <a:p>
            <a:pPr marL="12700">
              <a:lnSpc>
                <a:spcPts val="3679"/>
              </a:lnSpc>
              <a:spcBef>
                <a:spcPts val="1324"/>
              </a:spcBef>
            </a:pPr>
            <a:r>
              <a:rPr sz="3200" spc="-4" dirty="0">
                <a:solidFill>
                  <a:srgbClr val="3B3B3B"/>
                </a:solidFill>
                <a:latin typeface="Arial"/>
                <a:cs typeface="Arial"/>
              </a:rPr>
              <a:t>M</a:t>
            </a:r>
            <a:r>
              <a:rPr sz="3200" spc="0" dirty="0">
                <a:solidFill>
                  <a:srgbClr val="3B3B3B"/>
                </a:solidFill>
                <a:latin typeface="Arial"/>
                <a:cs typeface="Arial"/>
              </a:rPr>
              <a:t>irr</a:t>
            </a:r>
            <a:r>
              <a:rPr sz="3200" spc="4" dirty="0">
                <a:solidFill>
                  <a:srgbClr val="3B3B3B"/>
                </a:solidFill>
                <a:latin typeface="Arial"/>
                <a:cs typeface="Arial"/>
              </a:rPr>
              <a:t>o</a:t>
            </a:r>
            <a:r>
              <a:rPr sz="3200" spc="0" dirty="0">
                <a:solidFill>
                  <a:srgbClr val="3B3B3B"/>
                </a:solidFill>
                <a:latin typeface="Arial"/>
                <a:cs typeface="Arial"/>
              </a:rPr>
              <a:t>red </a:t>
            </a:r>
            <a:endParaRPr sz="3200">
              <a:latin typeface="Arial"/>
              <a:cs typeface="Arial"/>
            </a:endParaRPr>
          </a:p>
          <a:p>
            <a:pPr marL="12700">
              <a:lnSpc>
                <a:spcPts val="3679"/>
              </a:lnSpc>
              <a:spcBef>
                <a:spcPts val="1324"/>
              </a:spcBef>
            </a:pPr>
            <a:r>
              <a:rPr sz="3200" spc="4" dirty="0">
                <a:solidFill>
                  <a:srgbClr val="3B3B3B"/>
                </a:solidFill>
                <a:latin typeface="Arial"/>
                <a:cs typeface="Arial"/>
              </a:rPr>
              <a:t>S</a:t>
            </a:r>
            <a:r>
              <a:rPr sz="3200" spc="0" dirty="0">
                <a:solidFill>
                  <a:srgbClr val="3B3B3B"/>
                </a:solidFill>
                <a:latin typeface="Arial"/>
                <a:cs typeface="Arial"/>
              </a:rPr>
              <a:t>n</a:t>
            </a:r>
            <a:r>
              <a:rPr sz="3200" spc="4" dirty="0">
                <a:solidFill>
                  <a:srgbClr val="3B3B3B"/>
                </a:solidFill>
                <a:latin typeface="Arial"/>
                <a:cs typeface="Arial"/>
              </a:rPr>
              <a:t>apsho</a:t>
            </a:r>
            <a:r>
              <a:rPr sz="3200" spc="0" dirty="0">
                <a:solidFill>
                  <a:srgbClr val="3B3B3B"/>
                </a:solidFill>
                <a:latin typeface="Arial"/>
                <a:cs typeface="Arial"/>
              </a:rPr>
              <a:t>t</a:t>
            </a:r>
            <a:endParaRPr sz="3200">
              <a:latin typeface="Arial"/>
              <a:cs typeface="Arial"/>
            </a:endParaRPr>
          </a:p>
          <a:p>
            <a:pPr marL="12700" marR="57398">
              <a:lnSpc>
                <a:spcPct val="95825"/>
              </a:lnSpc>
              <a:spcBef>
                <a:spcPts val="1364"/>
              </a:spcBef>
            </a:pPr>
            <a:r>
              <a:rPr sz="3200" spc="-54" dirty="0">
                <a:solidFill>
                  <a:srgbClr val="3B3B3B"/>
                </a:solidFill>
                <a:latin typeface="Arial"/>
                <a:cs typeface="Arial"/>
              </a:rPr>
              <a:t>V</a:t>
            </a:r>
            <a:r>
              <a:rPr sz="3200" spc="-9" dirty="0">
                <a:solidFill>
                  <a:srgbClr val="3B3B3B"/>
                </a:solidFill>
                <a:latin typeface="Arial"/>
                <a:cs typeface="Arial"/>
              </a:rPr>
              <a:t>i</a:t>
            </a:r>
            <a:r>
              <a:rPr sz="3200" spc="0" dirty="0">
                <a:solidFill>
                  <a:srgbClr val="3B3B3B"/>
                </a:solidFill>
                <a:latin typeface="Arial"/>
                <a:cs typeface="Arial"/>
              </a:rPr>
              <a:t>rt</a:t>
            </a:r>
            <a:r>
              <a:rPr sz="3200" spc="4" dirty="0">
                <a:solidFill>
                  <a:srgbClr val="3B3B3B"/>
                </a:solidFill>
                <a:latin typeface="Arial"/>
                <a:cs typeface="Arial"/>
              </a:rPr>
              <a:t>ua</a:t>
            </a:r>
            <a:r>
              <a:rPr sz="3200" spc="0" dirty="0">
                <a:solidFill>
                  <a:srgbClr val="3B3B3B"/>
                </a:solidFill>
                <a:latin typeface="Arial"/>
                <a:cs typeface="Arial"/>
              </a:rPr>
              <a:t>l</a:t>
            </a:r>
            <a:endParaRPr sz="3200">
              <a:latin typeface="Arial"/>
              <a:cs typeface="Arial"/>
            </a:endParaRPr>
          </a:p>
        </p:txBody>
      </p:sp>
      <p:sp>
        <p:nvSpPr>
          <p:cNvPr id="7" name="object 7"/>
          <p:cNvSpPr txBox="1"/>
          <p:nvPr/>
        </p:nvSpPr>
        <p:spPr>
          <a:xfrm>
            <a:off x="599440" y="190200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6" name="object 6"/>
          <p:cNvSpPr txBox="1"/>
          <p:nvPr/>
        </p:nvSpPr>
        <p:spPr>
          <a:xfrm>
            <a:off x="599440" y="2538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5" name="object 5"/>
          <p:cNvSpPr txBox="1"/>
          <p:nvPr/>
        </p:nvSpPr>
        <p:spPr>
          <a:xfrm>
            <a:off x="599440" y="317327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4" name="object 4"/>
          <p:cNvSpPr txBox="1"/>
          <p:nvPr/>
        </p:nvSpPr>
        <p:spPr>
          <a:xfrm>
            <a:off x="599440" y="3809546"/>
            <a:ext cx="198207" cy="208279"/>
          </a:xfrm>
          <a:prstGeom prst="rect">
            <a:avLst/>
          </a:prstGeom>
        </p:spPr>
        <p:txBody>
          <a:bodyPr wrap="square" lIns="0" tIns="0" rIns="0" bIns="0" rtlCol="0">
            <a:noAutofit/>
          </a:bodyPr>
          <a:lstStyle/>
          <a:p>
            <a:pPr marL="12700">
              <a:lnSpc>
                <a:spcPts val="1475"/>
              </a:lnSpc>
              <a:spcBef>
                <a:spcPts val="73"/>
              </a:spcBef>
            </a:pPr>
            <a:r>
              <a:rPr sz="1400" spc="0" dirty="0">
                <a:solidFill>
                  <a:srgbClr val="3B3B3B"/>
                </a:solidFill>
                <a:latin typeface="Times New Roman"/>
                <a:cs typeface="Times New Roman"/>
              </a:rPr>
              <a:t>●</a:t>
            </a:r>
            <a:endParaRPr sz="1400">
              <a:latin typeface="Times New Roman"/>
              <a:cs typeface="Times New Roman"/>
            </a:endParaRPr>
          </a:p>
        </p:txBody>
      </p:sp>
      <p:sp>
        <p:nvSpPr>
          <p:cNvPr id="3" name="object 3"/>
          <p:cNvSpPr txBox="1"/>
          <p:nvPr/>
        </p:nvSpPr>
        <p:spPr>
          <a:xfrm>
            <a:off x="599440" y="4445816"/>
            <a:ext cx="198207" cy="208280"/>
          </a:xfrm>
          <a:prstGeom prst="rect">
            <a:avLst/>
          </a:prstGeom>
        </p:spPr>
        <p:txBody>
          <a:bodyPr wrap="square" lIns="0" tIns="0" rIns="0" bIns="0" rtlCol="0">
            <a:noAutofit/>
          </a:bodyPr>
          <a:lstStyle/>
          <a:p>
            <a:pPr marL="12700">
              <a:lnSpc>
                <a:spcPts val="1485"/>
              </a:lnSpc>
              <a:spcBef>
                <a:spcPts val="74"/>
              </a:spcBef>
            </a:pPr>
            <a:r>
              <a:rPr sz="1450" spc="0" dirty="0">
                <a:solidFill>
                  <a:srgbClr val="3B3B3B"/>
                </a:solidFill>
                <a:latin typeface="Times New Roman"/>
                <a:cs typeface="Times New Roman"/>
              </a:rPr>
              <a:t>●</a:t>
            </a:r>
            <a:endParaRPr sz="1450">
              <a:latin typeface="Times New Roman"/>
              <a:cs typeface="Times New Roman"/>
            </a:endParaRPr>
          </a:p>
        </p:txBody>
      </p:sp>
      <p:sp>
        <p:nvSpPr>
          <p:cNvPr id="2" name="object 2"/>
          <p:cNvSpPr txBox="1"/>
          <p:nvPr/>
        </p:nvSpPr>
        <p:spPr>
          <a:xfrm>
            <a:off x="9683750" y="7346119"/>
            <a:ext cx="370713" cy="203200"/>
          </a:xfrm>
          <a:prstGeom prst="rect">
            <a:avLst/>
          </a:prstGeom>
        </p:spPr>
        <p:txBody>
          <a:bodyPr wrap="square" lIns="0" tIns="0" rIns="0" bIns="0" rtlCol="0">
            <a:noAutofit/>
          </a:bodyPr>
          <a:lstStyle/>
          <a:p>
            <a:pPr marL="12700">
              <a:lnSpc>
                <a:spcPts val="1530"/>
              </a:lnSpc>
              <a:spcBef>
                <a:spcPts val="76"/>
              </a:spcBef>
            </a:pPr>
            <a:r>
              <a:rPr sz="1400" spc="9" dirty="0">
                <a:solidFill>
                  <a:srgbClr val="3B3B3B"/>
                </a:solidFill>
                <a:latin typeface="Times New Roman"/>
                <a:cs typeface="Times New Roman"/>
              </a:rPr>
              <a:t>7/</a:t>
            </a:r>
            <a:r>
              <a:rPr sz="1400" spc="0" dirty="0">
                <a:solidFill>
                  <a:srgbClr val="3B3B3B"/>
                </a:solidFill>
                <a:latin typeface="Times New Roman"/>
                <a:cs typeface="Times New Roman"/>
              </a:rPr>
              <a:t>29</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B3B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815</Words>
  <Application>Microsoft Office PowerPoint</Application>
  <PresentationFormat>Custom</PresentationFormat>
  <Paragraphs>239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Manish Abhishek</cp:lastModifiedBy>
  <cp:revision>1</cp:revision>
  <dcterms:modified xsi:type="dcterms:W3CDTF">2022-07-28T15:09:21Z</dcterms:modified>
</cp:coreProperties>
</file>