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7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520184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159263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1022344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23428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229609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03781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83815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623843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59944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249244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108847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9265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233206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094729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968306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4F3F-5B12-4708-A854-BAFF166395C9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181495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slideLayout" Target="../slideLayouts/slideLayout15.xml" /><Relationship Id="rId16" Type="http://schemas.openxmlformats.org/officeDocument/2006/relationships/slideLayout" Target="../slideLayouts/slideLayout16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/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44F3F-5B12-4708-A854-BAFF166395C9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29A2BD-22C6-4211-AE34-7176058F6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76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/>
  <p:timing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2E3A-7E17-3229-10A3-C1537EEB8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This is a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3DA4B-1C6F-13F0-C764-CE92CA117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Hi this is trial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23.7.</a:t>
            </a:r>
          </a:p>
          <a:p>
            <a:pPr algn="ctr"/>
            <a:r>
              <a:t>Copyright 2004-2023Aspose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27117367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AS_NET" val="3.1.22"/>
  <p:tag name="AS_OS" val="Microsoft Windows NT 10.0.22623.0"/>
  <p:tag name="AS_RELEASE_DATE" val="2023.07.14"/>
  <p:tag name="AS_TITLE" val="Aspose.Slides for .NET Standard 2.0"/>
  <p:tag name="AS_VERSION" val="23.7"/>
</p:tagLst>
</file>

<file path=ppt/theme/theme1.xml><?xml version="1.0" encoding="utf-8"?>
<a:theme xmlns:r="http://schemas.openxmlformats.org/officeDocument/2006/relationships"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Trebuchet MS" panose="020b0603020202020204"/>
        <a:cs typeface="Arial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Trebuchet MS" panose="020b0603020202020204"/>
        <a:cs typeface="Arial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Template>Facet</Template>
  <Company/>
  <PresentationFormat>Widescreen</PresentationFormat>
  <Paragraphs>2</Paragraphs>
  <Slides>1</Slides>
  <Notes>0</Notes>
  <TotalTime>9</TotalTime>
  <HiddenSlides>0</HiddenSlides>
  <MMClips>0</MMClips>
  <ScaleCrop>0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5">
      <vt:lpstr>Arial</vt:lpstr>
      <vt:lpstr>Trebuchet MS</vt:lpstr>
      <vt:lpstr>Wingdings 3</vt:lpstr>
      <vt:lpstr>Facet</vt:lpstr>
      <vt:lpstr>This is a slide</vt:lpstr>
    </vt:vector>
  </TitlesOfParts>
  <LinksUpToDate>0</LinksUpToDate>
  <SharedDoc>0</SharedDoc>
  <HyperlinksChanged>0</HyperlinksChanged>
  <Application>Aspose.Slides for .NET</Application>
  <AppVersion>23.0700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Manoj Howale S</dc:creator>
  <cp:lastModifiedBy>Manoj Howale S</cp:lastModifiedBy>
  <cp:revision>4</cp:revision>
  <dcterms:created xsi:type="dcterms:W3CDTF">2023-06-29T18:23:39Z</dcterms:created>
  <dcterms:modified xsi:type="dcterms:W3CDTF">2023-08-24T16:57:47Z</dcterms:modified>
</cp:coreProperties>
</file>