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5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02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3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29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3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4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3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2E3A-7E17-3229-10A3-C1537EEB8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This is </a:t>
            </a:r>
            <a:r>
              <a:rPr lang="en-IN"/>
              <a:t>a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DA4B-1C6F-13F0-C764-CE92CA117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Hi this </a:t>
            </a:r>
            <a:r>
              <a:rPr lang="en-IN"/>
              <a:t>is trial</a:t>
            </a:r>
          </a:p>
        </p:txBody>
      </p:sp>
    </p:spTree>
    <p:extLst>
      <p:ext uri="{BB962C8B-B14F-4D97-AF65-F5344CB8AC3E}">
        <p14:creationId xmlns:p14="http://schemas.microsoft.com/office/powerpoint/2010/main" val="2711736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This is a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Howale S</dc:creator>
  <cp:lastModifiedBy>Manoj Howale S</cp:lastModifiedBy>
  <cp:revision>4</cp:revision>
  <dcterms:created xsi:type="dcterms:W3CDTF">2023-06-29T18:23:39Z</dcterms:created>
  <dcterms:modified xsi:type="dcterms:W3CDTF">2023-08-13T14:52:51Z</dcterms:modified>
</cp:coreProperties>
</file>