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3"/>
    <p:sldId id="257" r:id="rId2"/>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2.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6415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8651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1022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41423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229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76803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4538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4356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72159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44F3F-5B12-4708-A854-BAFF166395C9}"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40224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44F3F-5B12-4708-A854-BAFF166395C9}"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80010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44F3F-5B12-4708-A854-BAFF166395C9}"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9469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44F3F-5B12-4708-A854-BAFF166395C9}"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178423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44F3F-5B12-4708-A854-BAFF166395C9}"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31790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44F3F-5B12-4708-A854-BAFF166395C9}"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293596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44F3F-5B12-4708-A854-BAFF166395C9}"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29A2BD-22C6-4211-AE34-7176058F6026}" type="slidenum">
              <a:rPr lang="en-IN" smtClean="0"/>
              <a:t>‹#›</a:t>
            </a:fld>
            <a:endParaRPr lang="en-IN"/>
          </a:p>
        </p:txBody>
      </p:sp>
    </p:spTree>
    <p:extLst>
      <p:ext uri="{BB962C8B-B14F-4D97-AF65-F5344CB8AC3E}">
        <p14:creationId xmlns:p14="http://schemas.microsoft.com/office/powerpoint/2010/main" val="4641814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344F3F-5B12-4708-A854-BAFF166395C9}" type="datetimeFigureOut">
              <a:rPr lang="en-IN" smtClean="0"/>
              <a:t>30-06-2023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29A2BD-22C6-4211-AE34-7176058F6026}" type="slidenum">
              <a:rPr lang="en-IN" smtClean="0"/>
              <a:t>‹#›</a:t>
            </a:fld>
            <a:endParaRPr lang="en-IN"/>
          </a:p>
        </p:txBody>
      </p:sp>
    </p:spTree>
    <p:extLst>
      <p:ext uri="{BB962C8B-B14F-4D97-AF65-F5344CB8AC3E}">
        <p14:creationId xmlns:p14="http://schemas.microsoft.com/office/powerpoint/2010/main" val="2865766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solidFill>
                  <a:srgbClr val="581845"/>
                </a:solidFill>
              </a:rPr>
              <a:t>ONLINE SHOPPING SYSTEM</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Preliminary Schedule and Budget</a:t>
            </a:r>
          </a:p>
        </p:txBody>
      </p:sp>
      <p:sp>
        <p:nvSpPr>
          <p:cNvPr id="3" name="Content Placeholder 2"/>
          <p:cNvSpPr>
            <a:spLocks noGrp="1"/>
          </p:cNvSpPr>
          <p:nvPr>
            <p:ph idx="1"/>
          </p:nvPr>
        </p:nvSpPr>
        <p:spPr/>
        <p:txBody>
          <a:bodyPr/>
          <a:lstStyle/>
          <a:p/>
          <a:p>
            <a:pPr/>
            <a:r>
              <a:rPr>
                <a:solidFill>
                  <a:srgbClr val="0000FF"/>
                </a:solidFill>
              </a:rPr>
              <a:t>: The project is scheduled to be completed within six months of the start date. The budget is allotted for the man-hours and the different softwares and databases being used.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Contents</a:t>
            </a:r>
          </a:p>
        </p:txBody>
      </p:sp>
      <p:sp>
        <p:nvSpPr>
          <p:cNvPr id="3" name="Content Placeholder 2"/>
          <p:cNvSpPr>
            <a:spLocks noGrp="1"/>
          </p:cNvSpPr>
          <p:nvPr>
            <p:ph idx="1"/>
          </p:nvPr>
        </p:nvSpPr>
        <p:spPr/>
        <p:txBody>
          <a:bodyPr/>
          <a:lstStyle/>
          <a:p/>
          <a:p>
            <a:pPr/>
            <a:r>
              <a:rPr>
                <a:solidFill>
                  <a:srgbClr val="581845"/>
                </a:solidFill>
              </a:rPr>
              <a:t>Problem Statement:</a:t>
            </a:r>
          </a:p>
          <a:p>
            <a:pPr/>
            <a:r>
              <a:rPr>
                <a:solidFill>
                  <a:srgbClr val="581845"/>
                </a:solidFill>
              </a:rPr>
              <a:t>Software Requirement Specification(SRS) of CREDIT CARD PROCESSING</a:t>
            </a:r>
          </a:p>
          <a:p>
            <a:pPr/>
            <a:r>
              <a:rPr>
                <a:solidFill>
                  <a:srgbClr val="581845"/>
                </a:solidFill>
              </a:rPr>
              <a:t>Functional Requirements of Online Shopping System:</a:t>
            </a:r>
          </a:p>
          <a:p>
            <a:pPr/>
            <a:r>
              <a:rPr>
                <a:solidFill>
                  <a:srgbClr val="581845"/>
                </a:solidFill>
              </a:rPr>
              <a:t>Non-Functional Attributes</a:t>
            </a:r>
          </a:p>
          <a:p>
            <a:pPr/>
            <a:r>
              <a:rPr>
                <a:solidFill>
                  <a:srgbClr val="581845"/>
                </a:solidFill>
              </a:rPr>
              <a:t>Interface Requirements of a Credit Card Processing System:</a:t>
            </a:r>
          </a:p>
          <a:p>
            <a:pPr/>
            <a:r>
              <a:rPr>
                <a:solidFill>
                  <a:srgbClr val="581845"/>
                </a:solidFill>
              </a:rPr>
              <a:t>Performance Requirements of a Credit Card Processing System</a:t>
            </a:r>
          </a:p>
          <a:p>
            <a:pPr/>
            <a:r>
              <a:rPr>
                <a:solidFill>
                  <a:srgbClr val="581845"/>
                </a:solidFill>
              </a:rPr>
              <a:t>Design Constraints</a:t>
            </a:r>
          </a:p>
          <a:p>
            <a:pPr/>
            <a:r>
              <a:rPr>
                <a:solidFill>
                  <a:srgbClr val="581845"/>
                </a:solidFill>
              </a:rPr>
              <a:t>Preliminary Schedule and Budget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Problem Statement:</a:t>
            </a:r>
          </a:p>
        </p:txBody>
      </p:sp>
      <p:sp>
        <p:nvSpPr>
          <p:cNvPr id="3" name="Content Placeholder 2"/>
          <p:cNvSpPr>
            <a:spLocks noGrp="1"/>
          </p:cNvSpPr>
          <p:nvPr>
            <p:ph idx="1"/>
          </p:nvPr>
        </p:nvSpPr>
        <p:spPr/>
        <p:txBody>
          <a:bodyPr/>
          <a:lstStyle/>
          <a:p/>
          <a:p>
            <a:pPr/>
            <a:r>
              <a:rPr>
                <a:solidFill>
                  <a:srgbClr val="0000FF"/>
                </a:solidFill>
              </a:rPr>
              <a:t>The online shopping system is a software system that allows customers to browse and purchase products online from the comfort of their own homes. This helps in eliminating the need for customers that have a busy schedule to be in store for purchasing and hence eliminating a scenario where customer does not get a particular product.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Software Requirement Specification(SRS) of CREDIT CARD PROCESSING</a:t>
            </a:r>
          </a:p>
        </p:txBody>
      </p:sp>
      <p:sp>
        <p:nvSpPr>
          <p:cNvPr id="3" name="Content Placeholder 2"/>
          <p:cNvSpPr>
            <a:spLocks noGrp="1"/>
          </p:cNvSpPr>
          <p:nvPr>
            <p:ph idx="1"/>
          </p:nvPr>
        </p:nvSpPr>
        <p:spPr/>
        <p:txBody>
          <a:bodyPr/>
          <a:lstStyle/>
          <a:p/>
          <a:p>
            <a:pPr/>
            <a:r>
              <a:rPr>
                <a:solidFill>
                  <a:srgbClr val="0000FF"/>
                </a:solidFill>
              </a:rPr>
              <a:t>This Software Requirement Specification (SRS) document outlines the requirements for the development of an Online Shopping System. This system will provide a centralized platform for customers to order and view products from the store thus eliminating the need of visiting the store.</a:t>
            </a:r>
          </a:p>
          <a:p>
            <a:pPr/>
            <a:r>
              <a:rPr>
                <a:solidFill>
                  <a:srgbClr val="0000FF"/>
                </a:solidFill>
              </a:rPr>
              <a:t>Purpose of this Document: An SRS forms the basis of an organization's entire project. This document will serve as a guide for the development team, ensuring that the final product meets the needs of both the business and the end-users.</a:t>
            </a:r>
          </a:p>
          <a:p>
            <a:pPr/>
            <a:r>
              <a:rPr>
                <a:solidFill>
                  <a:srgbClr val="0000FF"/>
                </a:solidFill>
              </a:rPr>
              <a:t>Scope of this Document: This document covers the functional and non-functional requirements for the Online Shopping System. The system is mainly for easy management of all the processes and operations regarding banking and transactions.</a:t>
            </a:r>
          </a:p>
          <a:p>
            <a:pPr/>
            <a:r>
              <a:rPr>
                <a:solidFill>
                  <a:srgbClr val="0000FF"/>
                </a:solidFill>
              </a:rPr>
              <a:t>General Description: The online shopping system is a web-based software application that enables customers to browse and purchase products online from various vendors. The system provides a convenient and user-friendly shopping experience for customers while enabling vendors to manage their product offerings, inventory, and orders efficiently.</a:t>
            </a:r>
          </a:p>
          <a:p>
            <a:pPr/>
            <a:r>
              <a:rPr>
                <a:solidFill>
                  <a:srgbClr val="0000FF"/>
                </a:solidFill>
              </a:rPr>
              <a:t>Overview: An online shopping system is a platform that enables consumers to purchase products or services through the internet. Online shopping systems provide convenience and accessibility for consumers to shop from anywhere at any time, while also offering businesses a cost-effective way to reach a broader audience and increase sales.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Functional Requirements of Online Shopping System:</a:t>
            </a:r>
          </a:p>
        </p:txBody>
      </p:sp>
      <p:sp>
        <p:nvSpPr>
          <p:cNvPr id="3" name="Content Placeholder 2"/>
          <p:cNvSpPr>
            <a:spLocks noGrp="1"/>
          </p:cNvSpPr>
          <p:nvPr>
            <p:ph idx="1"/>
          </p:nvPr>
        </p:nvSpPr>
        <p:spPr/>
        <p:txBody>
          <a:bodyPr/>
          <a:lstStyle/>
          <a:p/>
          <a:p>
            <a:pPr/>
            <a:r>
              <a:rPr>
                <a:solidFill>
                  <a:srgbClr val="0000FF"/>
                </a:solidFill>
              </a:rPr>
              <a:t>The system should allow users to create accounts and register their personal details, including name, email address, and delivery address.</a:t>
            </a:r>
          </a:p>
          <a:p>
            <a:pPr/>
            <a:r>
              <a:rPr>
                <a:solidFill>
                  <a:srgbClr val="0000FF"/>
                </a:solidFill>
              </a:rPr>
              <a:t>Product Catalog : The system should provide a comprehensive catalog of products with relevant details, such as product name, description, images, price, and availability.</a:t>
            </a:r>
          </a:p>
          <a:p>
            <a:pPr/>
            <a:r>
              <a:rPr>
                <a:solidFill>
                  <a:srgbClr val="0000FF"/>
                </a:solidFill>
              </a:rPr>
              <a:t>Search and Filtering : The system should allow users to search for products using relevant keywords and filter the results based on various criteria such as price, category, brand, etc</a:t>
            </a:r>
          </a:p>
          <a:p>
            <a:pPr/>
            <a:r>
              <a:rPr>
                <a:solidFill>
                  <a:srgbClr val="0000FF"/>
                </a:solidFill>
              </a:rPr>
              <a:t>Shopping Cart:  The system should provide a shopping cart functionality that enables users to add multiple products to the cart and adjust quantities as required.</a:t>
            </a:r>
          </a:p>
          <a:p>
            <a:pPr/>
            <a:r>
              <a:rPr>
                <a:solidFill>
                  <a:srgbClr val="0000FF"/>
                </a:solidFill>
              </a:rPr>
              <a:t>Checkout:  The system should provide a secure checkout process that allows users to select payment methods and enter their payment details.</a:t>
            </a:r>
          </a:p>
          <a:p>
            <a:pPr/>
            <a:r>
              <a:rPr>
                <a:solidFill>
                  <a:srgbClr val="0000FF"/>
                </a:solidFill>
              </a:rPr>
              <a:t>Order Tracking:  The system should enable users to track the status of their orders and receive notifications about the order progress.</a:t>
            </a:r>
          </a:p>
          <a:p>
            <a:pPr/>
            <a:r>
              <a:rPr>
                <a:solidFill>
                  <a:srgbClr val="0000FF"/>
                </a:solidFill>
              </a:rPr>
              <a:t>Vendor Management:  The system should enable vendors to manage their products, prices, and inventory and view order details.</a:t>
            </a:r>
          </a:p>
          <a:p>
            <a:pPr/>
            <a:r>
              <a:rPr>
                <a:solidFill>
                  <a:srgbClr val="0000FF"/>
                </a:solidFill>
              </a:rPr>
              <a:t>Shipping and Delivery Management:  The system should integrate with shipping and delivery providers to manage the shipping and delivery process.</a:t>
            </a:r>
          </a:p>
          <a:p>
            <a:pPr/>
            <a:r>
              <a:rPr>
                <a:solidFill>
                  <a:srgbClr val="0000FF"/>
                </a:solidFill>
              </a:rPr>
              <a:t>Payment Gateway Integration : The system should integrate with payment gateways to process payment transactions securely.</a:t>
            </a:r>
          </a:p>
          <a:p>
            <a:pPr/>
            <a:r>
              <a:rPr>
                <a:solidFill>
                  <a:srgbClr val="0000FF"/>
                </a:solidFill>
              </a:rPr>
              <a:t>Reports and Analytics:  The system should provide vendors with reports and analytics about sales, revenue, and customer behavior to help them make informed decisions about product offerings and prici ng.</a:t>
            </a:r>
          </a:p>
          <a:p>
            <a:pPr/>
            <a:r>
              <a:rPr>
                <a:solidFill>
                  <a:srgbClr val="0000FF"/>
                </a:solidFill>
              </a:rPr>
              <a:t>Customer Support : The system should provide customer support functionalities such as chat, email, and phone support to address customer queries and issues. Overall, the online shopping system should provide a comprehensive set of features and functionalities that enable users to shop easily and vendors to manage their businesses effectively.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Non-Functional Attributes</a:t>
            </a:r>
          </a:p>
        </p:txBody>
      </p:sp>
      <p:sp>
        <p:nvSpPr>
          <p:cNvPr id="3" name="Content Placeholder 2"/>
          <p:cNvSpPr>
            <a:spLocks noGrp="1"/>
          </p:cNvSpPr>
          <p:nvPr>
            <p:ph idx="1"/>
          </p:nvPr>
        </p:nvSpPr>
        <p:spPr/>
        <p:txBody>
          <a:bodyPr/>
          <a:lstStyle/>
          <a:p/>
          <a:p>
            <a:pPr/>
            <a:r>
              <a:rPr>
                <a:solidFill>
                  <a:srgbClr val="0000FF"/>
                </a:solidFill>
              </a:rPr>
              <a:t>Scalability:  The system should be scalable to accommodate a large number of customers or users. Reliability:  The system should be reliable and available 24/</a:t>
            </a:r>
          </a:p>
          <a:p>
            <a:pPr/>
            <a:r>
              <a:rPr>
                <a:solidFill>
                  <a:srgbClr val="0000FF"/>
                </a:solidFill>
              </a:rPr>
              <a:t>Usability:  The system should be user-friendly and easy to use for applicants. Performance:  The system should perform well and respond quickly to user requests.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Interface Requirements of a Credit Card Processing System:</a:t>
            </a:r>
          </a:p>
        </p:txBody>
      </p:sp>
      <p:sp>
        <p:nvSpPr>
          <p:cNvPr id="3" name="Content Placeholder 2"/>
          <p:cNvSpPr>
            <a:spLocks noGrp="1"/>
          </p:cNvSpPr>
          <p:nvPr>
            <p:ph idx="1"/>
          </p:nvPr>
        </p:nvSpPr>
        <p:spPr/>
        <p:txBody>
          <a:bodyPr/>
          <a:lstStyle/>
          <a:p/>
          <a:p>
            <a:pPr/>
            <a:r>
              <a:rPr>
                <a:solidFill>
                  <a:srgbClr val="0000FF"/>
                </a:solidFill>
              </a:rPr>
              <a:t>The following are some interface requirements of an online shopping system:</a:t>
            </a:r>
          </a:p>
          <a:p>
            <a:pPr/>
            <a:r>
              <a:rPr>
                <a:solidFill>
                  <a:srgbClr val="0000FF"/>
                </a:solidFill>
              </a:rPr>
              <a:t>User Interface : The system should have a user-friendly interface that enables users to browse products, search for items, add products to their cart, and complete purchases easily.</a:t>
            </a:r>
          </a:p>
          <a:p>
            <a:pPr/>
            <a:r>
              <a:rPr>
                <a:solidFill>
                  <a:srgbClr val="0000FF"/>
                </a:solidFill>
              </a:rPr>
              <a:t>Responsive Design : The system should have a responsive design that enables users to access the system using different devices such as desktops, laptops, tablets, and smartphones</a:t>
            </a:r>
          </a:p>
          <a:p>
            <a:pPr/>
            <a:r>
              <a:rPr>
                <a:solidFill>
                  <a:srgbClr val="0000FF"/>
                </a:solidFill>
              </a:rPr>
              <a:t>Navigation and Menus:  The system should have clear and intuitive navigation and menus that enable users to find products and access different sections of the system easily.</a:t>
            </a:r>
          </a:p>
          <a:p>
            <a:pPr/>
            <a:r>
              <a:rPr>
                <a:solidFill>
                  <a:srgbClr val="0000FF"/>
                </a:solidFill>
              </a:rPr>
              <a:t>Product Display : The system should display products with high-quality images and detailed descriptions, including product name, price, availability, and reviews.</a:t>
            </a:r>
          </a:p>
          <a:p>
            <a:pPr/>
            <a:r>
              <a:rPr>
                <a:solidFill>
                  <a:srgbClr val="0000FF"/>
                </a:solidFill>
              </a:rPr>
              <a:t>Shopping Cart and Checkout:  The system should provide a shopping cart that displays the list of products added by users, including product images, descriptions, and prices. The checkout process should be simple and secure, with clear instructions and payment options.</a:t>
            </a:r>
          </a:p>
          <a:p>
            <a:pPr/>
            <a:r>
              <a:rPr>
                <a:solidFill>
                  <a:srgbClr val="0000FF"/>
                </a:solidFill>
              </a:rPr>
              <a:t>User Account Management : The system should provide users with an easy way to create and manage their accounts, view their order history, and update their personal details.</a:t>
            </a:r>
          </a:p>
          <a:p>
            <a:pPr/>
            <a:r>
              <a:rPr>
                <a:solidFill>
                  <a:srgbClr val="0000FF"/>
                </a:solidFill>
              </a:rPr>
              <a:t>Vendor Dashboard:  The system should provide vendors with a dashboard that displays their product offerings, inventory levels, and order details, with easy-to-use interfaces for managing products, prices, and inventory.</a:t>
            </a:r>
          </a:p>
          <a:p>
            <a:pPr/>
            <a:r>
              <a:rPr>
                <a:solidFill>
                  <a:srgbClr val="0000FF"/>
                </a:solidFill>
              </a:rPr>
              <a:t>Reports and Analytics : The system should provide vendors with reports and analytics about sales, revenue, and customer behavior, with clear visualizations and easy-to-use interfaces.</a:t>
            </a:r>
          </a:p>
          <a:p>
            <a:pPr/>
            <a:r>
              <a:rPr>
                <a:solidFill>
                  <a:srgbClr val="0000FF"/>
                </a:solidFill>
              </a:rPr>
              <a:t>Help and Support:  The system should provide users with easy access to help and support functionalities such as FAQs, chat, email, and phone support. The system should provide easy-to-use interfaces for managing user accounts, vendors, and reports, and help and support functionalities that enable users to resolve any issues they encounter.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Performance Requirements of a Credit Card Processing System</a:t>
            </a:r>
          </a:p>
        </p:txBody>
      </p:sp>
      <p:sp>
        <p:nvSpPr>
          <p:cNvPr id="3" name="Content Placeholder 2"/>
          <p:cNvSpPr>
            <a:spLocks noGrp="1"/>
          </p:cNvSpPr>
          <p:nvPr>
            <p:ph idx="1"/>
          </p:nvPr>
        </p:nvSpPr>
        <p:spPr/>
        <p:txBody>
          <a:bodyPr/>
          <a:lstStyle/>
          <a:p/>
          <a:p>
            <a:pPr/>
            <a:r>
              <a:rPr>
                <a:solidFill>
                  <a:srgbClr val="0000FF"/>
                </a:solidFill>
              </a:rPr>
              <a:t>The performance requirements for an online shopping system may vary depending on the specific needs and goals of the business, but some common performance requirements include</a:t>
            </a:r>
          </a:p>
          <a:p>
            <a:pPr/>
            <a:r>
              <a:rPr>
                <a:solidFill>
                  <a:srgbClr val="0000FF"/>
                </a:solidFill>
              </a:rPr>
              <a:t>Response time : The system should be able to respond quickly to user requests, with minimal delays or downtime. Users expect a fast and seamless shopping experience, so response time is a critical performance requirement.</a:t>
            </a:r>
          </a:p>
          <a:p>
            <a:pPr/>
            <a:r>
              <a:rPr>
                <a:solidFill>
                  <a:srgbClr val="0000FF"/>
                </a:solidFill>
              </a:rPr>
              <a:t>Scalability:  The system should be able to handle a growing number of users and transactions without sacrificing performance. As the business grows, the system should be able to handle increased traffic and demand.</a:t>
            </a:r>
          </a:p>
          <a:p>
            <a:pPr/>
            <a:r>
              <a:rPr>
                <a:solidFill>
                  <a:srgbClr val="0000FF"/>
                </a:solidFill>
              </a:rPr>
              <a:t>Reliability:  The system should be reliable and available 24/7, with minimal downtime or errors. This is important for ensuring a positive user experience and avoiding lost sales or customer frustration.</a:t>
            </a:r>
          </a:p>
          <a:p>
            <a:pPr/>
            <a:r>
              <a:rPr>
                <a:solidFill>
                  <a:srgbClr val="0000FF"/>
                </a:solidFill>
              </a:rPr>
              <a:t>Security:  The system should be secure and protect sensitive user information, including payment details, personal information, and login credentials.</a:t>
            </a:r>
          </a:p>
          <a:p>
            <a:pPr/>
            <a:r>
              <a:rPr>
                <a:solidFill>
                  <a:srgbClr val="0000FF"/>
                </a:solidFill>
              </a:rPr>
              <a:t>Usability:  The system should be easy to use and navigate, with clear and intuitive interfaces that allow users to quickly find what they are looking for and complete purchases with ease.</a:t>
            </a:r>
          </a:p>
          <a:p>
            <a:pPr/>
            <a:r>
              <a:rPr>
                <a:solidFill>
                  <a:srgbClr val="0000FF"/>
                </a:solidFill>
              </a:rPr>
              <a:t>Compatibility:  The system should be compatible with a wide range of devices and browsers, to ensure that users can access the system from any device or platform.</a:t>
            </a:r>
          </a:p>
          <a:p>
            <a:pPr/>
            <a:r>
              <a:rPr>
                <a:solidFill>
                  <a:srgbClr val="0000FF"/>
                </a:solidFill>
              </a:rPr>
              <a:t>Load testing:  The system should be tested under heavy loads to ensure that it can handle high levels of traffic and transactions without slowing down or crashing. Overall, the performance requirements for an online shopping system should prioritize speed, reliability, security, and usability to ensure a positive user experience and maximize sales and revenue for the business.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581845"/>
                </a:solidFill>
              </a:rPr>
              <a:t>Design Constraints</a:t>
            </a:r>
          </a:p>
        </p:txBody>
      </p:sp>
      <p:sp>
        <p:nvSpPr>
          <p:cNvPr id="3" name="Content Placeholder 2"/>
          <p:cNvSpPr>
            <a:spLocks noGrp="1"/>
          </p:cNvSpPr>
          <p:nvPr>
            <p:ph idx="1"/>
          </p:nvPr>
        </p:nvSpPr>
        <p:spPr/>
        <p:txBody>
          <a:bodyPr/>
          <a:lstStyle/>
          <a:p/>
          <a:p>
            <a:pPr/>
            <a:r>
              <a:rPr>
                <a:solidFill>
                  <a:srgbClr val="0000FF"/>
                </a:solidFill>
              </a:rPr>
              <a:t>:</a:t>
            </a:r>
          </a:p>
          <a:p>
            <a:pPr/>
            <a:r>
              <a:rPr>
                <a:solidFill>
                  <a:srgbClr val="0000FF"/>
                </a:solidFill>
              </a:rPr>
              <a:t>Programming language to be used is python/java</a:t>
            </a:r>
          </a:p>
          <a:p>
            <a:pPr/>
            <a:r>
              <a:rPr>
                <a:solidFill>
                  <a:srgbClr val="0000FF"/>
                </a:solidFill>
              </a:rPr>
              <a:t>Storage of the data will be done on sql/firebase/mongodb.</a:t>
            </a:r>
          </a:p>
          <a:p>
            <a:pPr/>
            <a:r>
              <a:rPr>
                <a:solidFill>
                  <a:srgbClr val="0000FF"/>
                </a:solidFill>
              </a:rPr>
              <a:t>Internet availability is a must.</a:t>
            </a:r>
          </a:p>
          <a:p>
            <a:pPr/>
            <a:r>
              <a:rPr>
                <a:solidFill>
                  <a:srgbClr val="0000FF"/>
                </a:solidFill>
              </a:rPr>
              <a:t>Minimum Processor 1 GHz, 512 MB RAM and 850 MB free HDD for 32-bit or 2 GB for 64-bit.</a:t>
            </a:r>
          </a:p>
          <a:p>
            <a:pPr/>
            <a:r>
              <a:rPr>
                <a:solidFill>
                  <a:srgbClr val="0000FF"/>
                </a:solidFill>
              </a:rPr>
              <a:t>Windows 10 and above, Windows server 2003, Windows server 2008, Windows server 2012, Windows server</a:t>
            </a:r>
          </a:p>
          <a:p>
            <a:pPr/>
            <a:r>
              <a:rPr>
                <a:solidFill>
                  <a:srgbClr val="0000FF"/>
                </a:solidFill>
              </a:rPr>
              <a:t>Internet connection of 4 MBPS or higher.</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2</Words>
  <Application>Microsoft Office PowerPoint</Application>
  <PresentationFormat>Widescreen</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Hello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Howale S</dc:creator>
  <cp:lastModifiedBy>Manoj Howale S</cp:lastModifiedBy>
  <cp:revision>2</cp:revision>
  <dcterms:created xsi:type="dcterms:W3CDTF">2023-06-29T18:23:39Z</dcterms:created>
  <dcterms:modified xsi:type="dcterms:W3CDTF">2023-06-29T19:06:06Z</dcterms:modified>
</cp:coreProperties>
</file>