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5201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592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02234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342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29609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3781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381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238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994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492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10884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26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3320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947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683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814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44F3F-5B12-4708-A854-BAFF166395C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6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6FBF-C9D9-F160-6F82-31D52A186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adf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46630-86D0-0AE3-44E2-1850A30DD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215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" grpId="1"/>
      <p:bldP spid="2" grpId="2"/>
      <p:bldP spid="2" grpId="3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22"/>
  <p:tag name="AS_OS" val="Microsoft Windows NT 10.0.22623.0"/>
  <p:tag name="AS_RELEASE_DATE" val="2023.07.14"/>
  <p:tag name="AS_TITLE" val="Aspose.Slides for .NET Standard 2.0"/>
  <p:tag name="AS_VERSION" val="23.7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Trebuchet MS" panose="020B0603020202020204"/>
        <a:cs typeface="Arial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Trebuchet MS" panose="020B0603020202020204"/>
        <a:cs typeface="Arial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adf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Howale S</dc:creator>
  <cp:lastModifiedBy>Manoj Howale S</cp:lastModifiedBy>
  <cp:revision>7</cp:revision>
  <dcterms:created xsi:type="dcterms:W3CDTF">2023-06-29T18:23:39Z</dcterms:created>
  <dcterms:modified xsi:type="dcterms:W3CDTF">2023-08-24T14:55:54Z</dcterms:modified>
</cp:coreProperties>
</file>