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a:solidFill>
                  <a:srgbClr val="581845"/>
                </a:solidFill>
              </a:rPr>
              <a:t>India</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5. Yoga and Spirituality:</a:t>
            </a:r>
          </a:p>
        </p:txBody>
      </p:sp>
      <p:sp>
        <p:nvSpPr>
          <p:cNvPr id="3" name="Content Placeholder 2"/>
          <p:cNvSpPr>
            <a:spLocks noGrp="1"/>
          </p:cNvSpPr>
          <p:nvPr>
            <p:ph idx="1"/>
          </p:nvPr>
        </p:nvSpPr>
        <p:spPr/>
        <p:txBody>
          <a:bodyPr/>
          <a:lstStyle/>
          <a:p/>
          <a:p>
            <a:pPr/>
            <a:r>
              <a:rPr>
                <a:solidFill>
                  <a:srgbClr val="900C3F"/>
                </a:solidFill>
              </a:rPr>
              <a:t>The country is known for its spiritual traditions and practices, attracting seekers from around the  world. Yoga, a physical, mental, and spiritual discipline, originated in India and has gained popularity  worldwide. Renowned spiritual leaders like Mahatma Gandhi and Swami Vivekananda have had a  profound impact on India's spiritual and philosophical landscape.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6. Festivals and Celebrations:</a:t>
            </a:r>
          </a:p>
        </p:txBody>
      </p:sp>
      <p:sp>
        <p:nvSpPr>
          <p:cNvPr id="3" name="Content Placeholder 2"/>
          <p:cNvSpPr>
            <a:spLocks noGrp="1"/>
          </p:cNvSpPr>
          <p:nvPr>
            <p:ph idx="1"/>
          </p:nvPr>
        </p:nvSpPr>
        <p:spPr/>
        <p:txBody>
          <a:bodyPr/>
          <a:lstStyle/>
          <a:p/>
          <a:p>
            <a:pPr/>
            <a:r>
              <a:rPr>
                <a:solidFill>
                  <a:srgbClr val="900C3F"/>
                </a:solidFill>
              </a:rPr>
              <a:t>India is renowned for its colorful festivals celebrated throughout the year. These festivals showcase  India's diversity, traditions, and the spirit of togetherness. These topics provide a glimpse into the rich and diverse tapestry of India.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Contents</a:t>
            </a:r>
          </a:p>
        </p:txBody>
      </p:sp>
      <p:sp>
        <p:nvSpPr>
          <p:cNvPr id="3" name="Content Placeholder 2"/>
          <p:cNvSpPr>
            <a:spLocks noGrp="1"/>
          </p:cNvSpPr>
          <p:nvPr>
            <p:ph idx="1"/>
          </p:nvPr>
        </p:nvSpPr>
        <p:spPr/>
        <p:txBody>
          <a:bodyPr/>
          <a:lstStyle/>
          <a:p/>
          <a:p>
            <a:pPr/>
            <a:r>
              <a:rPr>
                <a:solidFill>
                  <a:srgbClr val="581845"/>
                </a:solidFill>
              </a:rPr>
              <a:t>1. History and Culture:</a:t>
            </a:r>
          </a:p>
          <a:p>
            <a:pPr/>
            <a:r>
              <a:rPr>
                <a:solidFill>
                  <a:srgbClr val="581845"/>
                </a:solidFill>
              </a:rPr>
              <a:t>2. Geography and Biodiversity:</a:t>
            </a:r>
          </a:p>
          <a:p>
            <a:pPr/>
            <a:r>
              <a:rPr>
                <a:solidFill>
                  <a:srgbClr val="581845"/>
                </a:solidFill>
              </a:rPr>
              <a:t>3. Economy and Technology:</a:t>
            </a:r>
          </a:p>
          <a:p>
            <a:pPr/>
            <a:r>
              <a:rPr>
                <a:solidFill>
                  <a:srgbClr val="581845"/>
                </a:solidFill>
              </a:rPr>
              <a:t>4. Bollywood and Entertainment:</a:t>
            </a:r>
          </a:p>
          <a:p>
            <a:pPr/>
            <a:r>
              <a:rPr>
                <a:solidFill>
                  <a:srgbClr val="581845"/>
                </a:solidFill>
              </a:rPr>
              <a:t>5. Yoga and Spirituality:</a:t>
            </a:r>
          </a:p>
          <a:p>
            <a:pPr/>
            <a:r>
              <a:rPr>
                <a:solidFill>
                  <a:srgbClr val="581845"/>
                </a:solidFill>
              </a:rPr>
              <a:t>6. Festivals and Celebrations: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1. History and Culture:</a:t>
            </a:r>
          </a:p>
        </p:txBody>
      </p:sp>
      <p:sp>
        <p:nvSpPr>
          <p:cNvPr id="3" name="Content Placeholder 2"/>
          <p:cNvSpPr>
            <a:spLocks noGrp="1"/>
          </p:cNvSpPr>
          <p:nvPr>
            <p:ph idx="1"/>
          </p:nvPr>
        </p:nvSpPr>
        <p:spPr/>
        <p:txBody>
          <a:bodyPr/>
          <a:lstStyle/>
          <a:p/>
          <a:p>
            <a:pPr/>
            <a:r>
              <a:rPr>
                <a:solidFill>
                  <a:srgbClr val="900C3F"/>
                </a:solidFill>
              </a:rPr>
              <a:t>India has a long and fascinating history that spans thousands of years. The Indus Valley Civilization,  which existed around 2500 BCE, was one of the world's earliest urban civilizations. The country  has a diverse cultural heritage, with multiple religions, languages, festivals, and cuisines.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2. Geography and Biodiversity:</a:t>
            </a:r>
          </a:p>
        </p:txBody>
      </p:sp>
      <p:sp>
        <p:nvSpPr>
          <p:cNvPr id="3" name="Content Placeholder 2"/>
          <p:cNvSpPr>
            <a:spLocks noGrp="1"/>
          </p:cNvSpPr>
          <p:nvPr>
            <p:ph idx="1"/>
          </p:nvPr>
        </p:nvSpPr>
        <p:spPr/>
        <p:txBody>
          <a:bodyPr/>
          <a:lstStyle/>
          <a:p/>
          <a:p>
            <a:pPr/>
            <a:r>
              <a:rPr>
                <a:solidFill>
                  <a:srgbClr val="900C3F"/>
                </a:solidFill>
              </a:rPr>
              <a:t>India is geographically diverse, with the Himalayan mountain range in the north, the fertile Gangetic  plains, the Thar Desert in the west, and the coastal regions flanked by the Arabian Sea and the Bay of  Bengal. The country is also rich in biodiversity, housing various ecosystems, including rainforests,  mangroves, and grasslands. India is home to several national parks and wildlife sanctuaries,  protecting endangered species like the Bengal tiger, Indian elephant, and one-horned rhinoceros.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2. Geography and Biodiversity:</a:t>
            </a:r>
          </a:p>
        </p:txBody>
      </p:sp>
      <p:sp>
        <p:nvSpPr>
          <p:cNvPr id="3" name="Content Placeholder 2"/>
          <p:cNvSpPr>
            <a:spLocks noGrp="1"/>
          </p:cNvSpPr>
          <p:nvPr>
            <p:ph idx="1"/>
          </p:nvPr>
        </p:nvSpPr>
        <p:spPr/>
        <p:txBody>
          <a:bodyPr/>
          <a:lstStyle/>
          <a:p/>
          <a:p>
            <a:pPr/>
            <a:r>
              <a:rPr>
                <a:solidFill>
                  <a:srgbClr val="900C3F"/>
                </a:solidFill>
              </a:rPr>
              <a:t>India is geographically diverse, with the Himalayan mountain range in the north, the fertile Gangetic  plains, the Thar Desert in the west, and the coastal regions flanked by the Arabian Sea and the Bay of  Bengal. The country is also rich in biodiversity, housing various ecosystems, including rainforests,  mangroves, and grasslands. India is home to several national parks and wildlife sanctuaries,  protecting endangered species like the Bengal tiger, Indian elephant, and one-horned rhinoceros.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3. Economy and Technology:</a:t>
            </a:r>
          </a:p>
        </p:txBody>
      </p:sp>
      <p:sp>
        <p:nvSpPr>
          <p:cNvPr id="3" name="Content Placeholder 2"/>
          <p:cNvSpPr>
            <a:spLocks noGrp="1"/>
          </p:cNvSpPr>
          <p:nvPr>
            <p:ph idx="1"/>
          </p:nvPr>
        </p:nvSpPr>
        <p:spPr/>
        <p:txBody>
          <a:bodyPr/>
          <a:lstStyle/>
          <a:p/>
          <a:p>
            <a:pPr/>
            <a:r>
              <a:rPr>
                <a:solidFill>
                  <a:srgbClr val="900C3F"/>
                </a:solidFill>
              </a:rPr>
              <a:t>India has one of the world's largest economies and is classified as a developing country. India is known for its information technology (IT) industry, with cities like Bangalore, Hyderabad,  and Chennai being major IT hubs. The country has made significant progress in space research and  exploration, with the Indian Space Research Organisation (ISRO) successfully launching missions to  the Moon and Mars.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3. Economy and Technology:</a:t>
            </a:r>
          </a:p>
        </p:txBody>
      </p:sp>
      <p:sp>
        <p:nvSpPr>
          <p:cNvPr id="3" name="Content Placeholder 2"/>
          <p:cNvSpPr>
            <a:spLocks noGrp="1"/>
          </p:cNvSpPr>
          <p:nvPr>
            <p:ph idx="1"/>
          </p:nvPr>
        </p:nvSpPr>
        <p:spPr/>
        <p:txBody>
          <a:bodyPr/>
          <a:lstStyle/>
          <a:p/>
          <a:p>
            <a:pPr/>
            <a:r>
              <a:rPr>
                <a:solidFill>
                  <a:srgbClr val="900C3F"/>
                </a:solidFill>
              </a:rPr>
              <a:t>India has one of the world's largest economies and is classified as a developing country. India is known for its information technology (IT) industry, with cities like Bangalore, Hyderabad,  and Chennai being major IT hubs. The country has made significant progress in space research and  exploration, with the Indian Space Research Organisation (ISRO) successfully launching missions to  the Moon and Mars.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4. Bollywood and Entertainment:</a:t>
            </a:r>
          </a:p>
        </p:txBody>
      </p:sp>
      <p:sp>
        <p:nvSpPr>
          <p:cNvPr id="3" name="Content Placeholder 2"/>
          <p:cNvSpPr>
            <a:spLocks noGrp="1"/>
          </p:cNvSpPr>
          <p:nvPr>
            <p:ph idx="1"/>
          </p:nvPr>
        </p:nvSpPr>
        <p:spPr/>
        <p:txBody>
          <a:bodyPr/>
          <a:lstStyle/>
          <a:p/>
          <a:p>
            <a:pPr/>
            <a:r>
              <a:rPr>
                <a:solidFill>
                  <a:srgbClr val="900C3F"/>
                </a:solidFill>
              </a:rPr>
              <a:t>India has a thriving film industry known as Bollywood, based in Mumbai (formerly Bombay). Bollywood produces the largest number of films globally, known for its colorful and melodramatic  style. Indian cinema has gained international recognition, and actors like Amitabh Bachchan, Shah  Rukh Khan, and Priyanka Chopra have achieved global fame.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5. Yoga and Spirituality:</a:t>
            </a:r>
          </a:p>
        </p:txBody>
      </p:sp>
      <p:sp>
        <p:nvSpPr>
          <p:cNvPr id="3" name="Content Placeholder 2"/>
          <p:cNvSpPr>
            <a:spLocks noGrp="1"/>
          </p:cNvSpPr>
          <p:nvPr>
            <p:ph idx="1"/>
          </p:nvPr>
        </p:nvSpPr>
        <p:spPr/>
        <p:txBody>
          <a:bodyPr/>
          <a:lstStyle/>
          <a:p/>
          <a:p>
            <a:pPr/>
            <a:r>
              <a:rPr>
                <a:solidFill>
                  <a:srgbClr val="900C3F"/>
                </a:solidFill>
              </a:rPr>
              <a:t>The country is known for its spiritual traditions and practices, attracting seekers from around the  world. Yoga, a physical, mental, and spiritual discipline, originated in India and has gained popularity  worldwide. Renowned spiritual leaders like Mahatma Gandhi and Swami Vivekananda have had a  profound impact on India's spiritual and philosophical landscape.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