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E011D-1BD4-AD73-6322-2894C673E1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DCFA8B-5819-3721-6BDD-E6EDFB87A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11239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{F9773400-7C95-46A6-858F-12652D2B5AA3}tf33552983_win32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Franklin Gothic Book</vt:lpstr>
      <vt:lpstr>Franklin Gothic Demi</vt:lpstr>
      <vt:lpstr>Wingdings 2</vt:lpstr>
      <vt:lpstr>DividendVTI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Manoj Howale S</dc:creator>
  <cp:lastModifiedBy>Manoj Howale S</cp:lastModifiedBy>
  <cp:revision>2</cp:revision>
  <dcterms:created xsi:type="dcterms:W3CDTF">2023-06-29T18:01:38Z</dcterms:created>
  <dcterms:modified xsi:type="dcterms:W3CDTF">2023-06-29T18:16:38Z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