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44F3F-5B12-4708-A854-BAFF166395C9}" type="datetimeFigureOut">
              <a:rPr lang="en-IN" smtClean="0"/>
              <a:t>30-06-2023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9A2BD-22C6-4211-AE34-7176058F60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1520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44F3F-5B12-4708-A854-BAFF166395C9}" type="datetimeFigureOut">
              <a:rPr lang="en-IN" smtClean="0"/>
              <a:t>30-06-2023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9A2BD-22C6-4211-AE34-7176058F60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5159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44F3F-5B12-4708-A854-BAFF166395C9}" type="datetimeFigureOut">
              <a:rPr lang="en-IN" smtClean="0"/>
              <a:t>30-06-2023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9A2BD-22C6-4211-AE34-7176058F6026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410223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44F3F-5B12-4708-A854-BAFF166395C9}" type="datetimeFigureOut">
              <a:rPr lang="en-IN" smtClean="0"/>
              <a:t>30-06-2023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9A2BD-22C6-4211-AE34-7176058F60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42342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44F3F-5B12-4708-A854-BAFF166395C9}" type="datetimeFigureOut">
              <a:rPr lang="en-IN" smtClean="0"/>
              <a:t>30-06-2023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9A2BD-22C6-4211-AE34-7176058F6026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122960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44F3F-5B12-4708-A854-BAFF166395C9}" type="datetimeFigureOut">
              <a:rPr lang="en-IN" smtClean="0"/>
              <a:t>30-06-2023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9A2BD-22C6-4211-AE34-7176058F60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80378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44F3F-5B12-4708-A854-BAFF166395C9}" type="datetimeFigureOut">
              <a:rPr lang="en-IN" smtClean="0"/>
              <a:t>30-06-2023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9A2BD-22C6-4211-AE34-7176058F60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3838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44F3F-5B12-4708-A854-BAFF166395C9}" type="datetimeFigureOut">
              <a:rPr lang="en-IN" smtClean="0"/>
              <a:t>30-06-2023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9A2BD-22C6-4211-AE34-7176058F60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5623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44F3F-5B12-4708-A854-BAFF166395C9}" type="datetimeFigureOut">
              <a:rPr lang="en-IN" smtClean="0"/>
              <a:t>30-06-2023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9A2BD-22C6-4211-AE34-7176058F60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1599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44F3F-5B12-4708-A854-BAFF166395C9}" type="datetimeFigureOut">
              <a:rPr lang="en-IN" smtClean="0"/>
              <a:t>30-06-2023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9A2BD-22C6-4211-AE34-7176058F60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2249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44F3F-5B12-4708-A854-BAFF166395C9}" type="datetimeFigureOut">
              <a:rPr lang="en-IN" smtClean="0"/>
              <a:t>30-06-2023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9A2BD-22C6-4211-AE34-7176058F60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0108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44F3F-5B12-4708-A854-BAFF166395C9}" type="datetimeFigureOut">
              <a:rPr lang="en-IN" smtClean="0"/>
              <a:t>30-06-2023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9A2BD-22C6-4211-AE34-7176058F60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692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44F3F-5B12-4708-A854-BAFF166395C9}" type="datetimeFigureOut">
              <a:rPr lang="en-IN" smtClean="0"/>
              <a:t>30-06-2023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9A2BD-22C6-4211-AE34-7176058F60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4233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44F3F-5B12-4708-A854-BAFF166395C9}" type="datetimeFigureOut">
              <a:rPr lang="en-IN" smtClean="0"/>
              <a:t>30-06-2023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9A2BD-22C6-4211-AE34-7176058F60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9094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44F3F-5B12-4708-A854-BAFF166395C9}" type="datetimeFigureOut">
              <a:rPr lang="en-IN" smtClean="0"/>
              <a:t>30-06-2023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9A2BD-22C6-4211-AE34-7176058F60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5968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44F3F-5B12-4708-A854-BAFF166395C9}" type="datetimeFigureOut">
              <a:rPr lang="en-IN" smtClean="0"/>
              <a:t>30-06-2023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9A2BD-22C6-4211-AE34-7176058F60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4181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344F3F-5B12-4708-A854-BAFF166395C9}" type="datetimeFigureOut">
              <a:rPr lang="en-IN" smtClean="0"/>
              <a:t>30-06-2023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D29A2BD-22C6-4211-AE34-7176058F60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5766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D2E3A-7E17-3229-10A3-C1537EEB87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33DA4B-1C6F-13F0-C764-CE92CA117D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1736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73069-A061-F82E-303B-B570F4EFD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Hello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87F2C-D44B-55A0-1C7C-4492BB09AE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041067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</TotalTime>
  <Words>2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Trebuchet MS</vt:lpstr>
      <vt:lpstr>Wingdings 3</vt:lpstr>
      <vt:lpstr>Facet</vt:lpstr>
      <vt:lpstr>PowerPoint Presentation</vt:lpstr>
      <vt:lpstr>Hello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Manoj Howale S</dc:creator>
  <cp:lastModifiedBy>Manoj Howale S</cp:lastModifiedBy>
  <cp:revision>2</cp:revision>
  <dcterms:created xsi:type="dcterms:W3CDTF">2023-06-29T18:23:39Z</dcterms:created>
  <dcterms:modified xsi:type="dcterms:W3CDTF">2023-06-29T19:06:06Z</dcterms:modified>
</cp:coreProperties>
</file>