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9" r:id="rId3"/>
    <p:sldId id="273" r:id="rId4"/>
    <p:sldId id="272" r:id="rId5"/>
    <p:sldId id="274" r:id="rId6"/>
    <p:sldId id="275" r:id="rId7"/>
    <p:sldId id="277" r:id="rId8"/>
    <p:sldId id="27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12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90000"/>
                  <a:lumOff val="10000"/>
                  <a:alpha val="76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5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100000">
                <a:schemeClr val="tx1"/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563475" cy="1990725"/>
          </a:xfrm>
          <a:gradFill>
            <a:gsLst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jk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649200" cy="5032375"/>
          </a:xfrm>
          <a:gradFill>
            <a:gsLst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gh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825625"/>
          </a:xfrm>
          <a:gradFill>
            <a:gsLst>
              <a:gs pos="100000">
                <a:srgbClr val="C00000"/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4"/>
            <a:ext cx="12191999" cy="5032375"/>
          </a:xfrm>
          <a:gradFill>
            <a:gsLst>
              <a:gs pos="100000">
                <a:srgbClr val="C00000"/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ADMIN</cp:lastModifiedBy>
  <cp:revision>5</cp:revision>
  <dcterms:created xsi:type="dcterms:W3CDTF">2023-03-23T03:22:23Z</dcterms:created>
  <dcterms:modified xsi:type="dcterms:W3CDTF">2023-08-19T12:23:04Z</dcterms:modified>
</cp:coreProperties>
</file>