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2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5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C1E8-2B15-41EE-BCE5-5A03AC509184}" type="datetimeFigureOut">
              <a:rPr lang="en-IN" smtClean="0"/>
              <a:t>21-01-2020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84CA47-195C-414F-88EE-4811510C507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0A2A-2208-448A-8D4F-976C0130C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AgriTech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A24-F577-4064-9A7B-B65F2F126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Concept Squad</a:t>
            </a:r>
          </a:p>
        </p:txBody>
      </p:sp>
    </p:spTree>
    <p:extLst>
      <p:ext uri="{BB962C8B-B14F-4D97-AF65-F5344CB8AC3E}">
        <p14:creationId xmlns:p14="http://schemas.microsoft.com/office/powerpoint/2010/main" val="16371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D3E4-6EA6-491E-9034-C341FA5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CFB7-8637-4F21-9741-DC932BC6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10503" cy="3450613"/>
          </a:xfrm>
        </p:spPr>
        <p:txBody>
          <a:bodyPr/>
          <a:lstStyle/>
          <a:p>
            <a:r>
              <a:rPr lang="en-IN" dirty="0"/>
              <a:t>Helping the farmers in terms of Crop suggestion, precautions based on the met department forecast of rain fall / weather, potential pest attacks etc.</a:t>
            </a:r>
          </a:p>
          <a:p>
            <a:r>
              <a:rPr lang="en-IN" dirty="0"/>
              <a:t>Providing a platform for the farmers to buy the basic amenities like seeds, equipment etc.</a:t>
            </a:r>
          </a:p>
          <a:p>
            <a:r>
              <a:rPr lang="en-IN" dirty="0"/>
              <a:t>System that provides details to farmers on fertilizers that could impact the soil, and  possible pest attacks.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1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F053-4C7F-477B-92AC-CE229CFF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32B1-F62E-4755-9260-73DFA47E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024071" cy="3450613"/>
          </a:xfrm>
        </p:spPr>
        <p:txBody>
          <a:bodyPr/>
          <a:lstStyle/>
          <a:p>
            <a:r>
              <a:rPr lang="en-IN" dirty="0"/>
              <a:t>We will develop a web app for farmers which will be run by local authorities. The main motive for local authorities to run the website is the high illiteracy rate among the rural areas.</a:t>
            </a:r>
          </a:p>
          <a:p>
            <a:r>
              <a:rPr lang="en-IN" dirty="0"/>
              <a:t>We provide the farmers with Crop yield prediction along with Fertilizers based on the type and health of the soil.</a:t>
            </a:r>
          </a:p>
          <a:p>
            <a:r>
              <a:rPr lang="en-IN" dirty="0"/>
              <a:t>We also have a provision for directly buying the required seeds, fertilisers and equipment on the system itself via verified sellers make it convenient for the farmers.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16AA0-E535-41E4-B094-565BD0135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2" b="25380"/>
          <a:stretch/>
        </p:blipFill>
        <p:spPr>
          <a:xfrm>
            <a:off x="106689" y="104202"/>
            <a:ext cx="5768126" cy="3233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63EAA-FB95-4D8C-8368-08307AEFE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5146"/>
          <a:stretch/>
        </p:blipFill>
        <p:spPr>
          <a:xfrm>
            <a:off x="5987946" y="2530136"/>
            <a:ext cx="6097366" cy="34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F3C89-75BA-4D00-ABFC-76CCA804A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 b="24789"/>
          <a:stretch/>
        </p:blipFill>
        <p:spPr>
          <a:xfrm>
            <a:off x="0" y="0"/>
            <a:ext cx="5939132" cy="334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26AD6-EBB1-4507-A7D1-A3CBDA56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 b="24919"/>
          <a:stretch/>
        </p:blipFill>
        <p:spPr>
          <a:xfrm>
            <a:off x="6005917" y="2565647"/>
            <a:ext cx="6186084" cy="3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BE2D2-CE17-4187-9A5A-3FBFCB6F9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919"/>
          <a:stretch/>
        </p:blipFill>
        <p:spPr>
          <a:xfrm>
            <a:off x="938074" y="137302"/>
            <a:ext cx="10315852" cy="58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A26C-A101-4EFD-9F67-00F2178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8EBD-8067-4954-9D4B-F2B7342C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the latest node.js framework Express.js for the higher security over the entire system.</a:t>
            </a:r>
          </a:p>
          <a:p>
            <a:r>
              <a:rPr lang="en-IN"/>
              <a:t>SMS verification API.</a:t>
            </a:r>
            <a:endParaRPr lang="en-IN" dirty="0"/>
          </a:p>
          <a:p>
            <a:r>
              <a:rPr lang="en-IN" dirty="0"/>
              <a:t>VUE-VUEX is a more flexible, less opinionated solution that allows structuring of the app.</a:t>
            </a:r>
          </a:p>
          <a:p>
            <a:r>
              <a:rPr lang="en-IN" dirty="0"/>
              <a:t>Python for applying the machine learning algorithms.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946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111</TotalTime>
  <Words>205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AgriTech</vt:lpstr>
      <vt:lpstr>Problem Statement</vt:lpstr>
      <vt:lpstr>Approach</vt:lpstr>
      <vt:lpstr>PowerPoint Presentation</vt:lpstr>
      <vt:lpstr>PowerPoint Presentation</vt:lpstr>
      <vt:lpstr>PowerPoint Presentation</vt:lpstr>
      <vt:lpstr>Technology 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Sriujan Harihar</dc:creator>
  <cp:lastModifiedBy>Sriujan Harihar</cp:lastModifiedBy>
  <cp:revision>5</cp:revision>
  <dcterms:created xsi:type="dcterms:W3CDTF">2020-01-21T02:00:52Z</dcterms:created>
  <dcterms:modified xsi:type="dcterms:W3CDTF">2020-01-21T08:23:13Z</dcterms:modified>
</cp:coreProperties>
</file>