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fd52f9a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fd52f9a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d52f9a0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fd52f9a0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d47d6c3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d47d6c3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d47d6c3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d47d6c3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d47d6c3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d47d6c3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47d6c3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d47d6c3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fd52f9a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fd52f9a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37925" y="13841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Farm Carousel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25" y="2666600"/>
            <a:ext cx="4284902" cy="2410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1288675"/>
            <a:ext cx="41664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State Farm offers a wide range of different insurance plans that many people don’t know about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Figuring out what plan is right for you can be a challenge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developed an application that will give personalized recommendations on what plan is right for you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application also allows the user to learn more about each insurance plan, and connect with a local agent</a:t>
            </a:r>
            <a:endParaRPr sz="18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909" y="0"/>
            <a:ext cx="25604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775" y="0"/>
            <a:ext cx="25978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06325" y="511475"/>
            <a:ext cx="36093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Recommendations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575" y="0"/>
            <a:ext cx="26581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Insurance Options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375" y="0"/>
            <a:ext cx="25981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Local Agent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925" y="0"/>
            <a:ext cx="255846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875" y="1505700"/>
            <a:ext cx="3567950" cy="1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400" y="3098750"/>
            <a:ext cx="3723924" cy="17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025" y="1476375"/>
            <a:ext cx="3350825" cy="14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813" y="3138062"/>
            <a:ext cx="1687250" cy="16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