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2E288-3A22-4A8D-AE65-EA373B9F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40977-4688-4D8D-9A96-30B71AD7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EFBE0-7DE7-4161-AFCE-D7344C0C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71249-E9D7-4FDB-96DB-DA81A0A7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24373-125F-4E5D-8F9F-DA568D1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6AAF8-38DF-4F3B-92AE-1950C7D0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687BD-5BEB-47D2-B2AF-8A38A3C5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511D6-197D-4C8C-B605-0A6C2DC4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C348E-ECCA-486C-BDE0-6B18D60B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0A450-FF9D-4D29-8C53-77C2C583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4EA2C-43BB-4E05-96B0-456CE81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117D5-C09C-4092-99B0-1EE92F80C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716E2-638B-4929-9DA8-CA18BDE6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8B4AA-43E5-414D-AA2F-6DC1C777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4378D-D017-4A71-A58D-B0C83C1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6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8C6BC-79A4-4530-B934-263587A6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764AB-35B6-4A86-ABA7-EE2DAB94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E177A-9174-4A52-AC29-DBC5211D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46BAB-9534-4F75-A030-B350785A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2BEF5-F2AB-49D8-85ED-EB210C77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75C6-B559-455F-BF08-22F01AEA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7BEE-91BF-4D65-8DB3-177EFD9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02EA4-1BC7-4266-9C98-80CAC070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3D50F-0F44-43AC-A323-30DEFF4F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631BA-3F71-47F8-8CB0-72B4816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9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DBC6C-AB7A-4AB6-8C2C-F79CD4DE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2FB4C-3BCE-42BC-BC8E-B0C92EF35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D06FF-F295-4D2E-879A-D486766C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291718-E801-4725-812C-861D8429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AC46-364F-4C98-B4FA-3EA0078B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9F5CB-3DAA-47A6-B7BF-6700FC3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7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22BE4-239E-4AB9-982F-4775C306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F0D3D-65E0-42B1-A1B0-1A1AE71E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93ADE-8430-4D72-922D-AB41E68A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011D8D-4F25-4383-8131-1D819A4EE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136FE5-1F04-4418-B70D-AD928F96D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14B7A-BDFA-4750-99A9-D968182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C674D-3FC6-451D-8F05-D53DC2FB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B47D46-F0D0-4282-B20C-70108ED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4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9286C-2BB2-48AC-A789-51C3895C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36322B-AECA-46E6-BFA5-A38F8251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6571B7-8514-4565-9648-8158D0C8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C14CA-CB20-4D6D-B96F-BE3AE81E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5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E88138-9F96-48F3-BB13-3ACB38E4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2D857-2D2F-4355-BCF1-E1F32E3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2324-FE66-4FBB-9786-45CC5C5C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A28A5-26A4-43B8-8DE0-5FE0A6AD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2F4AF-9A70-49CD-9439-06A6A67A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034447-A657-40F3-9B72-45D8D2D2F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F8725-30EA-4595-A86D-DA85F7BC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FBCF6-248C-438A-BCAF-B21AA639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831A5-3630-4465-B14D-6166DD75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6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767A-41A9-420A-8880-8B20672F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DD1D77-A99E-4572-881A-D19F89025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6BC78-E65D-4FC9-B2E6-54026354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CAA10-D8B9-47FE-A855-C938C5B9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2860E-E23D-4A4A-BB67-3852F038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545AD-549E-453F-9F87-1C390DD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40AA3F-6748-4017-AD05-49D067EC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4A262-F9F6-43C1-BA03-834C5EC7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3219B-2FF3-4D03-8202-474CA1DC7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546B3-0457-47E4-AEB9-266FDA0A2A9B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96620-05B5-4E90-9D02-580D68E67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4786C-8782-430D-A492-A1946F14C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45A6-C0C4-45C3-8A8D-881E8E73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9C4AF-BC97-4416-932C-2BDE52101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2D4EE-5468-4E33-BE84-410FC59E8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3AEAA-90D7-43A8-A4F1-173BA9AEC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76" y="0"/>
            <a:ext cx="919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BD2575-2151-4B55-B659-518AA572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3" y="0"/>
            <a:ext cx="913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D29346-E323-4D7F-96D6-8E87B3D7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17" y="0"/>
            <a:ext cx="9110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4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B93274-5AC6-4C4E-A03A-928107B22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46" y="0"/>
            <a:ext cx="9166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1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50E709-CCBC-4060-B426-0792711B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4" y="0"/>
            <a:ext cx="91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DF46B5-E359-4EAD-903C-7C6F29E55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8" y="0"/>
            <a:ext cx="916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AB7E6C-0DFF-43F3-9800-9FB3701B3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3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A84DE5-C963-48C6-9CEF-590180A7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87" y="0"/>
            <a:ext cx="9150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23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BF15A-135A-46CD-A7E6-3E79C7620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F0484-FB34-4334-A3E0-7C0C935C3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8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29F8DAE-06C0-482E-8C1C-5BCC4B42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06" y="0"/>
            <a:ext cx="9141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1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95A483F-A173-42CC-AC55-1A3E15395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13" y="0"/>
            <a:ext cx="9137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6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AC485A-80ED-4A43-AA9F-504DFE31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62" y="0"/>
            <a:ext cx="9159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4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D83DEF-843E-43FA-9309-E6AB216D4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13" y="0"/>
            <a:ext cx="9135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4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EBE90C-8FF0-4AF7-B296-E3963028A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03" y="0"/>
            <a:ext cx="914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8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DCF043-FFA4-4E25-AFE4-3FED3EA19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94" y="0"/>
            <a:ext cx="91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0539EE-0484-4E47-8F53-323EDFD03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78" y="0"/>
            <a:ext cx="9152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8C2031-0BC7-4C06-8BB7-0BC900D6B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宽屏</PresentationFormat>
  <Paragraphs>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舒畅</dc:creator>
  <cp:lastModifiedBy>舒畅</cp:lastModifiedBy>
  <cp:revision>2</cp:revision>
  <dcterms:created xsi:type="dcterms:W3CDTF">2017-11-18T11:44:56Z</dcterms:created>
  <dcterms:modified xsi:type="dcterms:W3CDTF">2017-11-18T11:49:17Z</dcterms:modified>
</cp:coreProperties>
</file>