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66" y="-10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86A2D8-6A70-1843-6B9E-FEE7E70B5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AED580-1EC9-BE06-BDAD-94F6740A6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95515E-DA69-17E3-B656-0FC8CF1B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CC56-0B99-4A6F-B4D0-C3095207830B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0AA6FF-6DEB-6AE9-9454-8B334A05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BF3D33-AF12-2865-5F64-D2069C67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4F9B-1998-4EFE-9DE1-5AAFBC3D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01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59662-B8CC-CD90-36CA-F423B455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A2B564-89F1-4C72-13D4-D542EDF75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6E0E13-621E-6F4B-3F06-0F92642D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CC56-0B99-4A6F-B4D0-C3095207830B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6F42AD-8AD6-FADF-EB58-523506AA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86FE4F-48D9-4FB9-00DA-0004D36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4F9B-1998-4EFE-9DE1-5AAFBC3D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1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6068231-7BE0-4B56-4F78-37C4BD20C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1F4FBE-81C7-D38E-E75C-8057E73F6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AF9A4B-E63A-B4F1-39B6-EC6E3D42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CC56-0B99-4A6F-B4D0-C3095207830B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66A257-ED9D-E04E-D01C-7D4037C6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C1833E-9757-35A4-CC06-B7F08EA5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4F9B-1998-4EFE-9DE1-5AAFBC3D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09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9468D-8637-5FB9-4949-20864D35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DCA2CC-F402-473D-F914-2D939853E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85A64B-2326-80CD-A0DB-94C118DE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CC56-0B99-4A6F-B4D0-C3095207830B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802259-89A6-360F-9C6C-25EB50B9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5AD173-D2C0-13EB-5AD8-24BCF36A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4F9B-1998-4EFE-9DE1-5AAFBC3D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74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027075-0231-6ACC-B42F-0CFCF33C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7FE2C3-6CA6-F3D0-AC85-26B50F3F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659D1F-DADF-7DC4-A6F1-36D610BF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CC56-0B99-4A6F-B4D0-C3095207830B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B7FEFC-D26E-FCF4-4679-58E5B771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6C22F7-12EA-E29F-F2CD-25BAD399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4F9B-1998-4EFE-9DE1-5AAFBC3D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77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3EDF85-83A3-841E-1062-6C30A9AF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A27233-1B98-EC08-68F7-D0495FC04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32C7D5-BA3A-8AAC-569B-4E6D526D7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26030C-0817-6F1F-DD9F-58B54D79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CC56-0B99-4A6F-B4D0-C3095207830B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2EBEDC-1553-E82B-A774-45E4C78E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EB9F34-6C19-70A7-044D-7535F1A2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4F9B-1998-4EFE-9DE1-5AAFBC3D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90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E751D-2A84-41BB-522E-D4A8CB5C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272B1D-8EFC-334F-1E30-E9A6C2996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2E4A84-24DA-10F8-5A3E-514A13EC2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B30891-537A-7DD2-F0EA-ED557F7F7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591805-E251-AE88-C108-1582E4DFD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2CC388-1B7C-FCB8-9CA9-53C92BFE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CC56-0B99-4A6F-B4D0-C3095207830B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AA7079-E4E9-D6F5-F0FF-E6514C47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060BA8-A952-5CA3-8BD9-06351F70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4F9B-1998-4EFE-9DE1-5AAFBC3D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2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A052F-BAC3-28EA-E95C-27AA4FB1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5CE1E4-85D4-6D35-F7B0-87BA9B4F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CC56-0B99-4A6F-B4D0-C3095207830B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9B043E-277E-502C-F250-D3D09733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94169B-D712-477A-B4F7-AC58961B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4F9B-1998-4EFE-9DE1-5AAFBC3D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6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3F7A1B-3801-E619-5C89-87D9CADC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CC56-0B99-4A6F-B4D0-C3095207830B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E68FEF5-C24F-8CBA-BDD6-80EBE8BF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D83D71-CDF8-0A92-F36F-9C433BD7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4F9B-1998-4EFE-9DE1-5AAFBC3D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66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3C624-A618-6CCA-13DD-308C56B5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BD6549-2C67-7805-F98D-1C0CAC6B8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5893FF-32F2-9205-9084-BEC123768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7E5FA1-8929-E208-CE89-59FADD77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CC56-0B99-4A6F-B4D0-C3095207830B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FC9659-A66C-3BA1-DFF9-C9467A71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C071A9-69D1-03F9-F02B-A9A53A04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4F9B-1998-4EFE-9DE1-5AAFBC3D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36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A27A1-535E-234A-88FE-38166581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A9921DD-7382-2904-BAE9-1B4D91072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E42603-2A8B-4386-7250-B258B9FE9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A9F15F-8385-2559-00F2-90FB38F9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CC56-0B99-4A6F-B4D0-C3095207830B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CB2E02-3F19-3E38-BE6C-F731DDBF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E2C91E-EA60-61B5-8BED-0FFE87E9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4F9B-1998-4EFE-9DE1-5AAFBC3D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77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9C46D05-0929-25F4-4C53-70A04A97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874043-1663-46C9-0EE5-3E212E318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1EFBCD-A589-7D52-B63E-C1A875753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54CC56-0B99-4A6F-B4D0-C3095207830B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74AB9A-6ABA-C704-D899-9414045E6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6765D3-AAD4-D076-A818-739CC1646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84F9B-1998-4EFE-9DE1-5AAFBC3D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23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0377C521-0EAE-6608-4160-1D70157A6FBD}"/>
              </a:ext>
            </a:extLst>
          </p:cNvPr>
          <p:cNvGrpSpPr/>
          <p:nvPr/>
        </p:nvGrpSpPr>
        <p:grpSpPr>
          <a:xfrm>
            <a:off x="4721264" y="2036617"/>
            <a:ext cx="2634736" cy="3170099"/>
            <a:chOff x="4721264" y="2036617"/>
            <a:chExt cx="2634736" cy="317009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C0050B1-BAE2-701F-9B8B-C941310D06E6}"/>
                </a:ext>
              </a:extLst>
            </p:cNvPr>
            <p:cNvSpPr/>
            <p:nvPr/>
          </p:nvSpPr>
          <p:spPr>
            <a:xfrm>
              <a:off x="4836000" y="2292096"/>
              <a:ext cx="2520000" cy="2520000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4682B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93B9902-B847-2DCA-A1AE-6D1BCCF702EC}"/>
                </a:ext>
              </a:extLst>
            </p:cNvPr>
            <p:cNvSpPr txBox="1"/>
            <p:nvPr/>
          </p:nvSpPr>
          <p:spPr>
            <a:xfrm>
              <a:off x="4721264" y="2036617"/>
              <a:ext cx="2557359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0" dirty="0">
                  <a:solidFill>
                    <a:srgbClr val="4682B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36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書成 劉</dc:creator>
  <cp:lastModifiedBy>書成 劉</cp:lastModifiedBy>
  <cp:revision>1</cp:revision>
  <dcterms:created xsi:type="dcterms:W3CDTF">2025-07-28T07:59:34Z</dcterms:created>
  <dcterms:modified xsi:type="dcterms:W3CDTF">2025-07-28T08:15:43Z</dcterms:modified>
</cp:coreProperties>
</file>