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  <p:sldMasterId id="2147483683" r:id="rId5"/>
  </p:sldMasterIdLst>
  <p:notesMasterIdLst>
    <p:notesMasterId r:id="rId13"/>
  </p:notesMasterIdLst>
  <p:handoutMasterIdLst>
    <p:handoutMasterId r:id="rId14"/>
  </p:handoutMasterIdLst>
  <p:sldIdLst>
    <p:sldId id="406" r:id="rId6"/>
    <p:sldId id="266" r:id="rId7"/>
    <p:sldId id="291" r:id="rId8"/>
    <p:sldId id="338" r:id="rId9"/>
    <p:sldId id="287" r:id="rId10"/>
    <p:sldId id="525" r:id="rId11"/>
    <p:sldId id="526" r:id="rId12"/>
  </p:sldIdLst>
  <p:sldSz cx="9144000" cy="6858000" type="screen4x3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283"/>
    <a:srgbClr val="76472A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pPr fontAlgn="auto"/>
            <a:fld id="{0F9B84EA-7D68-4D60-9CB1-D50884785D1C}" type="datetimeFigureOut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pPr fontAlgn="auto"/>
            <a:fld id="{8D4E0FC9-F1F8-4FAE-9988-3BA365CFD46F}" type="slidenum">
              <a:rPr lang="zh-CN" altLang="en-US" sz="1245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6C8D182-E4C8-4120-9249-FC9774456FF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5D0DACE-38E0-42D2-9336-2B707D34BC6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1BF9F4-6CA5-4701-A950-609C4806C7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1117"/>
            <a:ext cx="5491163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06C918B4-3F95-4A14-B2AF-34258F793431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E991A3C-0EAB-4EA9-B10E-362C554889B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06C918B4-3F95-4A14-B2AF-34258F793431}" type="datetimeFigureOut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6E991A3C-0EAB-4EA9-B10E-362C554889B1}" type="slidenum">
              <a:rPr lang="zh-CN" altLang="en-US" strike="noStrike" noProof="1" smtClean="0">
                <a:latin typeface="Arial" panose="020B0604020202020204" pitchFamily="34" charset="0"/>
                <a:ea typeface="黑体" panose="0201060906010101010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7" Type="http://schemas.openxmlformats.org/officeDocument/2006/relationships/image" Target="../media/image1.sv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69" name="组合 1"/>
          <p:cNvGrpSpPr/>
          <p:nvPr/>
        </p:nvGrpSpPr>
        <p:grpSpPr>
          <a:xfrm>
            <a:off x="-1468437" y="-3086100"/>
            <a:ext cx="12079287" cy="13030200"/>
            <a:chOff x="-2312" y="-4861"/>
            <a:chExt cx="19022" cy="20522"/>
          </a:xfrm>
        </p:grpSpPr>
        <p:sp>
          <p:nvSpPr>
            <p:cNvPr id="16" name="矩形 15"/>
            <p:cNvSpPr/>
            <p:nvPr/>
          </p:nvSpPr>
          <p:spPr>
            <a:xfrm>
              <a:off x="0" y="-18"/>
              <a:ext cx="14400" cy="1081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73000">
                  <a:schemeClr val="accent1">
                    <a:lumMod val="9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charset="-122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-2312" y="-4861"/>
              <a:ext cx="19024" cy="20522"/>
            </a:xfrm>
            <a:custGeom>
              <a:avLst/>
              <a:gdLst>
                <a:gd name="connsiteX0" fmla="*/ 7257053 w 12079706"/>
                <a:gd name="connsiteY0" fmla="*/ 8468512 h 13031670"/>
                <a:gd name="connsiteX1" fmla="*/ 7242672 w 12079706"/>
                <a:gd name="connsiteY1" fmla="*/ 8477430 h 13031670"/>
                <a:gd name="connsiteX2" fmla="*/ 4959828 w 12079706"/>
                <a:gd name="connsiteY2" fmla="*/ 8549965 h 13031670"/>
                <a:gd name="connsiteX3" fmla="*/ 7124891 w 12079706"/>
                <a:gd name="connsiteY3" fmla="*/ 8670285 h 13031670"/>
                <a:gd name="connsiteX4" fmla="*/ 7336905 w 12079706"/>
                <a:gd name="connsiteY4" fmla="*/ 8247710 h 13031670"/>
                <a:gd name="connsiteX5" fmla="*/ 7327187 w 12079706"/>
                <a:gd name="connsiteY5" fmla="*/ 8255019 h 13031670"/>
                <a:gd name="connsiteX6" fmla="*/ 5214037 w 12079706"/>
                <a:gd name="connsiteY6" fmla="*/ 8507670 h 13031670"/>
                <a:gd name="connsiteX7" fmla="*/ 7231770 w 12079706"/>
                <a:gd name="connsiteY7" fmla="*/ 8443602 h 13031670"/>
                <a:gd name="connsiteX8" fmla="*/ 7393717 w 12079706"/>
                <a:gd name="connsiteY8" fmla="*/ 8034788 h 13031670"/>
                <a:gd name="connsiteX9" fmla="*/ 7387987 w 12079706"/>
                <a:gd name="connsiteY9" fmla="*/ 8039909 h 13031670"/>
                <a:gd name="connsiteX10" fmla="*/ 5453666 w 12079706"/>
                <a:gd name="connsiteY10" fmla="*/ 8444740 h 13031670"/>
                <a:gd name="connsiteX11" fmla="*/ 7313249 w 12079706"/>
                <a:gd name="connsiteY11" fmla="*/ 8222313 h 13031670"/>
                <a:gd name="connsiteX12" fmla="*/ 7429809 w 12079706"/>
                <a:gd name="connsiteY12" fmla="*/ 7831027 h 13031670"/>
                <a:gd name="connsiteX13" fmla="*/ 7427324 w 12079706"/>
                <a:gd name="connsiteY13" fmla="*/ 7833680 h 13031670"/>
                <a:gd name="connsiteX14" fmla="*/ 5673598 w 12079706"/>
                <a:gd name="connsiteY14" fmla="*/ 8363853 h 13031670"/>
                <a:gd name="connsiteX15" fmla="*/ 7371354 w 12079706"/>
                <a:gd name="connsiteY15" fmla="*/ 8008554 h 13031670"/>
                <a:gd name="connsiteX16" fmla="*/ 7447252 w 12079706"/>
                <a:gd name="connsiteY16" fmla="*/ 7637193 h 13031670"/>
                <a:gd name="connsiteX17" fmla="*/ 5869143 w 12079706"/>
                <a:gd name="connsiteY17" fmla="*/ 8269013 h 13031670"/>
                <a:gd name="connsiteX18" fmla="*/ 7408105 w 12079706"/>
                <a:gd name="connsiteY18" fmla="*/ 7803786 h 13031670"/>
                <a:gd name="connsiteX19" fmla="*/ 5451179 w 12079706"/>
                <a:gd name="connsiteY19" fmla="*/ 7525995 h 13031670"/>
                <a:gd name="connsiteX20" fmla="*/ 6412808 w 12079706"/>
                <a:gd name="connsiteY20" fmla="*/ 7752762 h 13031670"/>
                <a:gd name="connsiteX21" fmla="*/ 6484632 w 12079706"/>
                <a:gd name="connsiteY21" fmla="*/ 7676220 h 13031670"/>
                <a:gd name="connsiteX22" fmla="*/ 5298039 w 12079706"/>
                <a:gd name="connsiteY22" fmla="*/ 7524982 h 13031670"/>
                <a:gd name="connsiteX23" fmla="*/ 6320653 w 12079706"/>
                <a:gd name="connsiteY23" fmla="*/ 7862564 h 13031670"/>
                <a:gd name="connsiteX24" fmla="*/ 6405960 w 12079706"/>
                <a:gd name="connsiteY24" fmla="*/ 7786237 h 13031670"/>
                <a:gd name="connsiteX25" fmla="*/ 5595185 w 12079706"/>
                <a:gd name="connsiteY25" fmla="*/ 7512525 h 13031670"/>
                <a:gd name="connsiteX26" fmla="*/ 6489907 w 12079706"/>
                <a:gd name="connsiteY26" fmla="*/ 7642511 h 13031670"/>
                <a:gd name="connsiteX27" fmla="*/ 6549286 w 12079706"/>
                <a:gd name="connsiteY27" fmla="*/ 7566995 h 13031670"/>
                <a:gd name="connsiteX28" fmla="*/ 5136532 w 12079706"/>
                <a:gd name="connsiteY28" fmla="*/ 7507567 h 13031670"/>
                <a:gd name="connsiteX29" fmla="*/ 6212649 w 12079706"/>
                <a:gd name="connsiteY29" fmla="*/ 7970342 h 13031670"/>
                <a:gd name="connsiteX30" fmla="*/ 6312311 w 12079706"/>
                <a:gd name="connsiteY30" fmla="*/ 7895732 h 13031670"/>
                <a:gd name="connsiteX31" fmla="*/ 4967811 w 12079706"/>
                <a:gd name="connsiteY31" fmla="*/ 7472098 h 13031670"/>
                <a:gd name="connsiteX32" fmla="*/ 6088124 w 12079706"/>
                <a:gd name="connsiteY32" fmla="*/ 8074524 h 13031670"/>
                <a:gd name="connsiteX33" fmla="*/ 6202992 w 12079706"/>
                <a:gd name="connsiteY33" fmla="*/ 8003252 h 13031670"/>
                <a:gd name="connsiteX34" fmla="*/ 6601203 w 12079706"/>
                <a:gd name="connsiteY34" fmla="*/ 7459487 h 13031670"/>
                <a:gd name="connsiteX35" fmla="*/ 5729182 w 12079706"/>
                <a:gd name="connsiteY35" fmla="*/ 7485892 h 13031670"/>
                <a:gd name="connsiteX36" fmla="*/ 6553180 w 12079706"/>
                <a:gd name="connsiteY36" fmla="*/ 7532934 h 13031670"/>
                <a:gd name="connsiteX37" fmla="*/ 7448399 w 12079706"/>
                <a:gd name="connsiteY37" fmla="*/ 7452446 h 13031670"/>
                <a:gd name="connsiteX38" fmla="*/ 6045287 w 12079706"/>
                <a:gd name="connsiteY38" fmla="*/ 8161848 h 13031670"/>
                <a:gd name="connsiteX39" fmla="*/ 7425750 w 12079706"/>
                <a:gd name="connsiteY39" fmla="*/ 7609133 h 13031670"/>
                <a:gd name="connsiteX40" fmla="*/ 4796072 w 12079706"/>
                <a:gd name="connsiteY40" fmla="*/ 7418617 h 13031670"/>
                <a:gd name="connsiteX41" fmla="*/ 5946516 w 12079706"/>
                <a:gd name="connsiteY41" fmla="*/ 8173425 h 13031670"/>
                <a:gd name="connsiteX42" fmla="*/ 6077026 w 12079706"/>
                <a:gd name="connsiteY42" fmla="*/ 8107447 h 13031670"/>
                <a:gd name="connsiteX43" fmla="*/ 6640920 w 12079706"/>
                <a:gd name="connsiteY43" fmla="*/ 7354652 h 13031670"/>
                <a:gd name="connsiteX44" fmla="*/ 5850223 w 12079706"/>
                <a:gd name="connsiteY44" fmla="*/ 7448009 h 13031670"/>
                <a:gd name="connsiteX45" fmla="*/ 6603079 w 12079706"/>
                <a:gd name="connsiteY45" fmla="*/ 7425268 h 13031670"/>
                <a:gd name="connsiteX46" fmla="*/ 4616758 w 12079706"/>
                <a:gd name="connsiteY46" fmla="*/ 7342001 h 13031670"/>
                <a:gd name="connsiteX47" fmla="*/ 5787040 w 12079706"/>
                <a:gd name="connsiteY47" fmla="*/ 8265245 h 13031670"/>
                <a:gd name="connsiteX48" fmla="*/ 5934197 w 12079706"/>
                <a:gd name="connsiteY48" fmla="*/ 8206326 h 13031670"/>
                <a:gd name="connsiteX49" fmla="*/ 7434427 w 12079706"/>
                <a:gd name="connsiteY49" fmla="*/ 7279331 h 13031670"/>
                <a:gd name="connsiteX50" fmla="*/ 6200275 w 12079706"/>
                <a:gd name="connsiteY50" fmla="*/ 8045139 h 13031670"/>
                <a:gd name="connsiteX51" fmla="*/ 7426199 w 12079706"/>
                <a:gd name="connsiteY51" fmla="*/ 7425379 h 13031670"/>
                <a:gd name="connsiteX52" fmla="*/ 6669789 w 12079706"/>
                <a:gd name="connsiteY52" fmla="*/ 7253482 h 13031670"/>
                <a:gd name="connsiteX53" fmla="*/ 5961954 w 12079706"/>
                <a:gd name="connsiteY53" fmla="*/ 7400459 h 13031670"/>
                <a:gd name="connsiteX54" fmla="*/ 6641179 w 12079706"/>
                <a:gd name="connsiteY54" fmla="*/ 7320298 h 13031670"/>
                <a:gd name="connsiteX55" fmla="*/ 4435950 w 12079706"/>
                <a:gd name="connsiteY55" fmla="*/ 7242910 h 13031670"/>
                <a:gd name="connsiteX56" fmla="*/ 5609471 w 12079706"/>
                <a:gd name="connsiteY56" fmla="*/ 8347512 h 13031670"/>
                <a:gd name="connsiteX57" fmla="*/ 5773415 w 12079706"/>
                <a:gd name="connsiteY57" fmla="*/ 8297952 h 13031670"/>
                <a:gd name="connsiteX58" fmla="*/ 6688574 w 12079706"/>
                <a:gd name="connsiteY58" fmla="*/ 7156505 h 13031670"/>
                <a:gd name="connsiteX59" fmla="*/ 6062479 w 12079706"/>
                <a:gd name="connsiteY59" fmla="*/ 7344740 h 13031670"/>
                <a:gd name="connsiteX60" fmla="*/ 6668039 w 12079706"/>
                <a:gd name="connsiteY60" fmla="*/ 7219038 h 13031670"/>
                <a:gd name="connsiteX61" fmla="*/ 4254535 w 12079706"/>
                <a:gd name="connsiteY61" fmla="*/ 7119130 h 13031670"/>
                <a:gd name="connsiteX62" fmla="*/ 5413355 w 12079706"/>
                <a:gd name="connsiteY62" fmla="*/ 8418316 h 13031670"/>
                <a:gd name="connsiteX63" fmla="*/ 5596494 w 12079706"/>
                <a:gd name="connsiteY63" fmla="*/ 8379990 h 13031670"/>
                <a:gd name="connsiteX64" fmla="*/ 5593175 w 12079706"/>
                <a:gd name="connsiteY64" fmla="*/ 8379205 h 13031670"/>
                <a:gd name="connsiteX65" fmla="*/ 7407295 w 12079706"/>
                <a:gd name="connsiteY65" fmla="*/ 7118549 h 13031670"/>
                <a:gd name="connsiteX66" fmla="*/ 6334813 w 12079706"/>
                <a:gd name="connsiteY66" fmla="*/ 7921462 h 13031670"/>
                <a:gd name="connsiteX67" fmla="*/ 7411476 w 12079706"/>
                <a:gd name="connsiteY67" fmla="*/ 7253429 h 13031670"/>
                <a:gd name="connsiteX68" fmla="*/ 7368954 w 12079706"/>
                <a:gd name="connsiteY68" fmla="*/ 6970448 h 13031670"/>
                <a:gd name="connsiteX69" fmla="*/ 6450542 w 12079706"/>
                <a:gd name="connsiteY69" fmla="*/ 7792248 h 13031670"/>
                <a:gd name="connsiteX70" fmla="*/ 7383604 w 12079706"/>
                <a:gd name="connsiteY70" fmla="*/ 7093728 h 13031670"/>
                <a:gd name="connsiteX71" fmla="*/ 4076117 w 12079706"/>
                <a:gd name="connsiteY71" fmla="*/ 6970279 h 13031670"/>
                <a:gd name="connsiteX72" fmla="*/ 5199146 w 12079706"/>
                <a:gd name="connsiteY72" fmla="*/ 8475184 h 13031670"/>
                <a:gd name="connsiteX73" fmla="*/ 5402279 w 12079706"/>
                <a:gd name="connsiteY73" fmla="*/ 8450887 h 13031670"/>
                <a:gd name="connsiteX74" fmla="*/ 5394586 w 12079706"/>
                <a:gd name="connsiteY74" fmla="*/ 8448323 h 13031670"/>
                <a:gd name="connsiteX75" fmla="*/ 5334489 w 12079706"/>
                <a:gd name="connsiteY75" fmla="*/ 6949797 h 13031670"/>
                <a:gd name="connsiteX76" fmla="*/ 5746020 w 12079706"/>
                <a:gd name="connsiteY76" fmla="*/ 7410431 h 13031670"/>
                <a:gd name="connsiteX77" fmla="*/ 5810394 w 12079706"/>
                <a:gd name="connsiteY77" fmla="*/ 7397068 h 13031670"/>
                <a:gd name="connsiteX78" fmla="*/ 5235846 w 12079706"/>
                <a:gd name="connsiteY78" fmla="*/ 6890297 h 13031670"/>
                <a:gd name="connsiteX79" fmla="*/ 5645098 w 12079706"/>
                <a:gd name="connsiteY79" fmla="*/ 7437854 h 13031670"/>
                <a:gd name="connsiteX80" fmla="*/ 5717329 w 12079706"/>
                <a:gd name="connsiteY80" fmla="*/ 7429329 h 13031670"/>
                <a:gd name="connsiteX81" fmla="*/ 7321184 w 12079706"/>
                <a:gd name="connsiteY81" fmla="*/ 6834672 h 13031670"/>
                <a:gd name="connsiteX82" fmla="*/ 6544520 w 12079706"/>
                <a:gd name="connsiteY82" fmla="*/ 7662264 h 13031670"/>
                <a:gd name="connsiteX83" fmla="*/ 7344496 w 12079706"/>
                <a:gd name="connsiteY83" fmla="*/ 6946502 h 13031670"/>
                <a:gd name="connsiteX84" fmla="*/ 5139087 w 12079706"/>
                <a:gd name="connsiteY84" fmla="*/ 6817838 h 13031670"/>
                <a:gd name="connsiteX85" fmla="*/ 5535295 w 12079706"/>
                <a:gd name="connsiteY85" fmla="*/ 7457522 h 13031670"/>
                <a:gd name="connsiteX86" fmla="*/ 5615357 w 12079706"/>
                <a:gd name="connsiteY86" fmla="*/ 7455104 h 13031670"/>
                <a:gd name="connsiteX87" fmla="*/ 3901440 w 12079706"/>
                <a:gd name="connsiteY87" fmla="*/ 6793107 h 13031670"/>
                <a:gd name="connsiteX88" fmla="*/ 4966507 w 12079706"/>
                <a:gd name="connsiteY88" fmla="*/ 8515529 h 13031670"/>
                <a:gd name="connsiteX89" fmla="*/ 5189507 w 12079706"/>
                <a:gd name="connsiteY89" fmla="*/ 8508448 h 13031670"/>
                <a:gd name="connsiteX90" fmla="*/ 5177792 w 12079706"/>
                <a:gd name="connsiteY90" fmla="*/ 8503392 h 13031670"/>
                <a:gd name="connsiteX91" fmla="*/ 5045532 w 12079706"/>
                <a:gd name="connsiteY91" fmla="*/ 6731408 h 13031670"/>
                <a:gd name="connsiteX92" fmla="*/ 5417290 w 12079706"/>
                <a:gd name="connsiteY92" fmla="*/ 7468086 h 13031670"/>
                <a:gd name="connsiteX93" fmla="*/ 5504979 w 12079706"/>
                <a:gd name="connsiteY93" fmla="*/ 7473092 h 13031670"/>
                <a:gd name="connsiteX94" fmla="*/ 7265339 w 12079706"/>
                <a:gd name="connsiteY94" fmla="*/ 6711570 h 13031670"/>
                <a:gd name="connsiteX95" fmla="*/ 6621417 w 12079706"/>
                <a:gd name="connsiteY95" fmla="*/ 7530450 h 13031670"/>
                <a:gd name="connsiteX96" fmla="*/ 7295605 w 12079706"/>
                <a:gd name="connsiteY96" fmla="*/ 6811974 h 13031670"/>
                <a:gd name="connsiteX97" fmla="*/ 4955973 w 12079706"/>
                <a:gd name="connsiteY97" fmla="*/ 6630063 h 13031670"/>
                <a:gd name="connsiteX98" fmla="*/ 5290856 w 12079706"/>
                <a:gd name="connsiteY98" fmla="*/ 7468312 h 13031670"/>
                <a:gd name="connsiteX99" fmla="*/ 5385939 w 12079706"/>
                <a:gd name="connsiteY99" fmla="*/ 7482126 h 13031670"/>
                <a:gd name="connsiteX100" fmla="*/ 7203270 w 12079706"/>
                <a:gd name="connsiteY100" fmla="*/ 6600972 h 13031670"/>
                <a:gd name="connsiteX101" fmla="*/ 6682061 w 12079706"/>
                <a:gd name="connsiteY101" fmla="*/ 7398137 h 13031670"/>
                <a:gd name="connsiteX102" fmla="*/ 7238851 w 12079706"/>
                <a:gd name="connsiteY102" fmla="*/ 6690035 h 13031670"/>
                <a:gd name="connsiteX103" fmla="*/ 4872497 w 12079706"/>
                <a:gd name="connsiteY103" fmla="*/ 6512825 h 13031670"/>
                <a:gd name="connsiteX104" fmla="*/ 5157001 w 12079706"/>
                <a:gd name="connsiteY104" fmla="*/ 7456623 h 13031670"/>
                <a:gd name="connsiteX105" fmla="*/ 5259160 w 12079706"/>
                <a:gd name="connsiteY105" fmla="*/ 7480714 h 13031670"/>
                <a:gd name="connsiteX106" fmla="*/ 7136336 w 12079706"/>
                <a:gd name="connsiteY106" fmla="*/ 6502471 h 13031670"/>
                <a:gd name="connsiteX107" fmla="*/ 6725064 w 12079706"/>
                <a:gd name="connsiteY107" fmla="*/ 7270050 h 13031670"/>
                <a:gd name="connsiteX108" fmla="*/ 7175801 w 12079706"/>
                <a:gd name="connsiteY108" fmla="*/ 6580681 h 13031670"/>
                <a:gd name="connsiteX109" fmla="*/ 7065610 w 12079706"/>
                <a:gd name="connsiteY109" fmla="*/ 6415647 h 13031670"/>
                <a:gd name="connsiteX110" fmla="*/ 6753400 w 12079706"/>
                <a:gd name="connsiteY110" fmla="*/ 7144747 h 13031670"/>
                <a:gd name="connsiteX111" fmla="*/ 7107695 w 12079706"/>
                <a:gd name="connsiteY111" fmla="*/ 6483582 h 13031670"/>
                <a:gd name="connsiteX112" fmla="*/ 4796547 w 12079706"/>
                <a:gd name="connsiteY112" fmla="*/ 6378837 h 13031670"/>
                <a:gd name="connsiteX113" fmla="*/ 5016070 w 12079706"/>
                <a:gd name="connsiteY113" fmla="*/ 7431899 h 13031670"/>
                <a:gd name="connsiteX114" fmla="*/ 5124878 w 12079706"/>
                <a:gd name="connsiteY114" fmla="*/ 7467819 h 13031670"/>
                <a:gd name="connsiteX115" fmla="*/ 6992569 w 12079706"/>
                <a:gd name="connsiteY115" fmla="*/ 6340182 h 13031670"/>
                <a:gd name="connsiteX116" fmla="*/ 6767795 w 12079706"/>
                <a:gd name="connsiteY116" fmla="*/ 7024608 h 13031670"/>
                <a:gd name="connsiteX117" fmla="*/ 7035993 w 12079706"/>
                <a:gd name="connsiteY117" fmla="*/ 6398280 h 13031670"/>
                <a:gd name="connsiteX118" fmla="*/ 6918065 w 12079706"/>
                <a:gd name="connsiteY118" fmla="*/ 6275468 h 13031670"/>
                <a:gd name="connsiteX119" fmla="*/ 6769448 w 12079706"/>
                <a:gd name="connsiteY119" fmla="*/ 6910233 h 13031670"/>
                <a:gd name="connsiteX120" fmla="*/ 6961818 w 12079706"/>
                <a:gd name="connsiteY120" fmla="*/ 6324441 h 13031670"/>
                <a:gd name="connsiteX121" fmla="*/ 8187716 w 12079706"/>
                <a:gd name="connsiteY121" fmla="*/ 6254034 h 13031670"/>
                <a:gd name="connsiteX122" fmla="*/ 8189303 w 12079706"/>
                <a:gd name="connsiteY122" fmla="*/ 6267351 h 13031670"/>
                <a:gd name="connsiteX123" fmla="*/ 7350011 w 12079706"/>
                <a:gd name="connsiteY123" fmla="*/ 8223291 h 13031670"/>
                <a:gd name="connsiteX124" fmla="*/ 8305064 w 12079706"/>
                <a:gd name="connsiteY124" fmla="*/ 6443796 h 13031670"/>
                <a:gd name="connsiteX125" fmla="*/ 4730574 w 12079706"/>
                <a:gd name="connsiteY125" fmla="*/ 6228944 h 13031670"/>
                <a:gd name="connsiteX126" fmla="*/ 4868843 w 12079706"/>
                <a:gd name="connsiteY126" fmla="*/ 7392450 h 13031670"/>
                <a:gd name="connsiteX127" fmla="*/ 4983406 w 12079706"/>
                <a:gd name="connsiteY127" fmla="*/ 7441716 h 13031670"/>
                <a:gd name="connsiteX128" fmla="*/ 5310058 w 12079706"/>
                <a:gd name="connsiteY128" fmla="*/ 6121714 h 13031670"/>
                <a:gd name="connsiteX129" fmla="*/ 5117779 w 12079706"/>
                <a:gd name="connsiteY129" fmla="*/ 6707228 h 13031670"/>
                <a:gd name="connsiteX130" fmla="*/ 5161511 w 12079706"/>
                <a:gd name="connsiteY130" fmla="*/ 6756178 h 13031670"/>
                <a:gd name="connsiteX131" fmla="*/ 8031859 w 12079706"/>
                <a:gd name="connsiteY131" fmla="*/ 6099272 h 13031670"/>
                <a:gd name="connsiteX132" fmla="*/ 8033199 w 12079706"/>
                <a:gd name="connsiteY132" fmla="*/ 6107312 h 13031670"/>
                <a:gd name="connsiteX133" fmla="*/ 7414851 w 12079706"/>
                <a:gd name="connsiteY133" fmla="*/ 7985537 h 13031670"/>
                <a:gd name="connsiteX134" fmla="*/ 8154016 w 12079706"/>
                <a:gd name="connsiteY134" fmla="*/ 6262966 h 13031670"/>
                <a:gd name="connsiteX135" fmla="*/ 4677084 w 12079706"/>
                <a:gd name="connsiteY135" fmla="*/ 6067288 h 13031670"/>
                <a:gd name="connsiteX136" fmla="*/ 4716445 w 12079706"/>
                <a:gd name="connsiteY136" fmla="*/ 7336931 h 13031670"/>
                <a:gd name="connsiteX137" fmla="*/ 4835506 w 12079706"/>
                <a:gd name="connsiteY137" fmla="*/ 7400953 h 13031670"/>
                <a:gd name="connsiteX138" fmla="*/ 5311871 w 12079706"/>
                <a:gd name="connsiteY138" fmla="*/ 6007427 h 13031670"/>
                <a:gd name="connsiteX139" fmla="*/ 5043829 w 12079706"/>
                <a:gd name="connsiteY139" fmla="*/ 6633390 h 13031670"/>
                <a:gd name="connsiteX140" fmla="*/ 5087227 w 12079706"/>
                <a:gd name="connsiteY140" fmla="*/ 6691455 h 13031670"/>
                <a:gd name="connsiteX141" fmla="*/ 7873121 w 12079706"/>
                <a:gd name="connsiteY141" fmla="*/ 5966310 h 13031670"/>
                <a:gd name="connsiteX142" fmla="*/ 7873947 w 12079706"/>
                <a:gd name="connsiteY142" fmla="*/ 5970312 h 13031670"/>
                <a:gd name="connsiteX143" fmla="*/ 7453885 w 12079706"/>
                <a:gd name="connsiteY143" fmla="*/ 7757912 h 13031670"/>
                <a:gd name="connsiteX144" fmla="*/ 7997797 w 12079706"/>
                <a:gd name="connsiteY144" fmla="*/ 6106075 h 13031670"/>
                <a:gd name="connsiteX145" fmla="*/ 4637522 w 12079706"/>
                <a:gd name="connsiteY145" fmla="*/ 5891934 h 13031670"/>
                <a:gd name="connsiteX146" fmla="*/ 4560228 w 12079706"/>
                <a:gd name="connsiteY146" fmla="*/ 7263880 h 13031670"/>
                <a:gd name="connsiteX147" fmla="*/ 4682497 w 12079706"/>
                <a:gd name="connsiteY147" fmla="*/ 7344101 h 13031670"/>
                <a:gd name="connsiteX148" fmla="*/ 5326630 w 12079706"/>
                <a:gd name="connsiteY148" fmla="*/ 5886177 h 13031670"/>
                <a:gd name="connsiteX149" fmla="*/ 4972012 w 12079706"/>
                <a:gd name="connsiteY149" fmla="*/ 6548091 h 13031670"/>
                <a:gd name="connsiteX150" fmla="*/ 5014095 w 12079706"/>
                <a:gd name="connsiteY150" fmla="*/ 6616035 h 13031670"/>
                <a:gd name="connsiteX151" fmla="*/ 7713726 w 12079706"/>
                <a:gd name="connsiteY151" fmla="*/ 5854509 h 13031670"/>
                <a:gd name="connsiteX152" fmla="*/ 7713796 w 12079706"/>
                <a:gd name="connsiteY152" fmla="*/ 5854780 h 13031670"/>
                <a:gd name="connsiteX153" fmla="*/ 7470150 w 12079706"/>
                <a:gd name="connsiteY153" fmla="*/ 7539747 h 13031670"/>
                <a:gd name="connsiteX154" fmla="*/ 7838545 w 12079706"/>
                <a:gd name="connsiteY154" fmla="*/ 5971998 h 13031670"/>
                <a:gd name="connsiteX155" fmla="*/ 7554111 w 12079706"/>
                <a:gd name="connsiteY155" fmla="*/ 5761499 h 13031670"/>
                <a:gd name="connsiteX156" fmla="*/ 7465494 w 12079706"/>
                <a:gd name="connsiteY156" fmla="*/ 7334173 h 13031670"/>
                <a:gd name="connsiteX157" fmla="*/ 7678619 w 12079706"/>
                <a:gd name="connsiteY157" fmla="*/ 5859724 h 13031670"/>
                <a:gd name="connsiteX158" fmla="*/ 5355329 w 12079706"/>
                <a:gd name="connsiteY158" fmla="*/ 5760664 h 13031670"/>
                <a:gd name="connsiteX159" fmla="*/ 4904021 w 12079706"/>
                <a:gd name="connsiteY159" fmla="*/ 6450989 h 13031670"/>
                <a:gd name="connsiteX160" fmla="*/ 4943516 w 12079706"/>
                <a:gd name="connsiteY160" fmla="*/ 6529253 h 13031670"/>
                <a:gd name="connsiteX161" fmla="*/ 4614149 w 12079706"/>
                <a:gd name="connsiteY161" fmla="*/ 5698724 h 13031670"/>
                <a:gd name="connsiteX162" fmla="*/ 4401203 w 12079706"/>
                <a:gd name="connsiteY162" fmla="*/ 7171948 h 13031670"/>
                <a:gd name="connsiteX163" fmla="*/ 4525608 w 12079706"/>
                <a:gd name="connsiteY163" fmla="*/ 7270091 h 13031670"/>
                <a:gd name="connsiteX164" fmla="*/ 7397088 w 12079706"/>
                <a:gd name="connsiteY164" fmla="*/ 5687304 h 13031670"/>
                <a:gd name="connsiteX165" fmla="*/ 7442151 w 12079706"/>
                <a:gd name="connsiteY165" fmla="*/ 7142234 h 13031670"/>
                <a:gd name="connsiteX166" fmla="*/ 7519592 w 12079706"/>
                <a:gd name="connsiteY166" fmla="*/ 5767678 h 13031670"/>
                <a:gd name="connsiteX167" fmla="*/ 6015966 w 12079706"/>
                <a:gd name="connsiteY167" fmla="*/ 5687168 h 13031670"/>
                <a:gd name="connsiteX168" fmla="*/ 5411559 w 12079706"/>
                <a:gd name="connsiteY168" fmla="*/ 5812633 h 13031670"/>
                <a:gd name="connsiteX169" fmla="*/ 5391063 w 12079706"/>
                <a:gd name="connsiteY169" fmla="*/ 5875045 h 13031670"/>
                <a:gd name="connsiteX170" fmla="*/ 6241420 w 12079706"/>
                <a:gd name="connsiteY170" fmla="*/ 5655182 h 13031670"/>
                <a:gd name="connsiteX171" fmla="*/ 5394925 w 12079706"/>
                <a:gd name="connsiteY171" fmla="*/ 5909624 h 13031670"/>
                <a:gd name="connsiteX172" fmla="*/ 5193414 w 12079706"/>
                <a:gd name="connsiteY172" fmla="*/ 6770279 h 13031670"/>
                <a:gd name="connsiteX173" fmla="*/ 5838401 w 12079706"/>
                <a:gd name="connsiteY173" fmla="*/ 7376493 h 13031670"/>
                <a:gd name="connsiteX174" fmla="*/ 6684897 w 12079706"/>
                <a:gd name="connsiteY174" fmla="*/ 7122050 h 13031670"/>
                <a:gd name="connsiteX175" fmla="*/ 6886406 w 12079706"/>
                <a:gd name="connsiteY175" fmla="*/ 6261395 h 13031670"/>
                <a:gd name="connsiteX176" fmla="*/ 5398386 w 12079706"/>
                <a:gd name="connsiteY176" fmla="*/ 5632456 h 13031670"/>
                <a:gd name="connsiteX177" fmla="*/ 4840747 w 12079706"/>
                <a:gd name="connsiteY177" fmla="*/ 6341639 h 13031670"/>
                <a:gd name="connsiteX178" fmla="*/ 4876381 w 12079706"/>
                <a:gd name="connsiteY178" fmla="*/ 6430837 h 13031670"/>
                <a:gd name="connsiteX179" fmla="*/ 6116613 w 12079706"/>
                <a:gd name="connsiteY179" fmla="*/ 5631360 h 13031670"/>
                <a:gd name="connsiteX180" fmla="*/ 5438643 w 12079706"/>
                <a:gd name="connsiteY180" fmla="*/ 5711372 h 13031670"/>
                <a:gd name="connsiteX181" fmla="*/ 5410086 w 12079706"/>
                <a:gd name="connsiteY181" fmla="*/ 5778064 h 13031670"/>
                <a:gd name="connsiteX182" fmla="*/ 7244197 w 12079706"/>
                <a:gd name="connsiteY182" fmla="*/ 5630664 h 13031670"/>
                <a:gd name="connsiteX183" fmla="*/ 7402476 w 12079706"/>
                <a:gd name="connsiteY183" fmla="*/ 6963131 h 13031670"/>
                <a:gd name="connsiteX184" fmla="*/ 7363150 w 12079706"/>
                <a:gd name="connsiteY184" fmla="*/ 5694628 h 13031670"/>
                <a:gd name="connsiteX185" fmla="*/ 6333576 w 12079706"/>
                <a:gd name="connsiteY185" fmla="*/ 5621239 h 13031670"/>
                <a:gd name="connsiteX186" fmla="*/ 6269203 w 12079706"/>
                <a:gd name="connsiteY186" fmla="*/ 5634601 h 13031670"/>
                <a:gd name="connsiteX187" fmla="*/ 6745099 w 12079706"/>
                <a:gd name="connsiteY187" fmla="*/ 6081864 h 13031670"/>
                <a:gd name="connsiteX188" fmla="*/ 6434724 w 12079706"/>
                <a:gd name="connsiteY188" fmla="*/ 5593816 h 13031670"/>
                <a:gd name="connsiteX189" fmla="*/ 6362584 w 12079706"/>
                <a:gd name="connsiteY189" fmla="*/ 5602331 h 13031670"/>
                <a:gd name="connsiteX190" fmla="*/ 6843457 w 12079706"/>
                <a:gd name="connsiteY190" fmla="*/ 6140678 h 13031670"/>
                <a:gd name="connsiteX191" fmla="*/ 7096564 w 12079706"/>
                <a:gd name="connsiteY191" fmla="*/ 5590116 h 13031670"/>
                <a:gd name="connsiteX192" fmla="*/ 7348572 w 12079706"/>
                <a:gd name="connsiteY192" fmla="*/ 6798936 h 13031670"/>
                <a:gd name="connsiteX193" fmla="*/ 7210753 w 12079706"/>
                <a:gd name="connsiteY193" fmla="*/ 5639223 h 13031670"/>
                <a:gd name="connsiteX194" fmla="*/ 6229499 w 12079706"/>
                <a:gd name="connsiteY194" fmla="*/ 5583659 h 13031670"/>
                <a:gd name="connsiteX195" fmla="*/ 5476517 w 12079706"/>
                <a:gd name="connsiteY195" fmla="*/ 5606403 h 13031670"/>
                <a:gd name="connsiteX196" fmla="*/ 5438678 w 12079706"/>
                <a:gd name="connsiteY196" fmla="*/ 5677032 h 13031670"/>
                <a:gd name="connsiteX197" fmla="*/ 6544301 w 12079706"/>
                <a:gd name="connsiteY197" fmla="*/ 5574150 h 13031670"/>
                <a:gd name="connsiteX198" fmla="*/ 6464352 w 12079706"/>
                <a:gd name="connsiteY198" fmla="*/ 5576565 h 13031670"/>
                <a:gd name="connsiteX199" fmla="*/ 6940411 w 12079706"/>
                <a:gd name="connsiteY199" fmla="*/ 6213551 h 13031670"/>
                <a:gd name="connsiteX200" fmla="*/ 6955065 w 12079706"/>
                <a:gd name="connsiteY200" fmla="*/ 5563893 h 13031670"/>
                <a:gd name="connsiteX201" fmla="*/ 7283036 w 12079706"/>
                <a:gd name="connsiteY201" fmla="*/ 6651676 h 13031670"/>
                <a:gd name="connsiteX202" fmla="*/ 7063753 w 12079706"/>
                <a:gd name="connsiteY202" fmla="*/ 5599773 h 13031670"/>
                <a:gd name="connsiteX203" fmla="*/ 6574696 w 12079706"/>
                <a:gd name="connsiteY203" fmla="*/ 5558458 h 13031670"/>
                <a:gd name="connsiteX204" fmla="*/ 7034680 w 12079706"/>
                <a:gd name="connsiteY204" fmla="*/ 6301006 h 13031670"/>
                <a:gd name="connsiteX205" fmla="*/ 6662531 w 12079706"/>
                <a:gd name="connsiteY205" fmla="*/ 5563472 h 13031670"/>
                <a:gd name="connsiteX206" fmla="*/ 6820376 w 12079706"/>
                <a:gd name="connsiteY206" fmla="*/ 5550803 h 13031670"/>
                <a:gd name="connsiteX207" fmla="*/ 7207685 w 12079706"/>
                <a:gd name="connsiteY207" fmla="*/ 6520312 h 13031670"/>
                <a:gd name="connsiteX208" fmla="*/ 6922705 w 12079706"/>
                <a:gd name="connsiteY208" fmla="*/ 5574936 h 13031670"/>
                <a:gd name="connsiteX209" fmla="*/ 6693537 w 12079706"/>
                <a:gd name="connsiteY209" fmla="*/ 5549530 h 13031670"/>
                <a:gd name="connsiteX210" fmla="*/ 7124054 w 12079706"/>
                <a:gd name="connsiteY210" fmla="*/ 6402685 h 13031670"/>
                <a:gd name="connsiteX211" fmla="*/ 6788743 w 12079706"/>
                <a:gd name="connsiteY211" fmla="*/ 5563361 h 13031670"/>
                <a:gd name="connsiteX212" fmla="*/ 5457712 w 12079706"/>
                <a:gd name="connsiteY212" fmla="*/ 5501819 h 13031670"/>
                <a:gd name="connsiteX213" fmla="*/ 4784104 w 12079706"/>
                <a:gd name="connsiteY213" fmla="*/ 6219586 h 13031670"/>
                <a:gd name="connsiteX214" fmla="*/ 4814363 w 12079706"/>
                <a:gd name="connsiteY214" fmla="*/ 6319971 h 13031670"/>
                <a:gd name="connsiteX215" fmla="*/ 5526641 w 12079706"/>
                <a:gd name="connsiteY215" fmla="*/ 5498625 h 13031670"/>
                <a:gd name="connsiteX216" fmla="*/ 5478473 w 12079706"/>
                <a:gd name="connsiteY216" fmla="*/ 5572302 h 13031670"/>
                <a:gd name="connsiteX217" fmla="*/ 6353222 w 12079706"/>
                <a:gd name="connsiteY217" fmla="*/ 5545814 h 13031670"/>
                <a:gd name="connsiteX218" fmla="*/ 4609324 w 12079706"/>
                <a:gd name="connsiteY218" fmla="*/ 5492811 h 13031670"/>
                <a:gd name="connsiteX219" fmla="*/ 4241163 w 12079706"/>
                <a:gd name="connsiteY219" fmla="*/ 7059562 h 13031670"/>
                <a:gd name="connsiteX220" fmla="*/ 4366044 w 12079706"/>
                <a:gd name="connsiteY220" fmla="*/ 7177108 h 13031670"/>
                <a:gd name="connsiteX221" fmla="*/ 4365913 w 12079706"/>
                <a:gd name="connsiteY221" fmla="*/ 7176780 h 13031670"/>
                <a:gd name="connsiteX222" fmla="*/ 5589691 w 12079706"/>
                <a:gd name="connsiteY222" fmla="*/ 5389161 h 13031670"/>
                <a:gd name="connsiteX223" fmla="*/ 5530145 w 12079706"/>
                <a:gd name="connsiteY223" fmla="*/ 5464890 h 13031670"/>
                <a:gd name="connsiteX224" fmla="*/ 6486933 w 12079706"/>
                <a:gd name="connsiteY224" fmla="*/ 5519513 h 13031670"/>
                <a:gd name="connsiteX225" fmla="*/ 5535982 w 12079706"/>
                <a:gd name="connsiteY225" fmla="*/ 5368802 h 13031670"/>
                <a:gd name="connsiteX226" fmla="*/ 4735329 w 12079706"/>
                <a:gd name="connsiteY226" fmla="*/ 6085174 h 13031670"/>
                <a:gd name="connsiteX227" fmla="*/ 4758659 w 12079706"/>
                <a:gd name="connsiteY227" fmla="*/ 6197093 h 13031670"/>
                <a:gd name="connsiteX228" fmla="*/ 5667011 w 12079706"/>
                <a:gd name="connsiteY228" fmla="*/ 5278798 h 13031670"/>
                <a:gd name="connsiteX229" fmla="*/ 5595060 w 12079706"/>
                <a:gd name="connsiteY229" fmla="*/ 5355467 h 13031670"/>
                <a:gd name="connsiteX230" fmla="*/ 6630010 w 12079706"/>
                <a:gd name="connsiteY230" fmla="*/ 5505907 h 13031670"/>
                <a:gd name="connsiteX231" fmla="*/ 4625528 w 12079706"/>
                <a:gd name="connsiteY231" fmla="*/ 5274656 h 13031670"/>
                <a:gd name="connsiteX232" fmla="*/ 4081912 w 12079706"/>
                <a:gd name="connsiteY232" fmla="*/ 6925597 h 13031670"/>
                <a:gd name="connsiteX233" fmla="*/ 4206960 w 12079706"/>
                <a:gd name="connsiteY233" fmla="*/ 7065792 h 13031670"/>
                <a:gd name="connsiteX234" fmla="*/ 4205649 w 12079706"/>
                <a:gd name="connsiteY234" fmla="*/ 7061473 h 13031670"/>
                <a:gd name="connsiteX235" fmla="*/ 5631751 w 12079706"/>
                <a:gd name="connsiteY235" fmla="*/ 5237406 h 13031670"/>
                <a:gd name="connsiteX236" fmla="*/ 4695992 w 12079706"/>
                <a:gd name="connsiteY236" fmla="*/ 5937945 h 13031670"/>
                <a:gd name="connsiteX237" fmla="*/ 4710676 w 12079706"/>
                <a:gd name="connsiteY237" fmla="*/ 6061501 h 13031670"/>
                <a:gd name="connsiteX238" fmla="*/ 5759169 w 12079706"/>
                <a:gd name="connsiteY238" fmla="*/ 5169109 h 13031670"/>
                <a:gd name="connsiteX239" fmla="*/ 5673887 w 12079706"/>
                <a:gd name="connsiteY239" fmla="*/ 5245414 h 13031670"/>
                <a:gd name="connsiteX240" fmla="*/ 6781507 w 12079706"/>
                <a:gd name="connsiteY240" fmla="*/ 5506599 h 13031670"/>
                <a:gd name="connsiteX241" fmla="*/ 5746928 w 12079706"/>
                <a:gd name="connsiteY241" fmla="*/ 5108765 h 13031670"/>
                <a:gd name="connsiteX242" fmla="*/ 4668119 w 12079706"/>
                <a:gd name="connsiteY242" fmla="*/ 5778131 h 13031670"/>
                <a:gd name="connsiteX243" fmla="*/ 4672307 w 12079706"/>
                <a:gd name="connsiteY243" fmla="*/ 5913206 h 13031670"/>
                <a:gd name="connsiteX244" fmla="*/ 5866948 w 12079706"/>
                <a:gd name="connsiteY244" fmla="*/ 5061330 h 13031670"/>
                <a:gd name="connsiteX245" fmla="*/ 5767423 w 12079706"/>
                <a:gd name="connsiteY245" fmla="*/ 5135838 h 13031670"/>
                <a:gd name="connsiteX246" fmla="*/ 6941584 w 12079706"/>
                <a:gd name="connsiteY246" fmla="*/ 5523467 h 13031670"/>
                <a:gd name="connsiteX247" fmla="*/ 4664861 w 12079706"/>
                <a:gd name="connsiteY247" fmla="*/ 5046124 h 13031670"/>
                <a:gd name="connsiteX248" fmla="*/ 3925694 w 12079706"/>
                <a:gd name="connsiteY248" fmla="*/ 6768706 h 13031670"/>
                <a:gd name="connsiteX249" fmla="*/ 4048326 w 12079706"/>
                <a:gd name="connsiteY249" fmla="*/ 6933039 h 13031670"/>
                <a:gd name="connsiteX250" fmla="*/ 4046507 w 12079706"/>
                <a:gd name="connsiteY250" fmla="*/ 6924360 h 13031670"/>
                <a:gd name="connsiteX251" fmla="*/ 5879326 w 12079706"/>
                <a:gd name="connsiteY251" fmla="*/ 4986530 h 13031670"/>
                <a:gd name="connsiteX252" fmla="*/ 4653621 w 12079706"/>
                <a:gd name="connsiteY252" fmla="*/ 5606178 h 13031670"/>
                <a:gd name="connsiteX253" fmla="*/ 4645394 w 12079706"/>
                <a:gd name="connsiteY253" fmla="*/ 5752201 h 13031670"/>
                <a:gd name="connsiteX254" fmla="*/ 5991471 w 12079706"/>
                <a:gd name="connsiteY254" fmla="*/ 4957034 h 13031670"/>
                <a:gd name="connsiteX255" fmla="*/ 5876586 w 12079706"/>
                <a:gd name="connsiteY255" fmla="*/ 5028317 h 13031670"/>
                <a:gd name="connsiteX256" fmla="*/ 7111931 w 12079706"/>
                <a:gd name="connsiteY256" fmla="*/ 5559541 h 13031670"/>
                <a:gd name="connsiteX257" fmla="*/ 6036042 w 12079706"/>
                <a:gd name="connsiteY257" fmla="*/ 4869221 h 13031670"/>
                <a:gd name="connsiteX258" fmla="*/ 4654071 w 12079706"/>
                <a:gd name="connsiteY258" fmla="*/ 5422539 h 13031670"/>
                <a:gd name="connsiteX259" fmla="*/ 4631415 w 12079706"/>
                <a:gd name="connsiteY259" fmla="*/ 5579284 h 13031670"/>
                <a:gd name="connsiteX260" fmla="*/ 6133302 w 12079706"/>
                <a:gd name="connsiteY260" fmla="*/ 4858134 h 13031670"/>
                <a:gd name="connsiteX261" fmla="*/ 6002568 w 12079706"/>
                <a:gd name="connsiteY261" fmla="*/ 4924225 h 13031670"/>
                <a:gd name="connsiteX262" fmla="*/ 7285709 w 12079706"/>
                <a:gd name="connsiteY262" fmla="*/ 5614227 h 13031670"/>
                <a:gd name="connsiteX263" fmla="*/ 4730034 w 12079706"/>
                <a:gd name="connsiteY263" fmla="*/ 4807749 h 13031670"/>
                <a:gd name="connsiteX264" fmla="*/ 3774533 w 12079706"/>
                <a:gd name="connsiteY264" fmla="*/ 6587874 h 13031670"/>
                <a:gd name="connsiteX265" fmla="*/ 3892174 w 12079706"/>
                <a:gd name="connsiteY265" fmla="*/ 6778124 h 13031670"/>
                <a:gd name="connsiteX266" fmla="*/ 3890517 w 12079706"/>
                <a:gd name="connsiteY266" fmla="*/ 6764211 h 13031670"/>
                <a:gd name="connsiteX267" fmla="*/ 6292780 w 12079706"/>
                <a:gd name="connsiteY267" fmla="*/ 4766427 h 13031670"/>
                <a:gd name="connsiteX268" fmla="*/ 6145341 w 12079706"/>
                <a:gd name="connsiteY268" fmla="*/ 4825460 h 13031670"/>
                <a:gd name="connsiteX269" fmla="*/ 7465308 w 12079706"/>
                <a:gd name="connsiteY269" fmla="*/ 5691441 h 13031670"/>
                <a:gd name="connsiteX270" fmla="*/ 6211240 w 12079706"/>
                <a:gd name="connsiteY270" fmla="*/ 4762344 h 13031670"/>
                <a:gd name="connsiteX271" fmla="*/ 4671603 w 12079706"/>
                <a:gd name="connsiteY271" fmla="*/ 5227775 h 13031670"/>
                <a:gd name="connsiteX272" fmla="*/ 4632441 w 12079706"/>
                <a:gd name="connsiteY272" fmla="*/ 5394442 h 13031670"/>
                <a:gd name="connsiteX273" fmla="*/ 6470239 w 12079706"/>
                <a:gd name="connsiteY273" fmla="*/ 4684049 h 13031670"/>
                <a:gd name="connsiteX274" fmla="*/ 6306109 w 12079706"/>
                <a:gd name="connsiteY274" fmla="*/ 4733665 h 13031670"/>
                <a:gd name="connsiteX275" fmla="*/ 7645067 w 12079706"/>
                <a:gd name="connsiteY275" fmla="*/ 5789882 h 13031670"/>
                <a:gd name="connsiteX276" fmla="*/ 6407185 w 12079706"/>
                <a:gd name="connsiteY276" fmla="*/ 4667573 h 13031670"/>
                <a:gd name="connsiteX277" fmla="*/ 4708353 w 12079706"/>
                <a:gd name="connsiteY277" fmla="*/ 5023119 h 13031670"/>
                <a:gd name="connsiteX278" fmla="*/ 4649900 w 12079706"/>
                <a:gd name="connsiteY278" fmla="*/ 5200638 h 13031670"/>
                <a:gd name="connsiteX279" fmla="*/ 4652275 w 12079706"/>
                <a:gd name="connsiteY279" fmla="*/ 5198104 h 13031670"/>
                <a:gd name="connsiteX280" fmla="*/ 6666240 w 12079706"/>
                <a:gd name="connsiteY280" fmla="*/ 4613355 h 13031670"/>
                <a:gd name="connsiteX281" fmla="*/ 6482853 w 12079706"/>
                <a:gd name="connsiteY281" fmla="*/ 4651736 h 13031670"/>
                <a:gd name="connsiteX282" fmla="*/ 6486422 w 12079706"/>
                <a:gd name="connsiteY282" fmla="*/ 4652580 h 13031670"/>
                <a:gd name="connsiteX283" fmla="*/ 7826298 w 12079706"/>
                <a:gd name="connsiteY283" fmla="*/ 5913819 h 13031670"/>
                <a:gd name="connsiteX284" fmla="*/ 6625769 w 12079706"/>
                <a:gd name="connsiteY284" fmla="*/ 4586966 h 13031670"/>
                <a:gd name="connsiteX285" fmla="*/ 4766459 w 12079706"/>
                <a:gd name="connsiteY285" fmla="*/ 4809359 h 13031670"/>
                <a:gd name="connsiteX286" fmla="*/ 4685991 w 12079706"/>
                <a:gd name="connsiteY286" fmla="*/ 4996883 h 13031670"/>
                <a:gd name="connsiteX287" fmla="*/ 4691719 w 12079706"/>
                <a:gd name="connsiteY287" fmla="*/ 4991762 h 13031670"/>
                <a:gd name="connsiteX288" fmla="*/ 6880562 w 12079706"/>
                <a:gd name="connsiteY288" fmla="*/ 4556490 h 13031670"/>
                <a:gd name="connsiteX289" fmla="*/ 6677351 w 12079706"/>
                <a:gd name="connsiteY289" fmla="*/ 4580796 h 13031670"/>
                <a:gd name="connsiteX290" fmla="*/ 6685009 w 12079706"/>
                <a:gd name="connsiteY290" fmla="*/ 4583349 h 13031670"/>
                <a:gd name="connsiteX291" fmla="*/ 8004673 w 12079706"/>
                <a:gd name="connsiteY291" fmla="*/ 6062842 h 13031670"/>
                <a:gd name="connsiteX292" fmla="*/ 6861760 w 12079706"/>
                <a:gd name="connsiteY292" fmla="*/ 4524247 h 13031670"/>
                <a:gd name="connsiteX293" fmla="*/ 4847826 w 12079706"/>
                <a:gd name="connsiteY293" fmla="*/ 4588295 h 13031670"/>
                <a:gd name="connsiteX294" fmla="*/ 4742823 w 12079706"/>
                <a:gd name="connsiteY294" fmla="*/ 4783921 h 13031670"/>
                <a:gd name="connsiteX295" fmla="*/ 4752634 w 12079706"/>
                <a:gd name="connsiteY295" fmla="*/ 4776542 h 13031670"/>
                <a:gd name="connsiteX296" fmla="*/ 7113089 w 12079706"/>
                <a:gd name="connsiteY296" fmla="*/ 4516254 h 13031670"/>
                <a:gd name="connsiteX297" fmla="*/ 6890902 w 12079706"/>
                <a:gd name="connsiteY297" fmla="*/ 4523320 h 13031670"/>
                <a:gd name="connsiteX298" fmla="*/ 6902027 w 12079706"/>
                <a:gd name="connsiteY298" fmla="*/ 4528167 h 13031670"/>
                <a:gd name="connsiteX299" fmla="*/ 8176640 w 12079706"/>
                <a:gd name="connsiteY299" fmla="*/ 6236122 h 13031670"/>
                <a:gd name="connsiteX300" fmla="*/ 4954819 w 12079706"/>
                <a:gd name="connsiteY300" fmla="*/ 4361273 h 13031670"/>
                <a:gd name="connsiteX301" fmla="*/ 3631241 w 12079706"/>
                <a:gd name="connsiteY301" fmla="*/ 6381984 h 13031670"/>
                <a:gd name="connsiteX302" fmla="*/ 4716335 w 12079706"/>
                <a:gd name="connsiteY302" fmla="*/ 8536434 h 13031670"/>
                <a:gd name="connsiteX303" fmla="*/ 4957362 w 12079706"/>
                <a:gd name="connsiteY303" fmla="*/ 8549828 h 13031670"/>
                <a:gd name="connsiteX304" fmla="*/ 4942681 w 12079706"/>
                <a:gd name="connsiteY304" fmla="*/ 8541939 h 13031670"/>
                <a:gd name="connsiteX305" fmla="*/ 3740369 w 12079706"/>
                <a:gd name="connsiteY305" fmla="*/ 6597651 h 13031670"/>
                <a:gd name="connsiteX306" fmla="*/ 3739807 w 12079706"/>
                <a:gd name="connsiteY306" fmla="*/ 6580569 h 13031670"/>
                <a:gd name="connsiteX307" fmla="*/ 4822428 w 12079706"/>
                <a:gd name="connsiteY307" fmla="*/ 4563569 h 13031670"/>
                <a:gd name="connsiteX308" fmla="*/ 4836925 w 12079706"/>
                <a:gd name="connsiteY308" fmla="*/ 4554579 h 13031670"/>
                <a:gd name="connsiteX309" fmla="*/ 7121856 w 12079706"/>
                <a:gd name="connsiteY309" fmla="*/ 4481976 h 13031670"/>
                <a:gd name="connsiteX310" fmla="*/ 7136129 w 12079706"/>
                <a:gd name="connsiteY310" fmla="*/ 4488720 h 13031670"/>
                <a:gd name="connsiteX311" fmla="*/ 7136916 w 12079706"/>
                <a:gd name="connsiteY311" fmla="*/ 4489956 h 13031670"/>
                <a:gd name="connsiteX312" fmla="*/ 8339228 w 12079706"/>
                <a:gd name="connsiteY312" fmla="*/ 6434356 h 13031670"/>
                <a:gd name="connsiteX313" fmla="*/ 8339790 w 12079706"/>
                <a:gd name="connsiteY313" fmla="*/ 6451437 h 13031670"/>
                <a:gd name="connsiteX314" fmla="*/ 7257481 w 12079706"/>
                <a:gd name="connsiteY314" fmla="*/ 8467859 h 13031670"/>
                <a:gd name="connsiteX315" fmla="*/ 8448468 w 12079706"/>
                <a:gd name="connsiteY315" fmla="*/ 6649574 h 13031670"/>
                <a:gd name="connsiteX316" fmla="*/ 7363375 w 12079706"/>
                <a:gd name="connsiteY316" fmla="*/ 4495126 h 13031670"/>
                <a:gd name="connsiteX317" fmla="*/ 4946839 w 12079706"/>
                <a:gd name="connsiteY317" fmla="*/ 4326883 h 13031670"/>
                <a:gd name="connsiteX318" fmla="*/ 7375064 w 12079706"/>
                <a:gd name="connsiteY318" fmla="*/ 4461747 h 13031670"/>
                <a:gd name="connsiteX319" fmla="*/ 7387875 w 12079706"/>
                <a:gd name="connsiteY319" fmla="*/ 4468490 h 13031670"/>
                <a:gd name="connsiteX320" fmla="*/ 7389449 w 12079706"/>
                <a:gd name="connsiteY320" fmla="*/ 4471074 h 13031670"/>
                <a:gd name="connsiteX321" fmla="*/ 8483421 w 12079706"/>
                <a:gd name="connsiteY321" fmla="*/ 6643168 h 13031670"/>
                <a:gd name="connsiteX322" fmla="*/ 8482410 w 12079706"/>
                <a:gd name="connsiteY322" fmla="*/ 6660138 h 13031670"/>
                <a:gd name="connsiteX323" fmla="*/ 7148043 w 12079706"/>
                <a:gd name="connsiteY323" fmla="*/ 8697258 h 13031670"/>
                <a:gd name="connsiteX324" fmla="*/ 7132871 w 12079706"/>
                <a:gd name="connsiteY324" fmla="*/ 8704900 h 13031670"/>
                <a:gd name="connsiteX325" fmla="*/ 4704646 w 12079706"/>
                <a:gd name="connsiteY325" fmla="*/ 8570037 h 13031670"/>
                <a:gd name="connsiteX326" fmla="*/ 4690374 w 12079706"/>
                <a:gd name="connsiteY326" fmla="*/ 8560707 h 13031670"/>
                <a:gd name="connsiteX327" fmla="*/ 3596401 w 12079706"/>
                <a:gd name="connsiteY327" fmla="*/ 6388614 h 13031670"/>
                <a:gd name="connsiteX328" fmla="*/ 3597414 w 12079706"/>
                <a:gd name="connsiteY328" fmla="*/ 6371644 h 13031670"/>
                <a:gd name="connsiteX329" fmla="*/ 4931667 w 12079706"/>
                <a:gd name="connsiteY329" fmla="*/ 4334524 h 13031670"/>
                <a:gd name="connsiteX330" fmla="*/ 4946839 w 12079706"/>
                <a:gd name="connsiteY330" fmla="*/ 4326883 h 13031670"/>
                <a:gd name="connsiteX331" fmla="*/ 5089233 w 12079706"/>
                <a:gd name="connsiteY331" fmla="*/ 4130770 h 13031670"/>
                <a:gd name="connsiteX332" fmla="*/ 3498401 w 12079706"/>
                <a:gd name="connsiteY332" fmla="*/ 6150581 h 13031670"/>
                <a:gd name="connsiteX333" fmla="*/ 4449079 w 12079706"/>
                <a:gd name="connsiteY333" fmla="*/ 8535648 h 13031670"/>
                <a:gd name="connsiteX334" fmla="*/ 6990476 w 12079706"/>
                <a:gd name="connsiteY334" fmla="*/ 8900904 h 13031670"/>
                <a:gd name="connsiteX335" fmla="*/ 8581308 w 12079706"/>
                <a:gd name="connsiteY335" fmla="*/ 6881092 h 13031670"/>
                <a:gd name="connsiteX336" fmla="*/ 7630631 w 12079706"/>
                <a:gd name="connsiteY336" fmla="*/ 4496026 h 13031670"/>
                <a:gd name="connsiteX337" fmla="*/ 5084400 w 12079706"/>
                <a:gd name="connsiteY337" fmla="*/ 4095592 h 13031670"/>
                <a:gd name="connsiteX338" fmla="*/ 7645240 w 12079706"/>
                <a:gd name="connsiteY338" fmla="*/ 4463658 h 13031670"/>
                <a:gd name="connsiteX339" fmla="*/ 7656479 w 12079706"/>
                <a:gd name="connsiteY339" fmla="*/ 4470400 h 13031670"/>
                <a:gd name="connsiteX340" fmla="*/ 7658615 w 12079706"/>
                <a:gd name="connsiteY340" fmla="*/ 4474335 h 13031670"/>
                <a:gd name="connsiteX341" fmla="*/ 8616598 w 12079706"/>
                <a:gd name="connsiteY341" fmla="*/ 6877719 h 13031670"/>
                <a:gd name="connsiteX342" fmla="*/ 8614124 w 12079706"/>
                <a:gd name="connsiteY342" fmla="*/ 6894579 h 13031670"/>
                <a:gd name="connsiteX343" fmla="*/ 7011154 w 12079706"/>
                <a:gd name="connsiteY343" fmla="*/ 8929675 h 13031670"/>
                <a:gd name="connsiteX344" fmla="*/ 6995308 w 12079706"/>
                <a:gd name="connsiteY344" fmla="*/ 8935969 h 13031670"/>
                <a:gd name="connsiteX345" fmla="*/ 4434467 w 12079706"/>
                <a:gd name="connsiteY345" fmla="*/ 8567903 h 13031670"/>
                <a:gd name="connsiteX346" fmla="*/ 4421094 w 12079706"/>
                <a:gd name="connsiteY346" fmla="*/ 8557338 h 13031670"/>
                <a:gd name="connsiteX347" fmla="*/ 3463111 w 12079706"/>
                <a:gd name="connsiteY347" fmla="*/ 6153952 h 13031670"/>
                <a:gd name="connsiteX348" fmla="*/ 3465582 w 12079706"/>
                <a:gd name="connsiteY348" fmla="*/ 6137094 h 13031670"/>
                <a:gd name="connsiteX349" fmla="*/ 5068553 w 12079706"/>
                <a:gd name="connsiteY349" fmla="*/ 4101886 h 13031670"/>
                <a:gd name="connsiteX350" fmla="*/ 5084400 w 12079706"/>
                <a:gd name="connsiteY350" fmla="*/ 4095592 h 13031670"/>
                <a:gd name="connsiteX351" fmla="*/ 5253206 w 12079706"/>
                <a:gd name="connsiteY351" fmla="*/ 3898802 h 13031670"/>
                <a:gd name="connsiteX352" fmla="*/ 3379158 w 12079706"/>
                <a:gd name="connsiteY352" fmla="*/ 5892764 h 13031670"/>
                <a:gd name="connsiteX353" fmla="*/ 4165864 w 12079706"/>
                <a:gd name="connsiteY353" fmla="*/ 8509798 h 13031670"/>
                <a:gd name="connsiteX354" fmla="*/ 6826504 w 12079706"/>
                <a:gd name="connsiteY354" fmla="*/ 9132869 h 13031670"/>
                <a:gd name="connsiteX355" fmla="*/ 8700550 w 12079706"/>
                <a:gd name="connsiteY355" fmla="*/ 7138906 h 13031670"/>
                <a:gd name="connsiteX356" fmla="*/ 7913845 w 12079706"/>
                <a:gd name="connsiteY356" fmla="*/ 4521872 h 13031670"/>
                <a:gd name="connsiteX357" fmla="*/ 5251407 w 12079706"/>
                <a:gd name="connsiteY357" fmla="*/ 3863400 h 13031670"/>
                <a:gd name="connsiteX358" fmla="*/ 7931266 w 12079706"/>
                <a:gd name="connsiteY358" fmla="*/ 4490967 h 13031670"/>
                <a:gd name="connsiteX359" fmla="*/ 7941042 w 12079706"/>
                <a:gd name="connsiteY359" fmla="*/ 4497373 h 13031670"/>
                <a:gd name="connsiteX360" fmla="*/ 7943740 w 12079706"/>
                <a:gd name="connsiteY360" fmla="*/ 4502656 h 13031670"/>
                <a:gd name="connsiteX361" fmla="*/ 8736066 w 12079706"/>
                <a:gd name="connsiteY361" fmla="*/ 7138456 h 13031670"/>
                <a:gd name="connsiteX362" fmla="*/ 8732131 w 12079706"/>
                <a:gd name="connsiteY362" fmla="*/ 7154977 h 13031670"/>
                <a:gd name="connsiteX363" fmla="*/ 6844711 w 12079706"/>
                <a:gd name="connsiteY363" fmla="*/ 9163326 h 13031670"/>
                <a:gd name="connsiteX364" fmla="*/ 6828414 w 12079706"/>
                <a:gd name="connsiteY364" fmla="*/ 9168270 h 13031670"/>
                <a:gd name="connsiteX365" fmla="*/ 4148557 w 12079706"/>
                <a:gd name="connsiteY365" fmla="*/ 8540703 h 13031670"/>
                <a:gd name="connsiteX366" fmla="*/ 4136082 w 12079706"/>
                <a:gd name="connsiteY366" fmla="*/ 8529016 h 13031670"/>
                <a:gd name="connsiteX367" fmla="*/ 3343756 w 12079706"/>
                <a:gd name="connsiteY367" fmla="*/ 5893214 h 13031670"/>
                <a:gd name="connsiteX368" fmla="*/ 3347689 w 12079706"/>
                <a:gd name="connsiteY368" fmla="*/ 5876693 h 13031670"/>
                <a:gd name="connsiteX369" fmla="*/ 5235111 w 12079706"/>
                <a:gd name="connsiteY369" fmla="*/ 3868344 h 13031670"/>
                <a:gd name="connsiteX370" fmla="*/ 5251407 w 12079706"/>
                <a:gd name="connsiteY370" fmla="*/ 3863400 h 13031670"/>
                <a:gd name="connsiteX371" fmla="*/ 5448532 w 12079706"/>
                <a:gd name="connsiteY371" fmla="*/ 3668186 h 13031670"/>
                <a:gd name="connsiteX372" fmla="*/ 3276661 w 12079706"/>
                <a:gd name="connsiteY372" fmla="*/ 5608427 h 13031670"/>
                <a:gd name="connsiteX373" fmla="*/ 3868038 w 12079706"/>
                <a:gd name="connsiteY373" fmla="*/ 8455965 h 13031670"/>
                <a:gd name="connsiteX374" fmla="*/ 6631175 w 12079706"/>
                <a:gd name="connsiteY374" fmla="*/ 9363376 h 13031670"/>
                <a:gd name="connsiteX375" fmla="*/ 8803048 w 12079706"/>
                <a:gd name="connsiteY375" fmla="*/ 7423245 h 13031670"/>
                <a:gd name="connsiteX376" fmla="*/ 8211668 w 12079706"/>
                <a:gd name="connsiteY376" fmla="*/ 4575707 h 13031670"/>
                <a:gd name="connsiteX377" fmla="*/ 5449655 w 12079706"/>
                <a:gd name="connsiteY377" fmla="*/ 3632784 h 13031670"/>
                <a:gd name="connsiteX378" fmla="*/ 8231561 w 12079706"/>
                <a:gd name="connsiteY378" fmla="*/ 4546375 h 13031670"/>
                <a:gd name="connsiteX379" fmla="*/ 8240102 w 12079706"/>
                <a:gd name="connsiteY379" fmla="*/ 4552331 h 13031670"/>
                <a:gd name="connsiteX380" fmla="*/ 8243138 w 12079706"/>
                <a:gd name="connsiteY380" fmla="*/ 4559073 h 13031670"/>
                <a:gd name="connsiteX381" fmla="*/ 8838450 w 12079706"/>
                <a:gd name="connsiteY381" fmla="*/ 7425942 h 13031670"/>
                <a:gd name="connsiteX382" fmla="*/ 8833167 w 12079706"/>
                <a:gd name="connsiteY382" fmla="*/ 7442125 h 13031670"/>
                <a:gd name="connsiteX383" fmla="*/ 6646573 w 12079706"/>
                <a:gd name="connsiteY383" fmla="*/ 9395405 h 13031670"/>
                <a:gd name="connsiteX384" fmla="*/ 6629939 w 12079706"/>
                <a:gd name="connsiteY384" fmla="*/ 9398890 h 13031670"/>
                <a:gd name="connsiteX385" fmla="*/ 3848035 w 12079706"/>
                <a:gd name="connsiteY385" fmla="*/ 8485299 h 13031670"/>
                <a:gd name="connsiteX386" fmla="*/ 3836682 w 12079706"/>
                <a:gd name="connsiteY386" fmla="*/ 8472599 h 13031670"/>
                <a:gd name="connsiteX387" fmla="*/ 3241259 w 12079706"/>
                <a:gd name="connsiteY387" fmla="*/ 5605729 h 13031670"/>
                <a:gd name="connsiteX388" fmla="*/ 3246542 w 12079706"/>
                <a:gd name="connsiteY388" fmla="*/ 5589546 h 13031670"/>
                <a:gd name="connsiteX389" fmla="*/ 5433024 w 12079706"/>
                <a:gd name="connsiteY389" fmla="*/ 3636267 h 13031670"/>
                <a:gd name="connsiteX390" fmla="*/ 5449655 w 12079706"/>
                <a:gd name="connsiteY390" fmla="*/ 3632784 h 13031670"/>
                <a:gd name="connsiteX391" fmla="*/ 5677126 w 12079706"/>
                <a:gd name="connsiteY391" fmla="*/ 3441951 h 13031670"/>
                <a:gd name="connsiteX392" fmla="*/ 3194504 w 12079706"/>
                <a:gd name="connsiteY392" fmla="*/ 5297568 h 13031670"/>
                <a:gd name="connsiteX393" fmla="*/ 3557290 w 12079706"/>
                <a:gd name="connsiteY393" fmla="*/ 8371451 h 13031670"/>
                <a:gd name="connsiteX394" fmla="*/ 6402694 w 12079706"/>
                <a:gd name="connsiteY394" fmla="*/ 9589722 h 13031670"/>
                <a:gd name="connsiteX395" fmla="*/ 8885315 w 12079706"/>
                <a:gd name="connsiteY395" fmla="*/ 7734218 h 13031670"/>
                <a:gd name="connsiteX396" fmla="*/ 8522530 w 12079706"/>
                <a:gd name="connsiteY396" fmla="*/ 4660333 h 13031670"/>
                <a:gd name="connsiteX397" fmla="*/ 5681395 w 12079706"/>
                <a:gd name="connsiteY397" fmla="*/ 3406662 h 13031670"/>
                <a:gd name="connsiteX398" fmla="*/ 8544895 w 12079706"/>
                <a:gd name="connsiteY398" fmla="*/ 4632800 h 13031670"/>
                <a:gd name="connsiteX399" fmla="*/ 8551864 w 12079706"/>
                <a:gd name="connsiteY399" fmla="*/ 4638307 h 13031670"/>
                <a:gd name="connsiteX400" fmla="*/ 8555122 w 12079706"/>
                <a:gd name="connsiteY400" fmla="*/ 4646510 h 13031670"/>
                <a:gd name="connsiteX401" fmla="*/ 8920266 w 12079706"/>
                <a:gd name="connsiteY401" fmla="*/ 7739951 h 13031670"/>
                <a:gd name="connsiteX402" fmla="*/ 8913523 w 12079706"/>
                <a:gd name="connsiteY402" fmla="*/ 7755572 h 13031670"/>
                <a:gd name="connsiteX403" fmla="*/ 6415168 w 12079706"/>
                <a:gd name="connsiteY403" fmla="*/ 9622989 h 13031670"/>
                <a:gd name="connsiteX404" fmla="*/ 6398198 w 12079706"/>
                <a:gd name="connsiteY404" fmla="*/ 9625011 h 13031670"/>
                <a:gd name="connsiteX405" fmla="*/ 3534700 w 12079706"/>
                <a:gd name="connsiteY405" fmla="*/ 8398873 h 13031670"/>
                <a:gd name="connsiteX406" fmla="*/ 3524473 w 12079706"/>
                <a:gd name="connsiteY406" fmla="*/ 8385161 h 13031670"/>
                <a:gd name="connsiteX407" fmla="*/ 3159329 w 12079706"/>
                <a:gd name="connsiteY407" fmla="*/ 5291721 h 13031670"/>
                <a:gd name="connsiteX408" fmla="*/ 3166072 w 12079706"/>
                <a:gd name="connsiteY408" fmla="*/ 5276102 h 13031670"/>
                <a:gd name="connsiteX409" fmla="*/ 5664425 w 12079706"/>
                <a:gd name="connsiteY409" fmla="*/ 3408684 h 13031670"/>
                <a:gd name="connsiteX410" fmla="*/ 5681395 w 12079706"/>
                <a:gd name="connsiteY410" fmla="*/ 3406662 h 13031670"/>
                <a:gd name="connsiteX411" fmla="*/ 5940335 w 12079706"/>
                <a:gd name="connsiteY411" fmla="*/ 3223244 h 13031670"/>
                <a:gd name="connsiteX412" fmla="*/ 3136177 w 12079706"/>
                <a:gd name="connsiteY412" fmla="*/ 4960293 h 13031670"/>
                <a:gd name="connsiteX413" fmla="*/ 3235752 w 12079706"/>
                <a:gd name="connsiteY413" fmla="*/ 8252882 h 13031670"/>
                <a:gd name="connsiteX414" fmla="*/ 6139372 w 12079706"/>
                <a:gd name="connsiteY414" fmla="*/ 9808424 h 13031670"/>
                <a:gd name="connsiteX415" fmla="*/ 8943532 w 12079706"/>
                <a:gd name="connsiteY415" fmla="*/ 8071377 h 13031670"/>
                <a:gd name="connsiteX416" fmla="*/ 8843956 w 12079706"/>
                <a:gd name="connsiteY416" fmla="*/ 4778788 h 13031670"/>
                <a:gd name="connsiteX417" fmla="*/ 5947864 w 12079706"/>
                <a:gd name="connsiteY417" fmla="*/ 3188405 h 13031670"/>
                <a:gd name="connsiteX418" fmla="*/ 8868794 w 12079706"/>
                <a:gd name="connsiteY418" fmla="*/ 4753277 h 13031670"/>
                <a:gd name="connsiteX419" fmla="*/ 8874413 w 12079706"/>
                <a:gd name="connsiteY419" fmla="*/ 4758222 h 13031670"/>
                <a:gd name="connsiteX420" fmla="*/ 8877785 w 12079706"/>
                <a:gd name="connsiteY420" fmla="*/ 4767886 h 13031670"/>
                <a:gd name="connsiteX421" fmla="*/ 8977921 w 12079706"/>
                <a:gd name="connsiteY421" fmla="*/ 8080143 h 13031670"/>
                <a:gd name="connsiteX422" fmla="*/ 8969830 w 12079706"/>
                <a:gd name="connsiteY422" fmla="*/ 8095090 h 13031670"/>
                <a:gd name="connsiteX423" fmla="*/ 6148924 w 12079706"/>
                <a:gd name="connsiteY423" fmla="*/ 9842478 h 13031670"/>
                <a:gd name="connsiteX424" fmla="*/ 6131842 w 12079706"/>
                <a:gd name="connsiteY424" fmla="*/ 9843040 h 13031670"/>
                <a:gd name="connsiteX425" fmla="*/ 3210915 w 12079706"/>
                <a:gd name="connsiteY425" fmla="*/ 8278168 h 13031670"/>
                <a:gd name="connsiteX426" fmla="*/ 3201922 w 12079706"/>
                <a:gd name="connsiteY426" fmla="*/ 8263670 h 13031670"/>
                <a:gd name="connsiteX427" fmla="*/ 3101787 w 12079706"/>
                <a:gd name="connsiteY427" fmla="*/ 4951413 h 13031670"/>
                <a:gd name="connsiteX428" fmla="*/ 3109879 w 12079706"/>
                <a:gd name="connsiteY428" fmla="*/ 4936354 h 13031670"/>
                <a:gd name="connsiteX429" fmla="*/ 5930782 w 12079706"/>
                <a:gd name="connsiteY429" fmla="*/ 3188968 h 13031670"/>
                <a:gd name="connsiteX430" fmla="*/ 5947864 w 12079706"/>
                <a:gd name="connsiteY430" fmla="*/ 3188405 h 13031670"/>
                <a:gd name="connsiteX431" fmla="*/ 6239733 w 12079706"/>
                <a:gd name="connsiteY431" fmla="*/ 3015892 h 13031670"/>
                <a:gd name="connsiteX432" fmla="*/ 3105835 w 12079706"/>
                <a:gd name="connsiteY432" fmla="*/ 4597284 h 13031670"/>
                <a:gd name="connsiteX433" fmla="*/ 2906010 w 12079706"/>
                <a:gd name="connsiteY433" fmla="*/ 8097225 h 13031670"/>
                <a:gd name="connsiteX434" fmla="*/ 5840087 w 12079706"/>
                <a:gd name="connsiteY434" fmla="*/ 10015778 h 13031670"/>
                <a:gd name="connsiteX435" fmla="*/ 8973875 w 12079706"/>
                <a:gd name="connsiteY435" fmla="*/ 8434387 h 13031670"/>
                <a:gd name="connsiteX436" fmla="*/ 9173700 w 12079706"/>
                <a:gd name="connsiteY436" fmla="*/ 4934444 h 13031670"/>
                <a:gd name="connsiteX437" fmla="*/ 6233215 w 12079706"/>
                <a:gd name="connsiteY437" fmla="*/ 2980939 h 13031670"/>
                <a:gd name="connsiteX438" fmla="*/ 6250187 w 12079706"/>
                <a:gd name="connsiteY438" fmla="*/ 2981839 h 13031670"/>
                <a:gd name="connsiteX439" fmla="*/ 9200672 w 12079706"/>
                <a:gd name="connsiteY439" fmla="*/ 4911292 h 13031670"/>
                <a:gd name="connsiteX440" fmla="*/ 9205056 w 12079706"/>
                <a:gd name="connsiteY440" fmla="*/ 4915337 h 13031670"/>
                <a:gd name="connsiteX441" fmla="*/ 9208427 w 12079706"/>
                <a:gd name="connsiteY441" fmla="*/ 4926465 h 13031670"/>
                <a:gd name="connsiteX442" fmla="*/ 9007479 w 12079706"/>
                <a:gd name="connsiteY442" fmla="*/ 8446074 h 13031670"/>
                <a:gd name="connsiteX443" fmla="*/ 8998153 w 12079706"/>
                <a:gd name="connsiteY443" fmla="*/ 8460347 h 13031670"/>
                <a:gd name="connsiteX444" fmla="*/ 5846605 w 12079706"/>
                <a:gd name="connsiteY444" fmla="*/ 10050617 h 13031670"/>
                <a:gd name="connsiteX445" fmla="*/ 5829636 w 12079706"/>
                <a:gd name="connsiteY445" fmla="*/ 10049718 h 13031670"/>
                <a:gd name="connsiteX446" fmla="*/ 2879037 w 12079706"/>
                <a:gd name="connsiteY446" fmla="*/ 8120377 h 13031670"/>
                <a:gd name="connsiteX447" fmla="*/ 2871395 w 12079706"/>
                <a:gd name="connsiteY447" fmla="*/ 8105093 h 13031670"/>
                <a:gd name="connsiteX448" fmla="*/ 3072343 w 12079706"/>
                <a:gd name="connsiteY448" fmla="*/ 4585483 h 13031670"/>
                <a:gd name="connsiteX449" fmla="*/ 3081671 w 12079706"/>
                <a:gd name="connsiteY449" fmla="*/ 4571210 h 13031670"/>
                <a:gd name="connsiteX450" fmla="*/ 6576442 w 12079706"/>
                <a:gd name="connsiteY450" fmla="*/ 2823937 h 13031670"/>
                <a:gd name="connsiteX451" fmla="*/ 3107294 w 12079706"/>
                <a:gd name="connsiteY451" fmla="*/ 4209776 h 13031670"/>
                <a:gd name="connsiteX452" fmla="*/ 2570760 w 12079706"/>
                <a:gd name="connsiteY452" fmla="*/ 7901563 h 13031670"/>
                <a:gd name="connsiteX453" fmla="*/ 5503265 w 12079706"/>
                <a:gd name="connsiteY453" fmla="*/ 10207623 h 13031670"/>
                <a:gd name="connsiteX454" fmla="*/ 8972413 w 12079706"/>
                <a:gd name="connsiteY454" fmla="*/ 8821784 h 13031670"/>
                <a:gd name="connsiteX455" fmla="*/ 9508948 w 12079706"/>
                <a:gd name="connsiteY455" fmla="*/ 5129997 h 13031670"/>
                <a:gd name="connsiteX456" fmla="*/ 6572959 w 12079706"/>
                <a:gd name="connsiteY456" fmla="*/ 2788647 h 13031670"/>
                <a:gd name="connsiteX457" fmla="*/ 6589817 w 12079706"/>
                <a:gd name="connsiteY457" fmla="*/ 2791120 h 13031670"/>
                <a:gd name="connsiteX458" fmla="*/ 9537829 w 12079706"/>
                <a:gd name="connsiteY458" fmla="*/ 5109318 h 13031670"/>
                <a:gd name="connsiteX459" fmla="*/ 9540865 w 12079706"/>
                <a:gd name="connsiteY459" fmla="*/ 5112464 h 13031670"/>
                <a:gd name="connsiteX460" fmla="*/ 9544124 w 12079706"/>
                <a:gd name="connsiteY460" fmla="*/ 5125164 h 13031670"/>
                <a:gd name="connsiteX461" fmla="*/ 9004781 w 12079706"/>
                <a:gd name="connsiteY461" fmla="*/ 8836507 h 13031670"/>
                <a:gd name="connsiteX462" fmla="*/ 8994217 w 12079706"/>
                <a:gd name="connsiteY462" fmla="*/ 8849880 h 13031670"/>
                <a:gd name="connsiteX463" fmla="*/ 5506861 w 12079706"/>
                <a:gd name="connsiteY463" fmla="*/ 10243024 h 13031670"/>
                <a:gd name="connsiteX464" fmla="*/ 5490003 w 12079706"/>
                <a:gd name="connsiteY464" fmla="*/ 10240553 h 13031670"/>
                <a:gd name="connsiteX465" fmla="*/ 2541989 w 12079706"/>
                <a:gd name="connsiteY465" fmla="*/ 7922354 h 13031670"/>
                <a:gd name="connsiteX466" fmla="*/ 2535695 w 12079706"/>
                <a:gd name="connsiteY466" fmla="*/ 7906507 h 13031670"/>
                <a:gd name="connsiteX467" fmla="*/ 3075038 w 12079706"/>
                <a:gd name="connsiteY467" fmla="*/ 4195165 h 13031670"/>
                <a:gd name="connsiteX468" fmla="*/ 3085604 w 12079706"/>
                <a:gd name="connsiteY468" fmla="*/ 4181791 h 13031670"/>
                <a:gd name="connsiteX469" fmla="*/ 6951029 w 12079706"/>
                <a:gd name="connsiteY469" fmla="*/ 2651762 h 13031670"/>
                <a:gd name="connsiteX470" fmla="*/ 3144833 w 12079706"/>
                <a:gd name="connsiteY470" fmla="*/ 3799229 h 13031670"/>
                <a:gd name="connsiteX471" fmla="*/ 2233714 w 12079706"/>
                <a:gd name="connsiteY471" fmla="*/ 7663304 h 13031670"/>
                <a:gd name="connsiteX472" fmla="*/ 5128681 w 12079706"/>
                <a:gd name="connsiteY472" fmla="*/ 10379913 h 13031670"/>
                <a:gd name="connsiteX473" fmla="*/ 8934879 w 12079706"/>
                <a:gd name="connsiteY473" fmla="*/ 9232446 h 13031670"/>
                <a:gd name="connsiteX474" fmla="*/ 9845997 w 12079706"/>
                <a:gd name="connsiteY474" fmla="*/ 5368370 h 13031670"/>
                <a:gd name="connsiteX475" fmla="*/ 6950693 w 12079706"/>
                <a:gd name="connsiteY475" fmla="*/ 2616360 h 13031670"/>
                <a:gd name="connsiteX476" fmla="*/ 6967214 w 12079706"/>
                <a:gd name="connsiteY476" fmla="*/ 2620293 h 13031670"/>
                <a:gd name="connsiteX477" fmla="*/ 9876567 w 12079706"/>
                <a:gd name="connsiteY477" fmla="*/ 5350277 h 13031670"/>
                <a:gd name="connsiteX478" fmla="*/ 9878477 w 12079706"/>
                <a:gd name="connsiteY478" fmla="*/ 5352523 h 13031670"/>
                <a:gd name="connsiteX479" fmla="*/ 9881399 w 12079706"/>
                <a:gd name="connsiteY479" fmla="*/ 5366684 h 13031670"/>
                <a:gd name="connsiteX480" fmla="*/ 8965673 w 12079706"/>
                <a:gd name="connsiteY480" fmla="*/ 9249865 h 13031670"/>
                <a:gd name="connsiteX481" fmla="*/ 8953984 w 12079706"/>
                <a:gd name="connsiteY481" fmla="*/ 9262228 h 13031670"/>
                <a:gd name="connsiteX482" fmla="*/ 5129019 w 12079706"/>
                <a:gd name="connsiteY482" fmla="*/ 10415314 h 13031670"/>
                <a:gd name="connsiteX483" fmla="*/ 5112386 w 12079706"/>
                <a:gd name="connsiteY483" fmla="*/ 10411381 h 13031670"/>
                <a:gd name="connsiteX484" fmla="*/ 2203258 w 12079706"/>
                <a:gd name="connsiteY484" fmla="*/ 7681286 h 13031670"/>
                <a:gd name="connsiteX485" fmla="*/ 2198312 w 12079706"/>
                <a:gd name="connsiteY485" fmla="*/ 7664989 h 13031670"/>
                <a:gd name="connsiteX486" fmla="*/ 3114039 w 12079706"/>
                <a:gd name="connsiteY486" fmla="*/ 3781808 h 13031670"/>
                <a:gd name="connsiteX487" fmla="*/ 3125726 w 12079706"/>
                <a:gd name="connsiteY487" fmla="*/ 3769446 h 13031670"/>
                <a:gd name="connsiteX488" fmla="*/ 7364163 w 12079706"/>
                <a:gd name="connsiteY488" fmla="*/ 2504085 h 13031670"/>
                <a:gd name="connsiteX489" fmla="*/ 3222829 w 12079706"/>
                <a:gd name="connsiteY489" fmla="*/ 3367439 h 13031670"/>
                <a:gd name="connsiteX490" fmla="*/ 1898578 w 12079706"/>
                <a:gd name="connsiteY490" fmla="*/ 7379190 h 13031670"/>
                <a:gd name="connsiteX491" fmla="*/ 4715549 w 12079706"/>
                <a:gd name="connsiteY491" fmla="*/ 10527588 h 13031670"/>
                <a:gd name="connsiteX492" fmla="*/ 8856882 w 12079706"/>
                <a:gd name="connsiteY492" fmla="*/ 9664235 h 13031670"/>
                <a:gd name="connsiteX493" fmla="*/ 10181133 w 12079706"/>
                <a:gd name="connsiteY493" fmla="*/ 5652484 h 13031670"/>
                <a:gd name="connsiteX494" fmla="*/ 7366748 w 12079706"/>
                <a:gd name="connsiteY494" fmla="*/ 2468684 h 13031670"/>
                <a:gd name="connsiteX495" fmla="*/ 7382931 w 12079706"/>
                <a:gd name="connsiteY495" fmla="*/ 2473967 h 13031670"/>
                <a:gd name="connsiteX496" fmla="*/ 10213053 w 12079706"/>
                <a:gd name="connsiteY496" fmla="*/ 5637086 h 13031670"/>
                <a:gd name="connsiteX497" fmla="*/ 10214064 w 12079706"/>
                <a:gd name="connsiteY497" fmla="*/ 5638323 h 13031670"/>
                <a:gd name="connsiteX498" fmla="*/ 10216535 w 12079706"/>
                <a:gd name="connsiteY498" fmla="*/ 5653832 h 13031670"/>
                <a:gd name="connsiteX499" fmla="*/ 8886102 w 12079706"/>
                <a:gd name="connsiteY499" fmla="*/ 9684240 h 13031670"/>
                <a:gd name="connsiteX500" fmla="*/ 8873403 w 12079706"/>
                <a:gd name="connsiteY500" fmla="*/ 9695591 h 13031670"/>
                <a:gd name="connsiteX501" fmla="*/ 4712851 w 12079706"/>
                <a:gd name="connsiteY501" fmla="*/ 10562992 h 13031670"/>
                <a:gd name="connsiteX502" fmla="*/ 4696668 w 12079706"/>
                <a:gd name="connsiteY502" fmla="*/ 10557709 h 13031670"/>
                <a:gd name="connsiteX503" fmla="*/ 1866546 w 12079706"/>
                <a:gd name="connsiteY503" fmla="*/ 7394588 h 13031670"/>
                <a:gd name="connsiteX504" fmla="*/ 1863064 w 12079706"/>
                <a:gd name="connsiteY504" fmla="*/ 7377842 h 13031670"/>
                <a:gd name="connsiteX505" fmla="*/ 3193495 w 12079706"/>
                <a:gd name="connsiteY505" fmla="*/ 3347435 h 13031670"/>
                <a:gd name="connsiteX506" fmla="*/ 3206195 w 12079706"/>
                <a:gd name="connsiteY506" fmla="*/ 3336082 h 13031670"/>
                <a:gd name="connsiteX507" fmla="*/ 7815845 w 12079706"/>
                <a:gd name="connsiteY507" fmla="*/ 2385854 h 13031670"/>
                <a:gd name="connsiteX508" fmla="*/ 3345666 w 12079706"/>
                <a:gd name="connsiteY508" fmla="*/ 2916992 h 13031670"/>
                <a:gd name="connsiteX509" fmla="*/ 1569733 w 12079706"/>
                <a:gd name="connsiteY509" fmla="*/ 7046975 h 13031670"/>
                <a:gd name="connsiteX510" fmla="*/ 4263977 w 12079706"/>
                <a:gd name="connsiteY510" fmla="*/ 10645819 h 13031670"/>
                <a:gd name="connsiteX511" fmla="*/ 8734155 w 12079706"/>
                <a:gd name="connsiteY511" fmla="*/ 10114679 h 13031670"/>
                <a:gd name="connsiteX512" fmla="*/ 10510089 w 12079706"/>
                <a:gd name="connsiteY512" fmla="*/ 5984810 h 13031670"/>
                <a:gd name="connsiteX513" fmla="*/ 7821464 w 12079706"/>
                <a:gd name="connsiteY513" fmla="*/ 2350788 h 13031670"/>
                <a:gd name="connsiteX514" fmla="*/ 7837084 w 12079706"/>
                <a:gd name="connsiteY514" fmla="*/ 2357533 h 13031670"/>
                <a:gd name="connsiteX515" fmla="*/ 10543241 w 12079706"/>
                <a:gd name="connsiteY515" fmla="*/ 5972224 h 13031670"/>
                <a:gd name="connsiteX516" fmla="*/ 10545266 w 12079706"/>
                <a:gd name="connsiteY516" fmla="*/ 5989194 h 13031670"/>
                <a:gd name="connsiteX517" fmla="*/ 8761577 w 12079706"/>
                <a:gd name="connsiteY517" fmla="*/ 10137156 h 13031670"/>
                <a:gd name="connsiteX518" fmla="*/ 8747979 w 12079706"/>
                <a:gd name="connsiteY518" fmla="*/ 10147383 h 13031670"/>
                <a:gd name="connsiteX519" fmla="*/ 4258245 w 12079706"/>
                <a:gd name="connsiteY519" fmla="*/ 10680883 h 13031670"/>
                <a:gd name="connsiteX520" fmla="*/ 4242624 w 12079706"/>
                <a:gd name="connsiteY520" fmla="*/ 10674140 h 13031670"/>
                <a:gd name="connsiteX521" fmla="*/ 1536465 w 12079706"/>
                <a:gd name="connsiteY521" fmla="*/ 7059450 h 13031670"/>
                <a:gd name="connsiteX522" fmla="*/ 1534443 w 12079706"/>
                <a:gd name="connsiteY522" fmla="*/ 7042480 h 13031670"/>
                <a:gd name="connsiteX523" fmla="*/ 3318130 w 12079706"/>
                <a:gd name="connsiteY523" fmla="*/ 2894515 h 13031670"/>
                <a:gd name="connsiteX524" fmla="*/ 3331730 w 12079706"/>
                <a:gd name="connsiteY524" fmla="*/ 2884288 h 13031670"/>
                <a:gd name="connsiteX525" fmla="*/ 8305514 w 12079706"/>
                <a:gd name="connsiteY525" fmla="*/ 2302574 h 13031670"/>
                <a:gd name="connsiteX526" fmla="*/ 3517618 w 12079706"/>
                <a:gd name="connsiteY526" fmla="*/ 2451036 h 13031670"/>
                <a:gd name="connsiteX527" fmla="*/ 1251903 w 12079706"/>
                <a:gd name="connsiteY527" fmla="*/ 6664297 h 13031670"/>
                <a:gd name="connsiteX528" fmla="*/ 3774197 w 12079706"/>
                <a:gd name="connsiteY528" fmla="*/ 10729095 h 13031670"/>
                <a:gd name="connsiteX529" fmla="*/ 8562093 w 12079706"/>
                <a:gd name="connsiteY529" fmla="*/ 10580633 h 13031670"/>
                <a:gd name="connsiteX530" fmla="*/ 10827807 w 12079706"/>
                <a:gd name="connsiteY530" fmla="*/ 6367372 h 13031670"/>
                <a:gd name="connsiteX531" fmla="*/ 8314279 w 12079706"/>
                <a:gd name="connsiteY531" fmla="*/ 2268184 h 13031670"/>
                <a:gd name="connsiteX532" fmla="*/ 8328441 w 12079706"/>
                <a:gd name="connsiteY532" fmla="*/ 2275038 h 13031670"/>
                <a:gd name="connsiteX533" fmla="*/ 8329226 w 12079706"/>
                <a:gd name="connsiteY533" fmla="*/ 2276274 h 13031670"/>
                <a:gd name="connsiteX534" fmla="*/ 10861859 w 12079706"/>
                <a:gd name="connsiteY534" fmla="*/ 6357820 h 13031670"/>
                <a:gd name="connsiteX535" fmla="*/ 10862422 w 12079706"/>
                <a:gd name="connsiteY535" fmla="*/ 6374902 h 13031670"/>
                <a:gd name="connsiteX536" fmla="*/ 8587492 w 12079706"/>
                <a:gd name="connsiteY536" fmla="*/ 10605470 h 13031670"/>
                <a:gd name="connsiteX537" fmla="*/ 8572993 w 12079706"/>
                <a:gd name="connsiteY537" fmla="*/ 10614461 h 13031670"/>
                <a:gd name="connsiteX538" fmla="*/ 3765433 w 12079706"/>
                <a:gd name="connsiteY538" fmla="*/ 10763485 h 13031670"/>
                <a:gd name="connsiteX539" fmla="*/ 3750371 w 12079706"/>
                <a:gd name="connsiteY539" fmla="*/ 10755393 h 13031670"/>
                <a:gd name="connsiteX540" fmla="*/ 1217851 w 12079706"/>
                <a:gd name="connsiteY540" fmla="*/ 6673850 h 13031670"/>
                <a:gd name="connsiteX541" fmla="*/ 1217289 w 12079706"/>
                <a:gd name="connsiteY541" fmla="*/ 6656767 h 13031670"/>
                <a:gd name="connsiteX542" fmla="*/ 3492219 w 12079706"/>
                <a:gd name="connsiteY542" fmla="*/ 2426200 h 13031670"/>
                <a:gd name="connsiteX543" fmla="*/ 3506718 w 12079706"/>
                <a:gd name="connsiteY543" fmla="*/ 2417208 h 13031670"/>
                <a:gd name="connsiteX544" fmla="*/ 3743066 w 12079706"/>
                <a:gd name="connsiteY544" fmla="*/ 1973056 h 13031670"/>
                <a:gd name="connsiteX545" fmla="*/ 950708 w 12079706"/>
                <a:gd name="connsiteY545" fmla="*/ 6229138 h 13031670"/>
                <a:gd name="connsiteX546" fmla="*/ 3247441 w 12079706"/>
                <a:gd name="connsiteY546" fmla="*/ 10771915 h 13031670"/>
                <a:gd name="connsiteX547" fmla="*/ 8336646 w 12079706"/>
                <a:gd name="connsiteY547" fmla="*/ 11058614 h 13031670"/>
                <a:gd name="connsiteX548" fmla="*/ 11129002 w 12079706"/>
                <a:gd name="connsiteY548" fmla="*/ 6802534 h 13031670"/>
                <a:gd name="connsiteX549" fmla="*/ 8832270 w 12079706"/>
                <a:gd name="connsiteY549" fmla="*/ 2259755 h 13031670"/>
                <a:gd name="connsiteX550" fmla="*/ 3735199 w 12079706"/>
                <a:gd name="connsiteY550" fmla="*/ 1938442 h 13031670"/>
                <a:gd name="connsiteX551" fmla="*/ 8843957 w 12079706"/>
                <a:gd name="connsiteY551" fmla="*/ 2226263 h 13031670"/>
                <a:gd name="connsiteX552" fmla="*/ 8856658 w 12079706"/>
                <a:gd name="connsiteY552" fmla="*/ 2233006 h 13031670"/>
                <a:gd name="connsiteX553" fmla="*/ 8858232 w 12079706"/>
                <a:gd name="connsiteY553" fmla="*/ 2235479 h 13031670"/>
                <a:gd name="connsiteX554" fmla="*/ 11163843 w 12079706"/>
                <a:gd name="connsiteY554" fmla="*/ 6795902 h 13031670"/>
                <a:gd name="connsiteX555" fmla="*/ 11162944 w 12079706"/>
                <a:gd name="connsiteY555" fmla="*/ 6812986 h 13031670"/>
                <a:gd name="connsiteX556" fmla="*/ 8359684 w 12079706"/>
                <a:gd name="connsiteY556" fmla="*/ 11085586 h 13031670"/>
                <a:gd name="connsiteX557" fmla="*/ 8344512 w 12079706"/>
                <a:gd name="connsiteY557" fmla="*/ 11093228 h 13031670"/>
                <a:gd name="connsiteX558" fmla="*/ 3235753 w 12079706"/>
                <a:gd name="connsiteY558" fmla="*/ 10805406 h 13031670"/>
                <a:gd name="connsiteX559" fmla="*/ 3221481 w 12079706"/>
                <a:gd name="connsiteY559" fmla="*/ 10796078 h 13031670"/>
                <a:gd name="connsiteX560" fmla="*/ 915867 w 12079706"/>
                <a:gd name="connsiteY560" fmla="*/ 6235769 h 13031670"/>
                <a:gd name="connsiteX561" fmla="*/ 916766 w 12079706"/>
                <a:gd name="connsiteY561" fmla="*/ 6218686 h 13031670"/>
                <a:gd name="connsiteX562" fmla="*/ 3720028 w 12079706"/>
                <a:gd name="connsiteY562" fmla="*/ 1946083 h 13031670"/>
                <a:gd name="connsiteX563" fmla="*/ 3735199 w 12079706"/>
                <a:gd name="connsiteY563" fmla="*/ 1938442 h 13031670"/>
                <a:gd name="connsiteX564" fmla="*/ 4026617 w 12079706"/>
                <a:gd name="connsiteY564" fmla="*/ 1487434 h 13031670"/>
                <a:gd name="connsiteX565" fmla="*/ 671763 w 12079706"/>
                <a:gd name="connsiteY565" fmla="*/ 5739919 h 13031670"/>
                <a:gd name="connsiteX566" fmla="*/ 2685057 w 12079706"/>
                <a:gd name="connsiteY566" fmla="*/ 10768432 h 13031670"/>
                <a:gd name="connsiteX567" fmla="*/ 8053091 w 12079706"/>
                <a:gd name="connsiteY567" fmla="*/ 11544234 h 13031670"/>
                <a:gd name="connsiteX568" fmla="*/ 11407945 w 12079706"/>
                <a:gd name="connsiteY568" fmla="*/ 7291752 h 13031670"/>
                <a:gd name="connsiteX569" fmla="*/ 9394650 w 12079706"/>
                <a:gd name="connsiteY569" fmla="*/ 2263239 h 13031670"/>
                <a:gd name="connsiteX570" fmla="*/ 4021783 w 12079706"/>
                <a:gd name="connsiteY570" fmla="*/ 1452257 h 13031670"/>
                <a:gd name="connsiteX571" fmla="*/ 9409373 w 12079706"/>
                <a:gd name="connsiteY571" fmla="*/ 2230983 h 13031670"/>
                <a:gd name="connsiteX572" fmla="*/ 9420500 w 12079706"/>
                <a:gd name="connsiteY572" fmla="*/ 2237501 h 13031670"/>
                <a:gd name="connsiteX573" fmla="*/ 9422635 w 12079706"/>
                <a:gd name="connsiteY573" fmla="*/ 2241322 h 13031670"/>
                <a:gd name="connsiteX574" fmla="*/ 11443234 w 12079706"/>
                <a:gd name="connsiteY574" fmla="*/ 7288155 h 13031670"/>
                <a:gd name="connsiteX575" fmla="*/ 11440761 w 12079706"/>
                <a:gd name="connsiteY575" fmla="*/ 7305013 h 13031670"/>
                <a:gd name="connsiteX576" fmla="*/ 8073884 w 12079706"/>
                <a:gd name="connsiteY576" fmla="*/ 11573120 h 13031670"/>
                <a:gd name="connsiteX577" fmla="*/ 8058037 w 12079706"/>
                <a:gd name="connsiteY577" fmla="*/ 11579412 h 13031670"/>
                <a:gd name="connsiteX578" fmla="*/ 2670446 w 12079706"/>
                <a:gd name="connsiteY578" fmla="*/ 10800686 h 13031670"/>
                <a:gd name="connsiteX579" fmla="*/ 2657073 w 12079706"/>
                <a:gd name="connsiteY579" fmla="*/ 10790122 h 13031670"/>
                <a:gd name="connsiteX580" fmla="*/ 636474 w 12079706"/>
                <a:gd name="connsiteY580" fmla="*/ 5743514 h 13031670"/>
                <a:gd name="connsiteX581" fmla="*/ 638946 w 12079706"/>
                <a:gd name="connsiteY581" fmla="*/ 5726657 h 13031670"/>
                <a:gd name="connsiteX582" fmla="*/ 4005937 w 12079706"/>
                <a:gd name="connsiteY582" fmla="*/ 1458551 h 13031670"/>
                <a:gd name="connsiteX583" fmla="*/ 4021783 w 12079706"/>
                <a:gd name="connsiteY583" fmla="*/ 1452257 h 13031670"/>
                <a:gd name="connsiteX584" fmla="*/ 4372092 w 12079706"/>
                <a:gd name="connsiteY584" fmla="*/ 998889 h 13031670"/>
                <a:gd name="connsiteX585" fmla="*/ 421590 w 12079706"/>
                <a:gd name="connsiteY585" fmla="*/ 5195630 h 13031670"/>
                <a:gd name="connsiteX586" fmla="*/ 2089408 w 12079706"/>
                <a:gd name="connsiteY586" fmla="*/ 10712576 h 13031670"/>
                <a:gd name="connsiteX587" fmla="*/ 7707727 w 12079706"/>
                <a:gd name="connsiteY587" fmla="*/ 12032782 h 13031670"/>
                <a:gd name="connsiteX588" fmla="*/ 11658116 w 12079706"/>
                <a:gd name="connsiteY588" fmla="*/ 7836040 h 13031670"/>
                <a:gd name="connsiteX589" fmla="*/ 9990299 w 12079706"/>
                <a:gd name="connsiteY589" fmla="*/ 2319095 h 13031670"/>
                <a:gd name="connsiteX590" fmla="*/ 4370293 w 12079706"/>
                <a:gd name="connsiteY590" fmla="*/ 963375 h 13031670"/>
                <a:gd name="connsiteX591" fmla="*/ 10007719 w 12079706"/>
                <a:gd name="connsiteY591" fmla="*/ 2288189 h 13031670"/>
                <a:gd name="connsiteX592" fmla="*/ 10017498 w 12079706"/>
                <a:gd name="connsiteY592" fmla="*/ 2294595 h 13031670"/>
                <a:gd name="connsiteX593" fmla="*/ 10020195 w 12079706"/>
                <a:gd name="connsiteY593" fmla="*/ 2299876 h 13031670"/>
                <a:gd name="connsiteX594" fmla="*/ 11693632 w 12079706"/>
                <a:gd name="connsiteY594" fmla="*/ 7835703 h 13031670"/>
                <a:gd name="connsiteX595" fmla="*/ 11689697 w 12079706"/>
                <a:gd name="connsiteY595" fmla="*/ 7852337 h 13031670"/>
                <a:gd name="connsiteX596" fmla="*/ 7725708 w 12079706"/>
                <a:gd name="connsiteY596" fmla="*/ 12063462 h 13031670"/>
                <a:gd name="connsiteX597" fmla="*/ 7709413 w 12079706"/>
                <a:gd name="connsiteY597" fmla="*/ 12068406 h 13031670"/>
                <a:gd name="connsiteX598" fmla="*/ 2071987 w 12079706"/>
                <a:gd name="connsiteY598" fmla="*/ 10743482 h 13031670"/>
                <a:gd name="connsiteX599" fmla="*/ 2059625 w 12079706"/>
                <a:gd name="connsiteY599" fmla="*/ 10731793 h 13031670"/>
                <a:gd name="connsiteX600" fmla="*/ 386076 w 12079706"/>
                <a:gd name="connsiteY600" fmla="*/ 5195966 h 13031670"/>
                <a:gd name="connsiteX601" fmla="*/ 390009 w 12079706"/>
                <a:gd name="connsiteY601" fmla="*/ 5179335 h 13031670"/>
                <a:gd name="connsiteX602" fmla="*/ 4353999 w 12079706"/>
                <a:gd name="connsiteY602" fmla="*/ 968320 h 13031670"/>
                <a:gd name="connsiteX603" fmla="*/ 4370293 w 12079706"/>
                <a:gd name="connsiteY603" fmla="*/ 963375 h 13031670"/>
                <a:gd name="connsiteX604" fmla="*/ 4783654 w 12079706"/>
                <a:gd name="connsiteY604" fmla="*/ 513156 h 13031670"/>
                <a:gd name="connsiteX605" fmla="*/ 206932 w 12079706"/>
                <a:gd name="connsiteY605" fmla="*/ 4595374 h 13031670"/>
                <a:gd name="connsiteX606" fmla="*/ 1463190 w 12079706"/>
                <a:gd name="connsiteY606" fmla="*/ 10598054 h 13031670"/>
                <a:gd name="connsiteX607" fmla="*/ 7296169 w 12079706"/>
                <a:gd name="connsiteY607" fmla="*/ 12518516 h 13031670"/>
                <a:gd name="connsiteX608" fmla="*/ 11872778 w 12079706"/>
                <a:gd name="connsiteY608" fmla="*/ 8436299 h 13031670"/>
                <a:gd name="connsiteX609" fmla="*/ 10616520 w 12079706"/>
                <a:gd name="connsiteY609" fmla="*/ 2433617 h 13031670"/>
                <a:gd name="connsiteX610" fmla="*/ 4784889 w 12079706"/>
                <a:gd name="connsiteY610" fmla="*/ 477642 h 13031670"/>
                <a:gd name="connsiteX611" fmla="*/ 10636524 w 12079706"/>
                <a:gd name="connsiteY611" fmla="*/ 2404285 h 13031670"/>
                <a:gd name="connsiteX612" fmla="*/ 10644841 w 12079706"/>
                <a:gd name="connsiteY612" fmla="*/ 2410353 h 13031670"/>
                <a:gd name="connsiteX613" fmla="*/ 10647875 w 12079706"/>
                <a:gd name="connsiteY613" fmla="*/ 2417096 h 13031670"/>
                <a:gd name="connsiteX614" fmla="*/ 11908178 w 12079706"/>
                <a:gd name="connsiteY614" fmla="*/ 8438995 h 13031670"/>
                <a:gd name="connsiteX615" fmla="*/ 11902897 w 12079706"/>
                <a:gd name="connsiteY615" fmla="*/ 8455180 h 13031670"/>
                <a:gd name="connsiteX616" fmla="*/ 7311567 w 12079706"/>
                <a:gd name="connsiteY616" fmla="*/ 12550433 h 13031670"/>
                <a:gd name="connsiteX617" fmla="*/ 7294933 w 12079706"/>
                <a:gd name="connsiteY617" fmla="*/ 12553917 h 13031670"/>
                <a:gd name="connsiteX618" fmla="*/ 1443186 w 12079706"/>
                <a:gd name="connsiteY618" fmla="*/ 10627274 h 13031670"/>
                <a:gd name="connsiteX619" fmla="*/ 1431834 w 12079706"/>
                <a:gd name="connsiteY619" fmla="*/ 10614576 h 13031670"/>
                <a:gd name="connsiteX620" fmla="*/ 171531 w 12079706"/>
                <a:gd name="connsiteY620" fmla="*/ 4592677 h 13031670"/>
                <a:gd name="connsiteX621" fmla="*/ 176813 w 12079706"/>
                <a:gd name="connsiteY621" fmla="*/ 4576492 h 13031670"/>
                <a:gd name="connsiteX622" fmla="*/ 4768256 w 12079706"/>
                <a:gd name="connsiteY622" fmla="*/ 481124 h 13031670"/>
                <a:gd name="connsiteX623" fmla="*/ 4784889 w 12079706"/>
                <a:gd name="connsiteY623" fmla="*/ 477642 h 13031670"/>
                <a:gd name="connsiteX624" fmla="*/ 5264892 w 12079706"/>
                <a:gd name="connsiteY624" fmla="*/ 36635 h 13031670"/>
                <a:gd name="connsiteX625" fmla="*/ 35204 w 12079706"/>
                <a:gd name="connsiteY625" fmla="*/ 3939260 h 13031670"/>
                <a:gd name="connsiteX626" fmla="*/ 810110 w 12079706"/>
                <a:gd name="connsiteY626" fmla="*/ 10418460 h 13031670"/>
                <a:gd name="connsiteX627" fmla="*/ 6814815 w 12079706"/>
                <a:gd name="connsiteY627" fmla="*/ 12995035 h 13031670"/>
                <a:gd name="connsiteX628" fmla="*/ 12044502 w 12079706"/>
                <a:gd name="connsiteY628" fmla="*/ 9092411 h 13031670"/>
                <a:gd name="connsiteX629" fmla="*/ 11269596 w 12079706"/>
                <a:gd name="connsiteY629" fmla="*/ 2613211 h 13031670"/>
                <a:gd name="connsiteX630" fmla="*/ 5269387 w 12079706"/>
                <a:gd name="connsiteY630" fmla="*/ 1346 h 13031670"/>
                <a:gd name="connsiteX631" fmla="*/ 11292187 w 12079706"/>
                <a:gd name="connsiteY631" fmla="*/ 2585675 h 13031670"/>
                <a:gd name="connsiteX632" fmla="*/ 11299042 w 12079706"/>
                <a:gd name="connsiteY632" fmla="*/ 2591182 h 13031670"/>
                <a:gd name="connsiteX633" fmla="*/ 11302301 w 12079706"/>
                <a:gd name="connsiteY633" fmla="*/ 2599387 h 13031670"/>
                <a:gd name="connsiteX634" fmla="*/ 12079567 w 12079706"/>
                <a:gd name="connsiteY634" fmla="*/ 9098142 h 13031670"/>
                <a:gd name="connsiteX635" fmla="*/ 12072824 w 12079706"/>
                <a:gd name="connsiteY635" fmla="*/ 9113876 h 13031670"/>
                <a:gd name="connsiteX636" fmla="*/ 6827291 w 12079706"/>
                <a:gd name="connsiteY636" fmla="*/ 13028302 h 13031670"/>
                <a:gd name="connsiteX637" fmla="*/ 6810433 w 12079706"/>
                <a:gd name="connsiteY637" fmla="*/ 13030325 h 13031670"/>
                <a:gd name="connsiteX638" fmla="*/ 787633 w 12079706"/>
                <a:gd name="connsiteY638" fmla="*/ 10445884 h 13031670"/>
                <a:gd name="connsiteX639" fmla="*/ 777405 w 12079706"/>
                <a:gd name="connsiteY639" fmla="*/ 10432284 h 13031670"/>
                <a:gd name="connsiteX640" fmla="*/ 139 w 12079706"/>
                <a:gd name="connsiteY640" fmla="*/ 3933529 h 13031670"/>
                <a:gd name="connsiteX641" fmla="*/ 6883 w 12079706"/>
                <a:gd name="connsiteY641" fmla="*/ 3917795 h 13031670"/>
                <a:gd name="connsiteX642" fmla="*/ 5252417 w 12079706"/>
                <a:gd name="connsiteY642" fmla="*/ 3369 h 13031670"/>
                <a:gd name="connsiteX643" fmla="*/ 5269387 w 12079706"/>
                <a:gd name="connsiteY643" fmla="*/ 1346 h 1303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</a:cxnLst>
              <a:rect l="l" t="t" r="r" b="b"/>
              <a:pathLst>
                <a:path w="12079706" h="13031670">
                  <a:moveTo>
                    <a:pt x="7257053" y="8468512"/>
                  </a:moveTo>
                  <a:lnTo>
                    <a:pt x="7242672" y="8477430"/>
                  </a:lnTo>
                  <a:lnTo>
                    <a:pt x="4959828" y="8549965"/>
                  </a:lnTo>
                  <a:lnTo>
                    <a:pt x="7124891" y="8670285"/>
                  </a:lnTo>
                  <a:close/>
                  <a:moveTo>
                    <a:pt x="7336905" y="8247710"/>
                  </a:moveTo>
                  <a:lnTo>
                    <a:pt x="7327187" y="8255019"/>
                  </a:lnTo>
                  <a:lnTo>
                    <a:pt x="5214037" y="8507670"/>
                  </a:lnTo>
                  <a:lnTo>
                    <a:pt x="7231770" y="8443602"/>
                  </a:lnTo>
                  <a:close/>
                  <a:moveTo>
                    <a:pt x="7393717" y="8034788"/>
                  </a:moveTo>
                  <a:lnTo>
                    <a:pt x="7387987" y="8039909"/>
                  </a:lnTo>
                  <a:lnTo>
                    <a:pt x="5453666" y="8444740"/>
                  </a:lnTo>
                  <a:lnTo>
                    <a:pt x="7313249" y="8222313"/>
                  </a:lnTo>
                  <a:close/>
                  <a:moveTo>
                    <a:pt x="7429809" y="7831027"/>
                  </a:moveTo>
                  <a:lnTo>
                    <a:pt x="7427324" y="7833680"/>
                  </a:lnTo>
                  <a:lnTo>
                    <a:pt x="5673598" y="8363853"/>
                  </a:lnTo>
                  <a:lnTo>
                    <a:pt x="7371354" y="8008554"/>
                  </a:lnTo>
                  <a:close/>
                  <a:moveTo>
                    <a:pt x="7447252" y="7637193"/>
                  </a:moveTo>
                  <a:lnTo>
                    <a:pt x="5869143" y="8269013"/>
                  </a:lnTo>
                  <a:lnTo>
                    <a:pt x="7408105" y="7803786"/>
                  </a:lnTo>
                  <a:close/>
                  <a:moveTo>
                    <a:pt x="5451179" y="7525995"/>
                  </a:moveTo>
                  <a:lnTo>
                    <a:pt x="6412808" y="7752762"/>
                  </a:lnTo>
                  <a:lnTo>
                    <a:pt x="6484632" y="7676220"/>
                  </a:lnTo>
                  <a:close/>
                  <a:moveTo>
                    <a:pt x="5298039" y="7524982"/>
                  </a:moveTo>
                  <a:lnTo>
                    <a:pt x="6320653" y="7862564"/>
                  </a:lnTo>
                  <a:lnTo>
                    <a:pt x="6405960" y="7786237"/>
                  </a:lnTo>
                  <a:close/>
                  <a:moveTo>
                    <a:pt x="5595185" y="7512525"/>
                  </a:moveTo>
                  <a:lnTo>
                    <a:pt x="6489907" y="7642511"/>
                  </a:lnTo>
                  <a:lnTo>
                    <a:pt x="6549286" y="7566995"/>
                  </a:lnTo>
                  <a:close/>
                  <a:moveTo>
                    <a:pt x="5136532" y="7507567"/>
                  </a:moveTo>
                  <a:lnTo>
                    <a:pt x="6212649" y="7970342"/>
                  </a:lnTo>
                  <a:lnTo>
                    <a:pt x="6312311" y="7895732"/>
                  </a:lnTo>
                  <a:close/>
                  <a:moveTo>
                    <a:pt x="4967811" y="7472098"/>
                  </a:moveTo>
                  <a:lnTo>
                    <a:pt x="6088124" y="8074524"/>
                  </a:lnTo>
                  <a:lnTo>
                    <a:pt x="6202992" y="8003252"/>
                  </a:lnTo>
                  <a:close/>
                  <a:moveTo>
                    <a:pt x="6601203" y="7459487"/>
                  </a:moveTo>
                  <a:lnTo>
                    <a:pt x="5729182" y="7485892"/>
                  </a:lnTo>
                  <a:lnTo>
                    <a:pt x="6553180" y="7532934"/>
                  </a:lnTo>
                  <a:close/>
                  <a:moveTo>
                    <a:pt x="7448399" y="7452446"/>
                  </a:moveTo>
                  <a:lnTo>
                    <a:pt x="6045287" y="8161848"/>
                  </a:lnTo>
                  <a:lnTo>
                    <a:pt x="7425750" y="7609133"/>
                  </a:lnTo>
                  <a:close/>
                  <a:moveTo>
                    <a:pt x="4796072" y="7418617"/>
                  </a:moveTo>
                  <a:lnTo>
                    <a:pt x="5946516" y="8173425"/>
                  </a:lnTo>
                  <a:lnTo>
                    <a:pt x="6077026" y="8107447"/>
                  </a:lnTo>
                  <a:close/>
                  <a:moveTo>
                    <a:pt x="6640920" y="7354652"/>
                  </a:moveTo>
                  <a:lnTo>
                    <a:pt x="5850223" y="7448009"/>
                  </a:lnTo>
                  <a:lnTo>
                    <a:pt x="6603079" y="7425268"/>
                  </a:lnTo>
                  <a:close/>
                  <a:moveTo>
                    <a:pt x="4616758" y="7342001"/>
                  </a:moveTo>
                  <a:lnTo>
                    <a:pt x="5787040" y="8265245"/>
                  </a:lnTo>
                  <a:lnTo>
                    <a:pt x="5934197" y="8206326"/>
                  </a:lnTo>
                  <a:close/>
                  <a:moveTo>
                    <a:pt x="7434427" y="7279331"/>
                  </a:moveTo>
                  <a:lnTo>
                    <a:pt x="6200275" y="8045139"/>
                  </a:lnTo>
                  <a:lnTo>
                    <a:pt x="7426199" y="7425379"/>
                  </a:lnTo>
                  <a:close/>
                  <a:moveTo>
                    <a:pt x="6669789" y="7253482"/>
                  </a:moveTo>
                  <a:lnTo>
                    <a:pt x="5961954" y="7400459"/>
                  </a:lnTo>
                  <a:lnTo>
                    <a:pt x="6641179" y="7320298"/>
                  </a:lnTo>
                  <a:close/>
                  <a:moveTo>
                    <a:pt x="4435950" y="7242910"/>
                  </a:moveTo>
                  <a:lnTo>
                    <a:pt x="5609471" y="8347512"/>
                  </a:lnTo>
                  <a:lnTo>
                    <a:pt x="5773415" y="8297952"/>
                  </a:lnTo>
                  <a:close/>
                  <a:moveTo>
                    <a:pt x="6688574" y="7156505"/>
                  </a:moveTo>
                  <a:lnTo>
                    <a:pt x="6062479" y="7344740"/>
                  </a:lnTo>
                  <a:lnTo>
                    <a:pt x="6668039" y="7219038"/>
                  </a:lnTo>
                  <a:close/>
                  <a:moveTo>
                    <a:pt x="4254535" y="7119130"/>
                  </a:moveTo>
                  <a:lnTo>
                    <a:pt x="5413355" y="8418316"/>
                  </a:lnTo>
                  <a:lnTo>
                    <a:pt x="5596494" y="8379990"/>
                  </a:lnTo>
                  <a:lnTo>
                    <a:pt x="5593175" y="8379205"/>
                  </a:lnTo>
                  <a:close/>
                  <a:moveTo>
                    <a:pt x="7407295" y="7118549"/>
                  </a:moveTo>
                  <a:lnTo>
                    <a:pt x="6334813" y="7921462"/>
                  </a:lnTo>
                  <a:lnTo>
                    <a:pt x="7411476" y="7253429"/>
                  </a:lnTo>
                  <a:close/>
                  <a:moveTo>
                    <a:pt x="7368954" y="6970448"/>
                  </a:moveTo>
                  <a:lnTo>
                    <a:pt x="6450542" y="7792248"/>
                  </a:lnTo>
                  <a:lnTo>
                    <a:pt x="7383604" y="7093728"/>
                  </a:lnTo>
                  <a:close/>
                  <a:moveTo>
                    <a:pt x="4076117" y="6970279"/>
                  </a:moveTo>
                  <a:lnTo>
                    <a:pt x="5199146" y="8475184"/>
                  </a:lnTo>
                  <a:lnTo>
                    <a:pt x="5402279" y="8450887"/>
                  </a:lnTo>
                  <a:lnTo>
                    <a:pt x="5394586" y="8448323"/>
                  </a:lnTo>
                  <a:close/>
                  <a:moveTo>
                    <a:pt x="5334489" y="6949797"/>
                  </a:moveTo>
                  <a:lnTo>
                    <a:pt x="5746020" y="7410431"/>
                  </a:lnTo>
                  <a:lnTo>
                    <a:pt x="5810394" y="7397068"/>
                  </a:lnTo>
                  <a:close/>
                  <a:moveTo>
                    <a:pt x="5235846" y="6890297"/>
                  </a:moveTo>
                  <a:lnTo>
                    <a:pt x="5645098" y="7437854"/>
                  </a:lnTo>
                  <a:lnTo>
                    <a:pt x="5717329" y="7429329"/>
                  </a:lnTo>
                  <a:close/>
                  <a:moveTo>
                    <a:pt x="7321184" y="6834672"/>
                  </a:moveTo>
                  <a:lnTo>
                    <a:pt x="6544520" y="7662264"/>
                  </a:lnTo>
                  <a:lnTo>
                    <a:pt x="7344496" y="6946502"/>
                  </a:lnTo>
                  <a:close/>
                  <a:moveTo>
                    <a:pt x="5139087" y="6817838"/>
                  </a:moveTo>
                  <a:lnTo>
                    <a:pt x="5535295" y="7457522"/>
                  </a:lnTo>
                  <a:lnTo>
                    <a:pt x="5615357" y="7455104"/>
                  </a:lnTo>
                  <a:close/>
                  <a:moveTo>
                    <a:pt x="3901440" y="6793107"/>
                  </a:moveTo>
                  <a:lnTo>
                    <a:pt x="4966507" y="8515529"/>
                  </a:lnTo>
                  <a:lnTo>
                    <a:pt x="5189507" y="8508448"/>
                  </a:lnTo>
                  <a:lnTo>
                    <a:pt x="5177792" y="8503392"/>
                  </a:lnTo>
                  <a:close/>
                  <a:moveTo>
                    <a:pt x="5045532" y="6731408"/>
                  </a:moveTo>
                  <a:lnTo>
                    <a:pt x="5417290" y="7468086"/>
                  </a:lnTo>
                  <a:lnTo>
                    <a:pt x="5504979" y="7473092"/>
                  </a:lnTo>
                  <a:close/>
                  <a:moveTo>
                    <a:pt x="7265339" y="6711570"/>
                  </a:moveTo>
                  <a:lnTo>
                    <a:pt x="6621417" y="7530450"/>
                  </a:lnTo>
                  <a:lnTo>
                    <a:pt x="7295605" y="6811974"/>
                  </a:lnTo>
                  <a:close/>
                  <a:moveTo>
                    <a:pt x="4955973" y="6630063"/>
                  </a:moveTo>
                  <a:lnTo>
                    <a:pt x="5290856" y="7468312"/>
                  </a:lnTo>
                  <a:lnTo>
                    <a:pt x="5385939" y="7482126"/>
                  </a:lnTo>
                  <a:close/>
                  <a:moveTo>
                    <a:pt x="7203270" y="6600972"/>
                  </a:moveTo>
                  <a:lnTo>
                    <a:pt x="6682061" y="7398137"/>
                  </a:lnTo>
                  <a:lnTo>
                    <a:pt x="7238851" y="6690035"/>
                  </a:lnTo>
                  <a:close/>
                  <a:moveTo>
                    <a:pt x="4872497" y="6512825"/>
                  </a:moveTo>
                  <a:lnTo>
                    <a:pt x="5157001" y="7456623"/>
                  </a:lnTo>
                  <a:lnTo>
                    <a:pt x="5259160" y="7480714"/>
                  </a:lnTo>
                  <a:close/>
                  <a:moveTo>
                    <a:pt x="7136336" y="6502471"/>
                  </a:moveTo>
                  <a:lnTo>
                    <a:pt x="6725064" y="7270050"/>
                  </a:lnTo>
                  <a:lnTo>
                    <a:pt x="7175801" y="6580681"/>
                  </a:lnTo>
                  <a:close/>
                  <a:moveTo>
                    <a:pt x="7065610" y="6415647"/>
                  </a:moveTo>
                  <a:lnTo>
                    <a:pt x="6753400" y="7144747"/>
                  </a:lnTo>
                  <a:lnTo>
                    <a:pt x="7107695" y="6483582"/>
                  </a:lnTo>
                  <a:close/>
                  <a:moveTo>
                    <a:pt x="4796547" y="6378837"/>
                  </a:moveTo>
                  <a:lnTo>
                    <a:pt x="5016070" y="7431899"/>
                  </a:lnTo>
                  <a:lnTo>
                    <a:pt x="5124878" y="7467819"/>
                  </a:lnTo>
                  <a:close/>
                  <a:moveTo>
                    <a:pt x="6992569" y="6340182"/>
                  </a:moveTo>
                  <a:lnTo>
                    <a:pt x="6767795" y="7024608"/>
                  </a:lnTo>
                  <a:lnTo>
                    <a:pt x="7035993" y="6398280"/>
                  </a:lnTo>
                  <a:close/>
                  <a:moveTo>
                    <a:pt x="6918065" y="6275468"/>
                  </a:moveTo>
                  <a:lnTo>
                    <a:pt x="6769448" y="6910233"/>
                  </a:lnTo>
                  <a:lnTo>
                    <a:pt x="6961818" y="6324441"/>
                  </a:lnTo>
                  <a:close/>
                  <a:moveTo>
                    <a:pt x="8187716" y="6254034"/>
                  </a:moveTo>
                  <a:lnTo>
                    <a:pt x="8189303" y="6267351"/>
                  </a:lnTo>
                  <a:lnTo>
                    <a:pt x="7350011" y="8223291"/>
                  </a:lnTo>
                  <a:lnTo>
                    <a:pt x="8305064" y="6443796"/>
                  </a:lnTo>
                  <a:close/>
                  <a:moveTo>
                    <a:pt x="4730574" y="6228944"/>
                  </a:moveTo>
                  <a:lnTo>
                    <a:pt x="4868843" y="7392450"/>
                  </a:lnTo>
                  <a:lnTo>
                    <a:pt x="4983406" y="7441716"/>
                  </a:lnTo>
                  <a:close/>
                  <a:moveTo>
                    <a:pt x="5310058" y="6121714"/>
                  </a:moveTo>
                  <a:lnTo>
                    <a:pt x="5117779" y="6707228"/>
                  </a:lnTo>
                  <a:lnTo>
                    <a:pt x="5161511" y="6756178"/>
                  </a:lnTo>
                  <a:close/>
                  <a:moveTo>
                    <a:pt x="8031859" y="6099272"/>
                  </a:moveTo>
                  <a:lnTo>
                    <a:pt x="8033199" y="6107312"/>
                  </a:lnTo>
                  <a:lnTo>
                    <a:pt x="7414851" y="7985537"/>
                  </a:lnTo>
                  <a:lnTo>
                    <a:pt x="8154016" y="6262966"/>
                  </a:lnTo>
                  <a:close/>
                  <a:moveTo>
                    <a:pt x="4677084" y="6067288"/>
                  </a:moveTo>
                  <a:lnTo>
                    <a:pt x="4716445" y="7336931"/>
                  </a:lnTo>
                  <a:lnTo>
                    <a:pt x="4835506" y="7400953"/>
                  </a:lnTo>
                  <a:close/>
                  <a:moveTo>
                    <a:pt x="5311871" y="6007427"/>
                  </a:moveTo>
                  <a:lnTo>
                    <a:pt x="5043829" y="6633390"/>
                  </a:lnTo>
                  <a:lnTo>
                    <a:pt x="5087227" y="6691455"/>
                  </a:lnTo>
                  <a:close/>
                  <a:moveTo>
                    <a:pt x="7873121" y="5966310"/>
                  </a:moveTo>
                  <a:lnTo>
                    <a:pt x="7873947" y="5970312"/>
                  </a:lnTo>
                  <a:lnTo>
                    <a:pt x="7453885" y="7757912"/>
                  </a:lnTo>
                  <a:lnTo>
                    <a:pt x="7997797" y="6106075"/>
                  </a:lnTo>
                  <a:close/>
                  <a:moveTo>
                    <a:pt x="4637522" y="5891934"/>
                  </a:moveTo>
                  <a:lnTo>
                    <a:pt x="4560228" y="7263880"/>
                  </a:lnTo>
                  <a:lnTo>
                    <a:pt x="4682497" y="7344101"/>
                  </a:lnTo>
                  <a:close/>
                  <a:moveTo>
                    <a:pt x="5326630" y="5886177"/>
                  </a:moveTo>
                  <a:lnTo>
                    <a:pt x="4972012" y="6548091"/>
                  </a:lnTo>
                  <a:lnTo>
                    <a:pt x="5014095" y="6616035"/>
                  </a:lnTo>
                  <a:close/>
                  <a:moveTo>
                    <a:pt x="7713726" y="5854509"/>
                  </a:moveTo>
                  <a:lnTo>
                    <a:pt x="7713796" y="5854780"/>
                  </a:lnTo>
                  <a:lnTo>
                    <a:pt x="7470150" y="7539747"/>
                  </a:lnTo>
                  <a:lnTo>
                    <a:pt x="7838545" y="5971998"/>
                  </a:lnTo>
                  <a:close/>
                  <a:moveTo>
                    <a:pt x="7554111" y="5761499"/>
                  </a:moveTo>
                  <a:lnTo>
                    <a:pt x="7465494" y="7334173"/>
                  </a:lnTo>
                  <a:lnTo>
                    <a:pt x="7678619" y="5859724"/>
                  </a:lnTo>
                  <a:close/>
                  <a:moveTo>
                    <a:pt x="5355329" y="5760664"/>
                  </a:moveTo>
                  <a:lnTo>
                    <a:pt x="4904021" y="6450989"/>
                  </a:lnTo>
                  <a:lnTo>
                    <a:pt x="4943516" y="6529253"/>
                  </a:lnTo>
                  <a:close/>
                  <a:moveTo>
                    <a:pt x="4614149" y="5698724"/>
                  </a:moveTo>
                  <a:lnTo>
                    <a:pt x="4401203" y="7171948"/>
                  </a:lnTo>
                  <a:lnTo>
                    <a:pt x="4525608" y="7270091"/>
                  </a:lnTo>
                  <a:close/>
                  <a:moveTo>
                    <a:pt x="7397088" y="5687304"/>
                  </a:moveTo>
                  <a:lnTo>
                    <a:pt x="7442151" y="7142234"/>
                  </a:lnTo>
                  <a:lnTo>
                    <a:pt x="7519592" y="5767678"/>
                  </a:lnTo>
                  <a:close/>
                  <a:moveTo>
                    <a:pt x="6015966" y="5687168"/>
                  </a:moveTo>
                  <a:lnTo>
                    <a:pt x="5411559" y="5812633"/>
                  </a:lnTo>
                  <a:lnTo>
                    <a:pt x="5391063" y="5875045"/>
                  </a:lnTo>
                  <a:close/>
                  <a:moveTo>
                    <a:pt x="6241420" y="5655182"/>
                  </a:moveTo>
                  <a:lnTo>
                    <a:pt x="5394925" y="5909624"/>
                  </a:lnTo>
                  <a:lnTo>
                    <a:pt x="5193414" y="6770279"/>
                  </a:lnTo>
                  <a:lnTo>
                    <a:pt x="5838401" y="7376493"/>
                  </a:lnTo>
                  <a:lnTo>
                    <a:pt x="6684897" y="7122050"/>
                  </a:lnTo>
                  <a:lnTo>
                    <a:pt x="6886406" y="6261395"/>
                  </a:lnTo>
                  <a:close/>
                  <a:moveTo>
                    <a:pt x="5398386" y="5632456"/>
                  </a:moveTo>
                  <a:lnTo>
                    <a:pt x="4840747" y="6341639"/>
                  </a:lnTo>
                  <a:lnTo>
                    <a:pt x="4876381" y="6430837"/>
                  </a:lnTo>
                  <a:close/>
                  <a:moveTo>
                    <a:pt x="6116613" y="5631360"/>
                  </a:moveTo>
                  <a:lnTo>
                    <a:pt x="5438643" y="5711372"/>
                  </a:lnTo>
                  <a:lnTo>
                    <a:pt x="5410086" y="5778064"/>
                  </a:lnTo>
                  <a:close/>
                  <a:moveTo>
                    <a:pt x="7244197" y="5630664"/>
                  </a:moveTo>
                  <a:lnTo>
                    <a:pt x="7402476" y="6963131"/>
                  </a:lnTo>
                  <a:lnTo>
                    <a:pt x="7363150" y="5694628"/>
                  </a:lnTo>
                  <a:close/>
                  <a:moveTo>
                    <a:pt x="6333576" y="5621239"/>
                  </a:moveTo>
                  <a:lnTo>
                    <a:pt x="6269203" y="5634601"/>
                  </a:lnTo>
                  <a:lnTo>
                    <a:pt x="6745099" y="6081864"/>
                  </a:lnTo>
                  <a:close/>
                  <a:moveTo>
                    <a:pt x="6434724" y="5593816"/>
                  </a:moveTo>
                  <a:lnTo>
                    <a:pt x="6362584" y="5602331"/>
                  </a:lnTo>
                  <a:lnTo>
                    <a:pt x="6843457" y="6140678"/>
                  </a:lnTo>
                  <a:close/>
                  <a:moveTo>
                    <a:pt x="7096564" y="5590116"/>
                  </a:moveTo>
                  <a:lnTo>
                    <a:pt x="7348572" y="6798936"/>
                  </a:lnTo>
                  <a:lnTo>
                    <a:pt x="7210753" y="5639223"/>
                  </a:lnTo>
                  <a:close/>
                  <a:moveTo>
                    <a:pt x="6229499" y="5583659"/>
                  </a:moveTo>
                  <a:lnTo>
                    <a:pt x="5476517" y="5606403"/>
                  </a:lnTo>
                  <a:lnTo>
                    <a:pt x="5438678" y="5677032"/>
                  </a:lnTo>
                  <a:close/>
                  <a:moveTo>
                    <a:pt x="6544301" y="5574150"/>
                  </a:moveTo>
                  <a:lnTo>
                    <a:pt x="6464352" y="5576565"/>
                  </a:lnTo>
                  <a:lnTo>
                    <a:pt x="6940411" y="6213551"/>
                  </a:lnTo>
                  <a:close/>
                  <a:moveTo>
                    <a:pt x="6955065" y="5563893"/>
                  </a:moveTo>
                  <a:lnTo>
                    <a:pt x="7283036" y="6651676"/>
                  </a:lnTo>
                  <a:lnTo>
                    <a:pt x="7063753" y="5599773"/>
                  </a:lnTo>
                  <a:close/>
                  <a:moveTo>
                    <a:pt x="6574696" y="5558458"/>
                  </a:moveTo>
                  <a:lnTo>
                    <a:pt x="7034680" y="6301006"/>
                  </a:lnTo>
                  <a:lnTo>
                    <a:pt x="6662531" y="5563472"/>
                  </a:lnTo>
                  <a:close/>
                  <a:moveTo>
                    <a:pt x="6820376" y="5550803"/>
                  </a:moveTo>
                  <a:lnTo>
                    <a:pt x="7207685" y="6520312"/>
                  </a:lnTo>
                  <a:lnTo>
                    <a:pt x="6922705" y="5574936"/>
                  </a:lnTo>
                  <a:close/>
                  <a:moveTo>
                    <a:pt x="6693537" y="5549530"/>
                  </a:moveTo>
                  <a:lnTo>
                    <a:pt x="7124054" y="6402685"/>
                  </a:lnTo>
                  <a:lnTo>
                    <a:pt x="6788743" y="5563361"/>
                  </a:lnTo>
                  <a:close/>
                  <a:moveTo>
                    <a:pt x="5457712" y="5501819"/>
                  </a:moveTo>
                  <a:lnTo>
                    <a:pt x="4784104" y="6219586"/>
                  </a:lnTo>
                  <a:lnTo>
                    <a:pt x="4814363" y="6319971"/>
                  </a:lnTo>
                  <a:close/>
                  <a:moveTo>
                    <a:pt x="5526641" y="5498625"/>
                  </a:moveTo>
                  <a:lnTo>
                    <a:pt x="5478473" y="5572302"/>
                  </a:lnTo>
                  <a:lnTo>
                    <a:pt x="6353222" y="5545814"/>
                  </a:lnTo>
                  <a:close/>
                  <a:moveTo>
                    <a:pt x="4609324" y="5492811"/>
                  </a:moveTo>
                  <a:lnTo>
                    <a:pt x="4241163" y="7059562"/>
                  </a:lnTo>
                  <a:lnTo>
                    <a:pt x="4366044" y="7177108"/>
                  </a:lnTo>
                  <a:lnTo>
                    <a:pt x="4365913" y="7176780"/>
                  </a:lnTo>
                  <a:close/>
                  <a:moveTo>
                    <a:pt x="5589691" y="5389161"/>
                  </a:moveTo>
                  <a:lnTo>
                    <a:pt x="5530145" y="5464890"/>
                  </a:lnTo>
                  <a:lnTo>
                    <a:pt x="6486933" y="5519513"/>
                  </a:lnTo>
                  <a:close/>
                  <a:moveTo>
                    <a:pt x="5535982" y="5368802"/>
                  </a:moveTo>
                  <a:lnTo>
                    <a:pt x="4735329" y="6085174"/>
                  </a:lnTo>
                  <a:lnTo>
                    <a:pt x="4758659" y="6197093"/>
                  </a:lnTo>
                  <a:close/>
                  <a:moveTo>
                    <a:pt x="5667011" y="5278798"/>
                  </a:moveTo>
                  <a:lnTo>
                    <a:pt x="5595060" y="5355467"/>
                  </a:lnTo>
                  <a:lnTo>
                    <a:pt x="6630010" y="5505907"/>
                  </a:lnTo>
                  <a:close/>
                  <a:moveTo>
                    <a:pt x="4625528" y="5274656"/>
                  </a:moveTo>
                  <a:lnTo>
                    <a:pt x="4081912" y="6925597"/>
                  </a:lnTo>
                  <a:lnTo>
                    <a:pt x="4206960" y="7065792"/>
                  </a:lnTo>
                  <a:lnTo>
                    <a:pt x="4205649" y="7061473"/>
                  </a:lnTo>
                  <a:close/>
                  <a:moveTo>
                    <a:pt x="5631751" y="5237406"/>
                  </a:moveTo>
                  <a:lnTo>
                    <a:pt x="4695992" y="5937945"/>
                  </a:lnTo>
                  <a:lnTo>
                    <a:pt x="4710676" y="6061501"/>
                  </a:lnTo>
                  <a:close/>
                  <a:moveTo>
                    <a:pt x="5759169" y="5169109"/>
                  </a:moveTo>
                  <a:lnTo>
                    <a:pt x="5673887" y="5245414"/>
                  </a:lnTo>
                  <a:lnTo>
                    <a:pt x="6781507" y="5506599"/>
                  </a:lnTo>
                  <a:close/>
                  <a:moveTo>
                    <a:pt x="5746928" y="5108765"/>
                  </a:moveTo>
                  <a:lnTo>
                    <a:pt x="4668119" y="5778131"/>
                  </a:lnTo>
                  <a:lnTo>
                    <a:pt x="4672307" y="5913206"/>
                  </a:lnTo>
                  <a:close/>
                  <a:moveTo>
                    <a:pt x="5866948" y="5061330"/>
                  </a:moveTo>
                  <a:lnTo>
                    <a:pt x="5767423" y="5135838"/>
                  </a:lnTo>
                  <a:lnTo>
                    <a:pt x="6941584" y="5523467"/>
                  </a:lnTo>
                  <a:close/>
                  <a:moveTo>
                    <a:pt x="4664861" y="5046124"/>
                  </a:moveTo>
                  <a:lnTo>
                    <a:pt x="3925694" y="6768706"/>
                  </a:lnTo>
                  <a:lnTo>
                    <a:pt x="4048326" y="6933039"/>
                  </a:lnTo>
                  <a:lnTo>
                    <a:pt x="4046507" y="6924360"/>
                  </a:lnTo>
                  <a:close/>
                  <a:moveTo>
                    <a:pt x="5879326" y="4986530"/>
                  </a:moveTo>
                  <a:lnTo>
                    <a:pt x="4653621" y="5606178"/>
                  </a:lnTo>
                  <a:lnTo>
                    <a:pt x="4645394" y="5752201"/>
                  </a:lnTo>
                  <a:close/>
                  <a:moveTo>
                    <a:pt x="5991471" y="4957034"/>
                  </a:moveTo>
                  <a:lnTo>
                    <a:pt x="5876586" y="5028317"/>
                  </a:lnTo>
                  <a:lnTo>
                    <a:pt x="7111931" y="5559541"/>
                  </a:lnTo>
                  <a:close/>
                  <a:moveTo>
                    <a:pt x="6036042" y="4869221"/>
                  </a:moveTo>
                  <a:lnTo>
                    <a:pt x="4654071" y="5422539"/>
                  </a:lnTo>
                  <a:lnTo>
                    <a:pt x="4631415" y="5579284"/>
                  </a:lnTo>
                  <a:close/>
                  <a:moveTo>
                    <a:pt x="6133302" y="4858134"/>
                  </a:moveTo>
                  <a:lnTo>
                    <a:pt x="6002568" y="4924225"/>
                  </a:lnTo>
                  <a:lnTo>
                    <a:pt x="7285709" y="5614227"/>
                  </a:lnTo>
                  <a:close/>
                  <a:moveTo>
                    <a:pt x="4730034" y="4807749"/>
                  </a:moveTo>
                  <a:lnTo>
                    <a:pt x="3774533" y="6587874"/>
                  </a:lnTo>
                  <a:lnTo>
                    <a:pt x="3892174" y="6778124"/>
                  </a:lnTo>
                  <a:lnTo>
                    <a:pt x="3890517" y="6764211"/>
                  </a:lnTo>
                  <a:close/>
                  <a:moveTo>
                    <a:pt x="6292780" y="4766427"/>
                  </a:moveTo>
                  <a:lnTo>
                    <a:pt x="6145341" y="4825460"/>
                  </a:lnTo>
                  <a:lnTo>
                    <a:pt x="7465308" y="5691441"/>
                  </a:lnTo>
                  <a:close/>
                  <a:moveTo>
                    <a:pt x="6211240" y="4762344"/>
                  </a:moveTo>
                  <a:lnTo>
                    <a:pt x="4671603" y="5227775"/>
                  </a:lnTo>
                  <a:lnTo>
                    <a:pt x="4632441" y="5394442"/>
                  </a:lnTo>
                  <a:close/>
                  <a:moveTo>
                    <a:pt x="6470239" y="4684049"/>
                  </a:moveTo>
                  <a:lnTo>
                    <a:pt x="6306109" y="4733665"/>
                  </a:lnTo>
                  <a:lnTo>
                    <a:pt x="7645067" y="5789882"/>
                  </a:lnTo>
                  <a:close/>
                  <a:moveTo>
                    <a:pt x="6407185" y="4667573"/>
                  </a:moveTo>
                  <a:lnTo>
                    <a:pt x="4708353" y="5023119"/>
                  </a:lnTo>
                  <a:lnTo>
                    <a:pt x="4649900" y="5200638"/>
                  </a:lnTo>
                  <a:lnTo>
                    <a:pt x="4652275" y="5198104"/>
                  </a:lnTo>
                  <a:close/>
                  <a:moveTo>
                    <a:pt x="6666240" y="4613355"/>
                  </a:moveTo>
                  <a:lnTo>
                    <a:pt x="6482853" y="4651736"/>
                  </a:lnTo>
                  <a:lnTo>
                    <a:pt x="6486422" y="4652580"/>
                  </a:lnTo>
                  <a:lnTo>
                    <a:pt x="7826298" y="5913819"/>
                  </a:lnTo>
                  <a:close/>
                  <a:moveTo>
                    <a:pt x="6625769" y="4586966"/>
                  </a:moveTo>
                  <a:lnTo>
                    <a:pt x="4766459" y="4809359"/>
                  </a:lnTo>
                  <a:lnTo>
                    <a:pt x="4685991" y="4996883"/>
                  </a:lnTo>
                  <a:lnTo>
                    <a:pt x="4691719" y="4991762"/>
                  </a:lnTo>
                  <a:close/>
                  <a:moveTo>
                    <a:pt x="6880562" y="4556490"/>
                  </a:moveTo>
                  <a:lnTo>
                    <a:pt x="6677351" y="4580796"/>
                  </a:lnTo>
                  <a:lnTo>
                    <a:pt x="6685009" y="4583349"/>
                  </a:lnTo>
                  <a:lnTo>
                    <a:pt x="8004673" y="6062842"/>
                  </a:lnTo>
                  <a:close/>
                  <a:moveTo>
                    <a:pt x="6861760" y="4524247"/>
                  </a:moveTo>
                  <a:lnTo>
                    <a:pt x="4847826" y="4588295"/>
                  </a:lnTo>
                  <a:lnTo>
                    <a:pt x="4742823" y="4783921"/>
                  </a:lnTo>
                  <a:lnTo>
                    <a:pt x="4752634" y="4776542"/>
                  </a:lnTo>
                  <a:close/>
                  <a:moveTo>
                    <a:pt x="7113089" y="4516254"/>
                  </a:moveTo>
                  <a:lnTo>
                    <a:pt x="6890902" y="4523320"/>
                  </a:lnTo>
                  <a:lnTo>
                    <a:pt x="6902027" y="4528167"/>
                  </a:lnTo>
                  <a:lnTo>
                    <a:pt x="8176640" y="6236122"/>
                  </a:lnTo>
                  <a:close/>
                  <a:moveTo>
                    <a:pt x="4954819" y="4361273"/>
                  </a:moveTo>
                  <a:lnTo>
                    <a:pt x="3631241" y="6381984"/>
                  </a:lnTo>
                  <a:lnTo>
                    <a:pt x="4716335" y="8536434"/>
                  </a:lnTo>
                  <a:lnTo>
                    <a:pt x="4957362" y="8549828"/>
                  </a:lnTo>
                  <a:lnTo>
                    <a:pt x="4942681" y="8541939"/>
                  </a:lnTo>
                  <a:lnTo>
                    <a:pt x="3740369" y="6597651"/>
                  </a:lnTo>
                  <a:cubicBezTo>
                    <a:pt x="3737109" y="6592482"/>
                    <a:pt x="3736997" y="6585964"/>
                    <a:pt x="3739807" y="6580569"/>
                  </a:cubicBezTo>
                  <a:lnTo>
                    <a:pt x="4822428" y="4563569"/>
                  </a:lnTo>
                  <a:cubicBezTo>
                    <a:pt x="4825349" y="4558175"/>
                    <a:pt x="4830856" y="4554804"/>
                    <a:pt x="4836925" y="4554579"/>
                  </a:cubicBezTo>
                  <a:lnTo>
                    <a:pt x="7121856" y="4481976"/>
                  </a:lnTo>
                  <a:cubicBezTo>
                    <a:pt x="7127475" y="4481639"/>
                    <a:pt x="7132758" y="4484224"/>
                    <a:pt x="7136129" y="4488720"/>
                  </a:cubicBezTo>
                  <a:cubicBezTo>
                    <a:pt x="7136467" y="4489169"/>
                    <a:pt x="7136691" y="4489507"/>
                    <a:pt x="7136916" y="4489956"/>
                  </a:cubicBezTo>
                  <a:lnTo>
                    <a:pt x="8339228" y="6434356"/>
                  </a:lnTo>
                  <a:cubicBezTo>
                    <a:pt x="8342376" y="6439526"/>
                    <a:pt x="8342600" y="6446044"/>
                    <a:pt x="8339790" y="6451437"/>
                  </a:cubicBezTo>
                  <a:lnTo>
                    <a:pt x="7257481" y="8467859"/>
                  </a:lnTo>
                  <a:lnTo>
                    <a:pt x="8448468" y="6649574"/>
                  </a:lnTo>
                  <a:lnTo>
                    <a:pt x="7363375" y="4495126"/>
                  </a:lnTo>
                  <a:close/>
                  <a:moveTo>
                    <a:pt x="4946839" y="4326883"/>
                  </a:moveTo>
                  <a:lnTo>
                    <a:pt x="7375064" y="4461747"/>
                  </a:lnTo>
                  <a:cubicBezTo>
                    <a:pt x="7380233" y="4461971"/>
                    <a:pt x="7384841" y="4464444"/>
                    <a:pt x="7387875" y="4468490"/>
                  </a:cubicBezTo>
                  <a:cubicBezTo>
                    <a:pt x="7388438" y="4469276"/>
                    <a:pt x="7389000" y="4470176"/>
                    <a:pt x="7389449" y="4471074"/>
                  </a:cubicBezTo>
                  <a:lnTo>
                    <a:pt x="8483421" y="6643168"/>
                  </a:lnTo>
                  <a:cubicBezTo>
                    <a:pt x="8486118" y="6648563"/>
                    <a:pt x="8485780" y="6655081"/>
                    <a:pt x="8482410" y="6660138"/>
                  </a:cubicBezTo>
                  <a:lnTo>
                    <a:pt x="7148043" y="8697258"/>
                  </a:lnTo>
                  <a:cubicBezTo>
                    <a:pt x="7144670" y="8702316"/>
                    <a:pt x="7138939" y="8705238"/>
                    <a:pt x="7132871" y="8704900"/>
                  </a:cubicBezTo>
                  <a:lnTo>
                    <a:pt x="4704646" y="8570037"/>
                  </a:lnTo>
                  <a:cubicBezTo>
                    <a:pt x="4698579" y="8569699"/>
                    <a:pt x="4693183" y="8566216"/>
                    <a:pt x="4690374" y="8560707"/>
                  </a:cubicBezTo>
                  <a:lnTo>
                    <a:pt x="3596401" y="6388614"/>
                  </a:lnTo>
                  <a:cubicBezTo>
                    <a:pt x="3593704" y="6383220"/>
                    <a:pt x="3594041" y="6376701"/>
                    <a:pt x="3597414" y="6371644"/>
                  </a:cubicBezTo>
                  <a:lnTo>
                    <a:pt x="4931667" y="4334524"/>
                  </a:lnTo>
                  <a:cubicBezTo>
                    <a:pt x="4935037" y="4329468"/>
                    <a:pt x="4940772" y="4326544"/>
                    <a:pt x="4946839" y="4326883"/>
                  </a:cubicBezTo>
                  <a:close/>
                  <a:moveTo>
                    <a:pt x="5089233" y="4130770"/>
                  </a:moveTo>
                  <a:lnTo>
                    <a:pt x="3498401" y="6150581"/>
                  </a:lnTo>
                  <a:lnTo>
                    <a:pt x="4449079" y="8535648"/>
                  </a:lnTo>
                  <a:lnTo>
                    <a:pt x="6990476" y="8900904"/>
                  </a:lnTo>
                  <a:lnTo>
                    <a:pt x="8581308" y="6881092"/>
                  </a:lnTo>
                  <a:lnTo>
                    <a:pt x="7630631" y="4496026"/>
                  </a:lnTo>
                  <a:close/>
                  <a:moveTo>
                    <a:pt x="5084400" y="4095592"/>
                  </a:moveTo>
                  <a:lnTo>
                    <a:pt x="7645240" y="4463658"/>
                  </a:lnTo>
                  <a:cubicBezTo>
                    <a:pt x="7649736" y="4464332"/>
                    <a:pt x="7653781" y="4466806"/>
                    <a:pt x="7656479" y="4470400"/>
                  </a:cubicBezTo>
                  <a:cubicBezTo>
                    <a:pt x="7657378" y="4471638"/>
                    <a:pt x="7658053" y="4472874"/>
                    <a:pt x="7658615" y="4474335"/>
                  </a:cubicBezTo>
                  <a:lnTo>
                    <a:pt x="8616598" y="6877719"/>
                  </a:lnTo>
                  <a:cubicBezTo>
                    <a:pt x="8618846" y="6883340"/>
                    <a:pt x="8617947" y="6889745"/>
                    <a:pt x="8614124" y="6894579"/>
                  </a:cubicBezTo>
                  <a:lnTo>
                    <a:pt x="7011154" y="8929675"/>
                  </a:lnTo>
                  <a:cubicBezTo>
                    <a:pt x="7007446" y="8934507"/>
                    <a:pt x="7001376" y="8936868"/>
                    <a:pt x="6995308" y="8935969"/>
                  </a:cubicBezTo>
                  <a:lnTo>
                    <a:pt x="4434467" y="8567903"/>
                  </a:lnTo>
                  <a:cubicBezTo>
                    <a:pt x="4428400" y="8567004"/>
                    <a:pt x="4423341" y="8562957"/>
                    <a:pt x="4421094" y="8557338"/>
                  </a:cubicBezTo>
                  <a:lnTo>
                    <a:pt x="3463111" y="6153952"/>
                  </a:lnTo>
                  <a:cubicBezTo>
                    <a:pt x="3460864" y="6148332"/>
                    <a:pt x="3461761" y="6141929"/>
                    <a:pt x="3465582" y="6137094"/>
                  </a:cubicBezTo>
                  <a:lnTo>
                    <a:pt x="5068553" y="4101886"/>
                  </a:lnTo>
                  <a:cubicBezTo>
                    <a:pt x="5072262" y="4097052"/>
                    <a:pt x="5078330" y="4094693"/>
                    <a:pt x="5084400" y="4095592"/>
                  </a:cubicBezTo>
                  <a:close/>
                  <a:moveTo>
                    <a:pt x="5253206" y="3898802"/>
                  </a:moveTo>
                  <a:lnTo>
                    <a:pt x="3379158" y="5892764"/>
                  </a:lnTo>
                  <a:lnTo>
                    <a:pt x="4165864" y="8509798"/>
                  </a:lnTo>
                  <a:lnTo>
                    <a:pt x="6826504" y="9132869"/>
                  </a:lnTo>
                  <a:lnTo>
                    <a:pt x="8700550" y="7138906"/>
                  </a:lnTo>
                  <a:lnTo>
                    <a:pt x="7913845" y="4521872"/>
                  </a:lnTo>
                  <a:close/>
                  <a:moveTo>
                    <a:pt x="5251407" y="3863400"/>
                  </a:moveTo>
                  <a:lnTo>
                    <a:pt x="7931266" y="4490967"/>
                  </a:lnTo>
                  <a:cubicBezTo>
                    <a:pt x="7935199" y="4491866"/>
                    <a:pt x="7938681" y="4494225"/>
                    <a:pt x="7941042" y="4497373"/>
                  </a:cubicBezTo>
                  <a:cubicBezTo>
                    <a:pt x="7942166" y="4498945"/>
                    <a:pt x="7943177" y="4500743"/>
                    <a:pt x="7943740" y="4502656"/>
                  </a:cubicBezTo>
                  <a:lnTo>
                    <a:pt x="8736066" y="7138456"/>
                  </a:lnTo>
                  <a:cubicBezTo>
                    <a:pt x="8737750" y="7144299"/>
                    <a:pt x="8736290" y="7150593"/>
                    <a:pt x="8732131" y="7154977"/>
                  </a:cubicBezTo>
                  <a:lnTo>
                    <a:pt x="6844711" y="9163326"/>
                  </a:lnTo>
                  <a:cubicBezTo>
                    <a:pt x="6840552" y="9167708"/>
                    <a:pt x="6834370" y="9169618"/>
                    <a:pt x="6828414" y="9168270"/>
                  </a:cubicBezTo>
                  <a:lnTo>
                    <a:pt x="4148557" y="8540703"/>
                  </a:lnTo>
                  <a:cubicBezTo>
                    <a:pt x="4142601" y="8539356"/>
                    <a:pt x="4137880" y="8534860"/>
                    <a:pt x="4136082" y="8529016"/>
                  </a:cubicBezTo>
                  <a:lnTo>
                    <a:pt x="3343756" y="5893214"/>
                  </a:lnTo>
                  <a:cubicBezTo>
                    <a:pt x="3342070" y="5887369"/>
                    <a:pt x="3343532" y="5881076"/>
                    <a:pt x="3347689" y="5876693"/>
                  </a:cubicBezTo>
                  <a:lnTo>
                    <a:pt x="5235111" y="3868344"/>
                  </a:lnTo>
                  <a:cubicBezTo>
                    <a:pt x="5239269" y="3863962"/>
                    <a:pt x="5245450" y="3862052"/>
                    <a:pt x="5251407" y="3863400"/>
                  </a:cubicBezTo>
                  <a:close/>
                  <a:moveTo>
                    <a:pt x="5448532" y="3668186"/>
                  </a:moveTo>
                  <a:lnTo>
                    <a:pt x="3276661" y="5608427"/>
                  </a:lnTo>
                  <a:lnTo>
                    <a:pt x="3868038" y="8455965"/>
                  </a:lnTo>
                  <a:lnTo>
                    <a:pt x="6631175" y="9363376"/>
                  </a:lnTo>
                  <a:lnTo>
                    <a:pt x="8803048" y="7423245"/>
                  </a:lnTo>
                  <a:lnTo>
                    <a:pt x="8211668" y="4575707"/>
                  </a:lnTo>
                  <a:close/>
                  <a:moveTo>
                    <a:pt x="5449655" y="3632784"/>
                  </a:moveTo>
                  <a:lnTo>
                    <a:pt x="8231561" y="4546375"/>
                  </a:lnTo>
                  <a:cubicBezTo>
                    <a:pt x="8235046" y="4547386"/>
                    <a:pt x="8237968" y="4549521"/>
                    <a:pt x="8240102" y="4552331"/>
                  </a:cubicBezTo>
                  <a:cubicBezTo>
                    <a:pt x="8241564" y="4554241"/>
                    <a:pt x="8242576" y="4556602"/>
                    <a:pt x="8243138" y="4559073"/>
                  </a:cubicBezTo>
                  <a:lnTo>
                    <a:pt x="8838450" y="7425942"/>
                  </a:lnTo>
                  <a:cubicBezTo>
                    <a:pt x="8839685" y="7431900"/>
                    <a:pt x="8837663" y="7438080"/>
                    <a:pt x="8833167" y="7442125"/>
                  </a:cubicBezTo>
                  <a:lnTo>
                    <a:pt x="6646573" y="9395405"/>
                  </a:lnTo>
                  <a:cubicBezTo>
                    <a:pt x="6642077" y="9399451"/>
                    <a:pt x="6635671" y="9400800"/>
                    <a:pt x="6629939" y="9398890"/>
                  </a:cubicBezTo>
                  <a:lnTo>
                    <a:pt x="3848035" y="8485299"/>
                  </a:lnTo>
                  <a:cubicBezTo>
                    <a:pt x="3842302" y="8483389"/>
                    <a:pt x="3837920" y="8478555"/>
                    <a:pt x="3836682" y="8472599"/>
                  </a:cubicBezTo>
                  <a:lnTo>
                    <a:pt x="3241259" y="5605729"/>
                  </a:lnTo>
                  <a:cubicBezTo>
                    <a:pt x="3240024" y="5599774"/>
                    <a:pt x="3242046" y="5593592"/>
                    <a:pt x="3246542" y="5589546"/>
                  </a:cubicBezTo>
                  <a:lnTo>
                    <a:pt x="5433024" y="3636267"/>
                  </a:lnTo>
                  <a:cubicBezTo>
                    <a:pt x="5437520" y="3632221"/>
                    <a:pt x="5443924" y="3630873"/>
                    <a:pt x="5449655" y="3632784"/>
                  </a:cubicBezTo>
                  <a:close/>
                  <a:moveTo>
                    <a:pt x="5677126" y="3441951"/>
                  </a:moveTo>
                  <a:lnTo>
                    <a:pt x="3194504" y="5297568"/>
                  </a:lnTo>
                  <a:lnTo>
                    <a:pt x="3557290" y="8371451"/>
                  </a:lnTo>
                  <a:lnTo>
                    <a:pt x="6402694" y="9589722"/>
                  </a:lnTo>
                  <a:lnTo>
                    <a:pt x="8885315" y="7734218"/>
                  </a:lnTo>
                  <a:lnTo>
                    <a:pt x="8522530" y="4660333"/>
                  </a:lnTo>
                  <a:close/>
                  <a:moveTo>
                    <a:pt x="5681395" y="3406662"/>
                  </a:moveTo>
                  <a:lnTo>
                    <a:pt x="8544895" y="4632800"/>
                  </a:lnTo>
                  <a:cubicBezTo>
                    <a:pt x="8547704" y="4634035"/>
                    <a:pt x="8550065" y="4635946"/>
                    <a:pt x="8551864" y="4638307"/>
                  </a:cubicBezTo>
                  <a:cubicBezTo>
                    <a:pt x="8553662" y="4640666"/>
                    <a:pt x="8554785" y="4643476"/>
                    <a:pt x="8555122" y="4646510"/>
                  </a:cubicBezTo>
                  <a:lnTo>
                    <a:pt x="8920266" y="7739951"/>
                  </a:lnTo>
                  <a:cubicBezTo>
                    <a:pt x="8920941" y="7746019"/>
                    <a:pt x="8918468" y="7751977"/>
                    <a:pt x="8913523" y="7755572"/>
                  </a:cubicBezTo>
                  <a:lnTo>
                    <a:pt x="6415168" y="9622989"/>
                  </a:lnTo>
                  <a:cubicBezTo>
                    <a:pt x="6410336" y="9626585"/>
                    <a:pt x="6403817" y="9627370"/>
                    <a:pt x="6398198" y="9625011"/>
                  </a:cubicBezTo>
                  <a:lnTo>
                    <a:pt x="3534700" y="8398873"/>
                  </a:lnTo>
                  <a:cubicBezTo>
                    <a:pt x="3529081" y="8396400"/>
                    <a:pt x="3525148" y="8391231"/>
                    <a:pt x="3524473" y="8385161"/>
                  </a:cubicBezTo>
                  <a:lnTo>
                    <a:pt x="3159329" y="5291721"/>
                  </a:lnTo>
                  <a:cubicBezTo>
                    <a:pt x="3158654" y="5285653"/>
                    <a:pt x="3161239" y="5279696"/>
                    <a:pt x="3166072" y="5276102"/>
                  </a:cubicBezTo>
                  <a:lnTo>
                    <a:pt x="5664425" y="3408684"/>
                  </a:lnTo>
                  <a:cubicBezTo>
                    <a:pt x="5669258" y="3405088"/>
                    <a:pt x="5675776" y="3404301"/>
                    <a:pt x="5681395" y="3406662"/>
                  </a:cubicBezTo>
                  <a:close/>
                  <a:moveTo>
                    <a:pt x="5940335" y="3223244"/>
                  </a:moveTo>
                  <a:lnTo>
                    <a:pt x="3136177" y="4960293"/>
                  </a:lnTo>
                  <a:lnTo>
                    <a:pt x="3235752" y="8252882"/>
                  </a:lnTo>
                  <a:lnTo>
                    <a:pt x="6139372" y="9808424"/>
                  </a:lnTo>
                  <a:lnTo>
                    <a:pt x="8943532" y="8071377"/>
                  </a:lnTo>
                  <a:lnTo>
                    <a:pt x="8843956" y="4778788"/>
                  </a:lnTo>
                  <a:close/>
                  <a:moveTo>
                    <a:pt x="5947864" y="3188405"/>
                  </a:moveTo>
                  <a:lnTo>
                    <a:pt x="8868794" y="4753277"/>
                  </a:lnTo>
                  <a:cubicBezTo>
                    <a:pt x="8871043" y="4754625"/>
                    <a:pt x="8872953" y="4756311"/>
                    <a:pt x="8874413" y="4758222"/>
                  </a:cubicBezTo>
                  <a:cubicBezTo>
                    <a:pt x="8876436" y="4761031"/>
                    <a:pt x="8877673" y="4764402"/>
                    <a:pt x="8877785" y="4767886"/>
                  </a:cubicBezTo>
                  <a:lnTo>
                    <a:pt x="8977921" y="8080143"/>
                  </a:lnTo>
                  <a:cubicBezTo>
                    <a:pt x="8978145" y="8086212"/>
                    <a:pt x="8974999" y="8091944"/>
                    <a:pt x="8969830" y="8095090"/>
                  </a:cubicBezTo>
                  <a:lnTo>
                    <a:pt x="6148924" y="9842478"/>
                  </a:lnTo>
                  <a:cubicBezTo>
                    <a:pt x="6143755" y="9845736"/>
                    <a:pt x="6137237" y="9845850"/>
                    <a:pt x="6131842" y="9843040"/>
                  </a:cubicBezTo>
                  <a:lnTo>
                    <a:pt x="3210915" y="8278168"/>
                  </a:lnTo>
                  <a:cubicBezTo>
                    <a:pt x="3205519" y="8275247"/>
                    <a:pt x="3202149" y="8269740"/>
                    <a:pt x="3201922" y="8263670"/>
                  </a:cubicBezTo>
                  <a:lnTo>
                    <a:pt x="3101787" y="4951413"/>
                  </a:lnTo>
                  <a:cubicBezTo>
                    <a:pt x="3101563" y="4945345"/>
                    <a:pt x="3104709" y="4939614"/>
                    <a:pt x="3109879" y="4936354"/>
                  </a:cubicBezTo>
                  <a:lnTo>
                    <a:pt x="5930782" y="3188968"/>
                  </a:lnTo>
                  <a:cubicBezTo>
                    <a:pt x="5935951" y="3185708"/>
                    <a:pt x="5942471" y="3185596"/>
                    <a:pt x="5947864" y="3188405"/>
                  </a:cubicBezTo>
                  <a:close/>
                  <a:moveTo>
                    <a:pt x="6239733" y="3015892"/>
                  </a:moveTo>
                  <a:lnTo>
                    <a:pt x="3105835" y="4597284"/>
                  </a:lnTo>
                  <a:lnTo>
                    <a:pt x="2906010" y="8097225"/>
                  </a:lnTo>
                  <a:lnTo>
                    <a:pt x="5840087" y="10015778"/>
                  </a:lnTo>
                  <a:lnTo>
                    <a:pt x="8973875" y="8434387"/>
                  </a:lnTo>
                  <a:lnTo>
                    <a:pt x="9173700" y="4934444"/>
                  </a:lnTo>
                  <a:close/>
                  <a:moveTo>
                    <a:pt x="6233215" y="2980939"/>
                  </a:moveTo>
                  <a:cubicBezTo>
                    <a:pt x="6238610" y="2978242"/>
                    <a:pt x="6245128" y="2978580"/>
                    <a:pt x="6250187" y="2981839"/>
                  </a:cubicBezTo>
                  <a:lnTo>
                    <a:pt x="9200672" y="4911292"/>
                  </a:lnTo>
                  <a:cubicBezTo>
                    <a:pt x="9202359" y="4912415"/>
                    <a:pt x="9203819" y="4913765"/>
                    <a:pt x="9205056" y="4915337"/>
                  </a:cubicBezTo>
                  <a:cubicBezTo>
                    <a:pt x="9207415" y="4918485"/>
                    <a:pt x="9208653" y="4922418"/>
                    <a:pt x="9208427" y="4926465"/>
                  </a:cubicBezTo>
                  <a:lnTo>
                    <a:pt x="9007479" y="8446074"/>
                  </a:lnTo>
                  <a:cubicBezTo>
                    <a:pt x="9007142" y="8452144"/>
                    <a:pt x="9003546" y="8457537"/>
                    <a:pt x="8998153" y="8460347"/>
                  </a:cubicBezTo>
                  <a:lnTo>
                    <a:pt x="5846605" y="10050617"/>
                  </a:lnTo>
                  <a:cubicBezTo>
                    <a:pt x="5841210" y="10053315"/>
                    <a:pt x="5834693" y="10052978"/>
                    <a:pt x="5829636" y="10049718"/>
                  </a:cubicBezTo>
                  <a:lnTo>
                    <a:pt x="2879037" y="8120377"/>
                  </a:lnTo>
                  <a:cubicBezTo>
                    <a:pt x="2873981" y="8117007"/>
                    <a:pt x="2870947" y="8111275"/>
                    <a:pt x="2871395" y="8105093"/>
                  </a:cubicBezTo>
                  <a:lnTo>
                    <a:pt x="3072343" y="4585483"/>
                  </a:lnTo>
                  <a:cubicBezTo>
                    <a:pt x="3072679" y="4579415"/>
                    <a:pt x="3076276" y="4574020"/>
                    <a:pt x="3081671" y="4571210"/>
                  </a:cubicBezTo>
                  <a:close/>
                  <a:moveTo>
                    <a:pt x="6576442" y="2823937"/>
                  </a:moveTo>
                  <a:lnTo>
                    <a:pt x="3107294" y="4209776"/>
                  </a:lnTo>
                  <a:lnTo>
                    <a:pt x="2570760" y="7901563"/>
                  </a:lnTo>
                  <a:lnTo>
                    <a:pt x="5503265" y="10207623"/>
                  </a:lnTo>
                  <a:lnTo>
                    <a:pt x="8972413" y="8821784"/>
                  </a:lnTo>
                  <a:lnTo>
                    <a:pt x="9508948" y="5129997"/>
                  </a:lnTo>
                  <a:close/>
                  <a:moveTo>
                    <a:pt x="6572959" y="2788647"/>
                  </a:moveTo>
                  <a:cubicBezTo>
                    <a:pt x="6578579" y="2786398"/>
                    <a:pt x="6584985" y="2787298"/>
                    <a:pt x="6589817" y="2791120"/>
                  </a:cubicBezTo>
                  <a:lnTo>
                    <a:pt x="9537829" y="5109318"/>
                  </a:lnTo>
                  <a:cubicBezTo>
                    <a:pt x="9538955" y="5110217"/>
                    <a:pt x="9539966" y="5111340"/>
                    <a:pt x="9540865" y="5112464"/>
                  </a:cubicBezTo>
                  <a:cubicBezTo>
                    <a:pt x="9543563" y="5116061"/>
                    <a:pt x="9544686" y="5120556"/>
                    <a:pt x="9544124" y="5125164"/>
                  </a:cubicBezTo>
                  <a:lnTo>
                    <a:pt x="9004781" y="8836507"/>
                  </a:lnTo>
                  <a:cubicBezTo>
                    <a:pt x="9003881" y="8842575"/>
                    <a:pt x="8999836" y="8847633"/>
                    <a:pt x="8994217" y="8849880"/>
                  </a:cubicBezTo>
                  <a:lnTo>
                    <a:pt x="5506861" y="10243024"/>
                  </a:lnTo>
                  <a:cubicBezTo>
                    <a:pt x="5501242" y="10245273"/>
                    <a:pt x="5494836" y="10244374"/>
                    <a:pt x="5490003" y="10240553"/>
                  </a:cubicBezTo>
                  <a:lnTo>
                    <a:pt x="2541989" y="7922354"/>
                  </a:lnTo>
                  <a:cubicBezTo>
                    <a:pt x="2537269" y="7918645"/>
                    <a:pt x="2534796" y="7912575"/>
                    <a:pt x="2535695" y="7906507"/>
                  </a:cubicBezTo>
                  <a:lnTo>
                    <a:pt x="3075038" y="4195165"/>
                  </a:lnTo>
                  <a:cubicBezTo>
                    <a:pt x="3075937" y="4189097"/>
                    <a:pt x="3079985" y="4184040"/>
                    <a:pt x="3085604" y="4181791"/>
                  </a:cubicBezTo>
                  <a:close/>
                  <a:moveTo>
                    <a:pt x="6951029" y="2651762"/>
                  </a:moveTo>
                  <a:lnTo>
                    <a:pt x="3144833" y="3799229"/>
                  </a:lnTo>
                  <a:lnTo>
                    <a:pt x="2233714" y="7663304"/>
                  </a:lnTo>
                  <a:lnTo>
                    <a:pt x="5128681" y="10379913"/>
                  </a:lnTo>
                  <a:lnTo>
                    <a:pt x="8934879" y="9232446"/>
                  </a:lnTo>
                  <a:lnTo>
                    <a:pt x="9845997" y="5368370"/>
                  </a:lnTo>
                  <a:close/>
                  <a:moveTo>
                    <a:pt x="6950693" y="2616360"/>
                  </a:moveTo>
                  <a:cubicBezTo>
                    <a:pt x="6956536" y="2614562"/>
                    <a:pt x="6962831" y="2616134"/>
                    <a:pt x="6967214" y="2620293"/>
                  </a:cubicBezTo>
                  <a:lnTo>
                    <a:pt x="9876567" y="5350277"/>
                  </a:lnTo>
                  <a:cubicBezTo>
                    <a:pt x="9877241" y="5351061"/>
                    <a:pt x="9877914" y="5351736"/>
                    <a:pt x="9878477" y="5352523"/>
                  </a:cubicBezTo>
                  <a:cubicBezTo>
                    <a:pt x="9881511" y="5356569"/>
                    <a:pt x="9882636" y="5361627"/>
                    <a:pt x="9881399" y="5366684"/>
                  </a:cubicBezTo>
                  <a:lnTo>
                    <a:pt x="8965673" y="9249865"/>
                  </a:lnTo>
                  <a:cubicBezTo>
                    <a:pt x="8964324" y="9255822"/>
                    <a:pt x="8959828" y="9260542"/>
                    <a:pt x="8953984" y="9262228"/>
                  </a:cubicBezTo>
                  <a:lnTo>
                    <a:pt x="5129019" y="10415314"/>
                  </a:lnTo>
                  <a:cubicBezTo>
                    <a:pt x="5123174" y="10417113"/>
                    <a:pt x="5116882" y="10415539"/>
                    <a:pt x="5112386" y="10411381"/>
                  </a:cubicBezTo>
                  <a:lnTo>
                    <a:pt x="2203258" y="7681286"/>
                  </a:lnTo>
                  <a:cubicBezTo>
                    <a:pt x="2198762" y="7677126"/>
                    <a:pt x="2196964" y="7670832"/>
                    <a:pt x="2198312" y="7664989"/>
                  </a:cubicBezTo>
                  <a:lnTo>
                    <a:pt x="3114039" y="3781808"/>
                  </a:lnTo>
                  <a:cubicBezTo>
                    <a:pt x="3115387" y="3775852"/>
                    <a:pt x="3119883" y="3771132"/>
                    <a:pt x="3125726" y="3769446"/>
                  </a:cubicBezTo>
                  <a:close/>
                  <a:moveTo>
                    <a:pt x="7364163" y="2504085"/>
                  </a:moveTo>
                  <a:lnTo>
                    <a:pt x="3222829" y="3367439"/>
                  </a:lnTo>
                  <a:lnTo>
                    <a:pt x="1898578" y="7379190"/>
                  </a:lnTo>
                  <a:lnTo>
                    <a:pt x="4715549" y="10527588"/>
                  </a:lnTo>
                  <a:lnTo>
                    <a:pt x="8856882" y="9664235"/>
                  </a:lnTo>
                  <a:lnTo>
                    <a:pt x="10181133" y="5652484"/>
                  </a:lnTo>
                  <a:close/>
                  <a:moveTo>
                    <a:pt x="7366748" y="2468684"/>
                  </a:moveTo>
                  <a:cubicBezTo>
                    <a:pt x="7372704" y="2467448"/>
                    <a:pt x="7378886" y="2469470"/>
                    <a:pt x="7382931" y="2473967"/>
                  </a:cubicBezTo>
                  <a:lnTo>
                    <a:pt x="10213053" y="5637086"/>
                  </a:lnTo>
                  <a:cubicBezTo>
                    <a:pt x="10213501" y="5637537"/>
                    <a:pt x="10213838" y="5637872"/>
                    <a:pt x="10214064" y="5638323"/>
                  </a:cubicBezTo>
                  <a:cubicBezTo>
                    <a:pt x="10217435" y="5642705"/>
                    <a:pt x="10218333" y="5648551"/>
                    <a:pt x="10216535" y="5653832"/>
                  </a:cubicBezTo>
                  <a:lnTo>
                    <a:pt x="8886102" y="9684240"/>
                  </a:lnTo>
                  <a:cubicBezTo>
                    <a:pt x="8884191" y="9689972"/>
                    <a:pt x="8879359" y="9694355"/>
                    <a:pt x="8873403" y="9695591"/>
                  </a:cubicBezTo>
                  <a:lnTo>
                    <a:pt x="4712851" y="10562992"/>
                  </a:lnTo>
                  <a:cubicBezTo>
                    <a:pt x="4706895" y="10564227"/>
                    <a:pt x="4700714" y="10562205"/>
                    <a:pt x="4696668" y="10557709"/>
                  </a:cubicBezTo>
                  <a:lnTo>
                    <a:pt x="1866546" y="7394588"/>
                  </a:lnTo>
                  <a:cubicBezTo>
                    <a:pt x="1862501" y="7390092"/>
                    <a:pt x="1861153" y="7383686"/>
                    <a:pt x="1863064" y="7377842"/>
                  </a:cubicBezTo>
                  <a:lnTo>
                    <a:pt x="3193495" y="3347435"/>
                  </a:lnTo>
                  <a:cubicBezTo>
                    <a:pt x="3195406" y="3341590"/>
                    <a:pt x="3200240" y="3337320"/>
                    <a:pt x="3206195" y="3336082"/>
                  </a:cubicBezTo>
                  <a:close/>
                  <a:moveTo>
                    <a:pt x="7815845" y="2385854"/>
                  </a:moveTo>
                  <a:lnTo>
                    <a:pt x="3345666" y="2916992"/>
                  </a:lnTo>
                  <a:lnTo>
                    <a:pt x="1569733" y="7046975"/>
                  </a:lnTo>
                  <a:lnTo>
                    <a:pt x="4263977" y="10645819"/>
                  </a:lnTo>
                  <a:lnTo>
                    <a:pt x="8734155" y="10114679"/>
                  </a:lnTo>
                  <a:lnTo>
                    <a:pt x="10510089" y="5984810"/>
                  </a:lnTo>
                  <a:close/>
                  <a:moveTo>
                    <a:pt x="7821464" y="2350788"/>
                  </a:moveTo>
                  <a:cubicBezTo>
                    <a:pt x="7827532" y="2350116"/>
                    <a:pt x="7833489" y="2352587"/>
                    <a:pt x="7837084" y="2357533"/>
                  </a:cubicBezTo>
                  <a:lnTo>
                    <a:pt x="10543241" y="5972224"/>
                  </a:lnTo>
                  <a:cubicBezTo>
                    <a:pt x="10546838" y="5977056"/>
                    <a:pt x="10547625" y="5983574"/>
                    <a:pt x="10545266" y="5989194"/>
                  </a:cubicBezTo>
                  <a:lnTo>
                    <a:pt x="8761577" y="10137156"/>
                  </a:lnTo>
                  <a:cubicBezTo>
                    <a:pt x="8759218" y="10142775"/>
                    <a:pt x="8753935" y="10146596"/>
                    <a:pt x="8747979" y="10147383"/>
                  </a:cubicBezTo>
                  <a:lnTo>
                    <a:pt x="4258245" y="10680883"/>
                  </a:lnTo>
                  <a:cubicBezTo>
                    <a:pt x="4252178" y="10681558"/>
                    <a:pt x="4246220" y="10678972"/>
                    <a:pt x="4242624" y="10674140"/>
                  </a:cubicBezTo>
                  <a:lnTo>
                    <a:pt x="1536465" y="7059450"/>
                  </a:lnTo>
                  <a:cubicBezTo>
                    <a:pt x="1532869" y="7054617"/>
                    <a:pt x="1532084" y="7048099"/>
                    <a:pt x="1534443" y="7042480"/>
                  </a:cubicBezTo>
                  <a:lnTo>
                    <a:pt x="3318130" y="2894515"/>
                  </a:lnTo>
                  <a:cubicBezTo>
                    <a:pt x="3320491" y="2888896"/>
                    <a:pt x="3325774" y="2885075"/>
                    <a:pt x="3331730" y="2884288"/>
                  </a:cubicBezTo>
                  <a:close/>
                  <a:moveTo>
                    <a:pt x="8305514" y="2302574"/>
                  </a:moveTo>
                  <a:lnTo>
                    <a:pt x="3517618" y="2451036"/>
                  </a:lnTo>
                  <a:lnTo>
                    <a:pt x="1251903" y="6664297"/>
                  </a:lnTo>
                  <a:lnTo>
                    <a:pt x="3774197" y="10729095"/>
                  </a:lnTo>
                  <a:lnTo>
                    <a:pt x="8562093" y="10580633"/>
                  </a:lnTo>
                  <a:lnTo>
                    <a:pt x="10827807" y="6367372"/>
                  </a:lnTo>
                  <a:close/>
                  <a:moveTo>
                    <a:pt x="8314279" y="2268184"/>
                  </a:moveTo>
                  <a:cubicBezTo>
                    <a:pt x="8319898" y="2268071"/>
                    <a:pt x="8325181" y="2270655"/>
                    <a:pt x="8328441" y="2275038"/>
                  </a:cubicBezTo>
                  <a:cubicBezTo>
                    <a:pt x="8328778" y="2275377"/>
                    <a:pt x="8329002" y="2275825"/>
                    <a:pt x="8329226" y="2276274"/>
                  </a:cubicBezTo>
                  <a:lnTo>
                    <a:pt x="10861859" y="6357820"/>
                  </a:lnTo>
                  <a:cubicBezTo>
                    <a:pt x="10865120" y="6362989"/>
                    <a:pt x="10865232" y="6369508"/>
                    <a:pt x="10862422" y="6374902"/>
                  </a:cubicBezTo>
                  <a:lnTo>
                    <a:pt x="8587492" y="10605470"/>
                  </a:lnTo>
                  <a:cubicBezTo>
                    <a:pt x="8584570" y="10610865"/>
                    <a:pt x="8579063" y="10614237"/>
                    <a:pt x="8572993" y="10614461"/>
                  </a:cubicBezTo>
                  <a:lnTo>
                    <a:pt x="3765433" y="10763485"/>
                  </a:lnTo>
                  <a:cubicBezTo>
                    <a:pt x="3759363" y="10763710"/>
                    <a:pt x="3753743" y="10760676"/>
                    <a:pt x="3750371" y="10755393"/>
                  </a:cubicBezTo>
                  <a:lnTo>
                    <a:pt x="1217851" y="6673850"/>
                  </a:lnTo>
                  <a:cubicBezTo>
                    <a:pt x="1214591" y="6668681"/>
                    <a:pt x="1214479" y="6662161"/>
                    <a:pt x="1217289" y="6656767"/>
                  </a:cubicBezTo>
                  <a:lnTo>
                    <a:pt x="3492219" y="2426200"/>
                  </a:lnTo>
                  <a:cubicBezTo>
                    <a:pt x="3495141" y="2420805"/>
                    <a:pt x="3500648" y="2417433"/>
                    <a:pt x="3506718" y="2417208"/>
                  </a:cubicBezTo>
                  <a:close/>
                  <a:moveTo>
                    <a:pt x="3743066" y="1973056"/>
                  </a:moveTo>
                  <a:lnTo>
                    <a:pt x="950708" y="6229138"/>
                  </a:lnTo>
                  <a:lnTo>
                    <a:pt x="3247441" y="10771915"/>
                  </a:lnTo>
                  <a:lnTo>
                    <a:pt x="8336646" y="11058614"/>
                  </a:lnTo>
                  <a:lnTo>
                    <a:pt x="11129002" y="6802534"/>
                  </a:lnTo>
                  <a:lnTo>
                    <a:pt x="8832270" y="2259755"/>
                  </a:lnTo>
                  <a:close/>
                  <a:moveTo>
                    <a:pt x="3735199" y="1938442"/>
                  </a:moveTo>
                  <a:lnTo>
                    <a:pt x="8843957" y="2226263"/>
                  </a:lnTo>
                  <a:cubicBezTo>
                    <a:pt x="8849128" y="2226488"/>
                    <a:pt x="8853736" y="2229073"/>
                    <a:pt x="8856658" y="2233006"/>
                  </a:cubicBezTo>
                  <a:cubicBezTo>
                    <a:pt x="8857219" y="2233793"/>
                    <a:pt x="8857781" y="2234580"/>
                    <a:pt x="8858232" y="2235479"/>
                  </a:cubicBezTo>
                  <a:lnTo>
                    <a:pt x="11163843" y="6795902"/>
                  </a:lnTo>
                  <a:cubicBezTo>
                    <a:pt x="11166653" y="6801297"/>
                    <a:pt x="11166203" y="6807815"/>
                    <a:pt x="11162944" y="6812986"/>
                  </a:cubicBezTo>
                  <a:lnTo>
                    <a:pt x="8359684" y="11085586"/>
                  </a:lnTo>
                  <a:cubicBezTo>
                    <a:pt x="8356313" y="11090645"/>
                    <a:pt x="8350582" y="11093567"/>
                    <a:pt x="8344512" y="11093228"/>
                  </a:cubicBezTo>
                  <a:lnTo>
                    <a:pt x="3235753" y="10805406"/>
                  </a:lnTo>
                  <a:cubicBezTo>
                    <a:pt x="3229684" y="10805070"/>
                    <a:pt x="3224177" y="10801473"/>
                    <a:pt x="3221481" y="10796078"/>
                  </a:cubicBezTo>
                  <a:lnTo>
                    <a:pt x="915867" y="6235769"/>
                  </a:lnTo>
                  <a:cubicBezTo>
                    <a:pt x="913058" y="6230374"/>
                    <a:pt x="913508" y="6223855"/>
                    <a:pt x="916766" y="6218686"/>
                  </a:cubicBezTo>
                  <a:lnTo>
                    <a:pt x="3720028" y="1946083"/>
                  </a:lnTo>
                  <a:cubicBezTo>
                    <a:pt x="3723398" y="1941027"/>
                    <a:pt x="3729132" y="1938103"/>
                    <a:pt x="3735199" y="1938442"/>
                  </a:cubicBezTo>
                  <a:close/>
                  <a:moveTo>
                    <a:pt x="4026617" y="1487434"/>
                  </a:moveTo>
                  <a:lnTo>
                    <a:pt x="671763" y="5739919"/>
                  </a:lnTo>
                  <a:lnTo>
                    <a:pt x="2685057" y="10768432"/>
                  </a:lnTo>
                  <a:lnTo>
                    <a:pt x="8053091" y="11544234"/>
                  </a:lnTo>
                  <a:lnTo>
                    <a:pt x="11407945" y="7291752"/>
                  </a:lnTo>
                  <a:lnTo>
                    <a:pt x="9394650" y="2263239"/>
                  </a:lnTo>
                  <a:close/>
                  <a:moveTo>
                    <a:pt x="4021783" y="1452257"/>
                  </a:moveTo>
                  <a:lnTo>
                    <a:pt x="9409373" y="2230983"/>
                  </a:lnTo>
                  <a:cubicBezTo>
                    <a:pt x="9413757" y="2231546"/>
                    <a:pt x="9417802" y="2233905"/>
                    <a:pt x="9420500" y="2237501"/>
                  </a:cubicBezTo>
                  <a:cubicBezTo>
                    <a:pt x="9421399" y="2238625"/>
                    <a:pt x="9422074" y="2239975"/>
                    <a:pt x="9422635" y="2241322"/>
                  </a:cubicBezTo>
                  <a:lnTo>
                    <a:pt x="11443234" y="7288155"/>
                  </a:lnTo>
                  <a:cubicBezTo>
                    <a:pt x="11445483" y="7293774"/>
                    <a:pt x="11444584" y="7300293"/>
                    <a:pt x="11440761" y="7305013"/>
                  </a:cubicBezTo>
                  <a:lnTo>
                    <a:pt x="8073884" y="11573120"/>
                  </a:lnTo>
                  <a:cubicBezTo>
                    <a:pt x="8070063" y="11577952"/>
                    <a:pt x="8064107" y="11580313"/>
                    <a:pt x="8058037" y="11579412"/>
                  </a:cubicBezTo>
                  <a:lnTo>
                    <a:pt x="2670446" y="10800686"/>
                  </a:lnTo>
                  <a:cubicBezTo>
                    <a:pt x="2664378" y="10799786"/>
                    <a:pt x="2659320" y="10795741"/>
                    <a:pt x="2657073" y="10790122"/>
                  </a:cubicBezTo>
                  <a:lnTo>
                    <a:pt x="636474" y="5743514"/>
                  </a:lnTo>
                  <a:cubicBezTo>
                    <a:pt x="634226" y="5737895"/>
                    <a:pt x="635124" y="5731376"/>
                    <a:pt x="638946" y="5726657"/>
                  </a:cubicBezTo>
                  <a:lnTo>
                    <a:pt x="4005937" y="1458551"/>
                  </a:lnTo>
                  <a:cubicBezTo>
                    <a:pt x="4009645" y="1453719"/>
                    <a:pt x="4015715" y="1451358"/>
                    <a:pt x="4021783" y="1452257"/>
                  </a:cubicBezTo>
                  <a:close/>
                  <a:moveTo>
                    <a:pt x="4372092" y="998889"/>
                  </a:moveTo>
                  <a:lnTo>
                    <a:pt x="421590" y="5195630"/>
                  </a:lnTo>
                  <a:lnTo>
                    <a:pt x="2089408" y="10712576"/>
                  </a:lnTo>
                  <a:lnTo>
                    <a:pt x="7707727" y="12032782"/>
                  </a:lnTo>
                  <a:lnTo>
                    <a:pt x="11658116" y="7836040"/>
                  </a:lnTo>
                  <a:lnTo>
                    <a:pt x="9990299" y="2319095"/>
                  </a:lnTo>
                  <a:close/>
                  <a:moveTo>
                    <a:pt x="4370293" y="963375"/>
                  </a:moveTo>
                  <a:lnTo>
                    <a:pt x="10007719" y="2288189"/>
                  </a:lnTo>
                  <a:cubicBezTo>
                    <a:pt x="10011654" y="2289088"/>
                    <a:pt x="10015137" y="2291447"/>
                    <a:pt x="10017498" y="2294595"/>
                  </a:cubicBezTo>
                  <a:cubicBezTo>
                    <a:pt x="10018621" y="2296167"/>
                    <a:pt x="10019633" y="2297966"/>
                    <a:pt x="10020195" y="2299876"/>
                  </a:cubicBezTo>
                  <a:lnTo>
                    <a:pt x="11693632" y="7835703"/>
                  </a:lnTo>
                  <a:cubicBezTo>
                    <a:pt x="11695430" y="7841547"/>
                    <a:pt x="11693969" y="7847841"/>
                    <a:pt x="11689697" y="7852337"/>
                  </a:cubicBezTo>
                  <a:lnTo>
                    <a:pt x="7725708" y="12063462"/>
                  </a:lnTo>
                  <a:cubicBezTo>
                    <a:pt x="7721551" y="12067845"/>
                    <a:pt x="7715369" y="12069756"/>
                    <a:pt x="7709413" y="12068406"/>
                  </a:cubicBezTo>
                  <a:lnTo>
                    <a:pt x="2071987" y="10743482"/>
                  </a:lnTo>
                  <a:cubicBezTo>
                    <a:pt x="2066031" y="10742020"/>
                    <a:pt x="2061311" y="10737639"/>
                    <a:pt x="2059625" y="10731793"/>
                  </a:cubicBezTo>
                  <a:lnTo>
                    <a:pt x="386076" y="5195966"/>
                  </a:lnTo>
                  <a:cubicBezTo>
                    <a:pt x="384278" y="5190123"/>
                    <a:pt x="385850" y="5183829"/>
                    <a:pt x="390009" y="5179335"/>
                  </a:cubicBezTo>
                  <a:lnTo>
                    <a:pt x="4353999" y="968320"/>
                  </a:lnTo>
                  <a:cubicBezTo>
                    <a:pt x="4358156" y="963938"/>
                    <a:pt x="4364338" y="962028"/>
                    <a:pt x="4370293" y="963375"/>
                  </a:cubicBezTo>
                  <a:close/>
                  <a:moveTo>
                    <a:pt x="4783654" y="513156"/>
                  </a:moveTo>
                  <a:lnTo>
                    <a:pt x="206932" y="4595374"/>
                  </a:lnTo>
                  <a:lnTo>
                    <a:pt x="1463190" y="10598054"/>
                  </a:lnTo>
                  <a:lnTo>
                    <a:pt x="7296169" y="12518516"/>
                  </a:lnTo>
                  <a:lnTo>
                    <a:pt x="11872778" y="8436299"/>
                  </a:lnTo>
                  <a:lnTo>
                    <a:pt x="10616520" y="2433617"/>
                  </a:lnTo>
                  <a:close/>
                  <a:moveTo>
                    <a:pt x="4784889" y="477642"/>
                  </a:moveTo>
                  <a:lnTo>
                    <a:pt x="10636524" y="2404285"/>
                  </a:lnTo>
                  <a:cubicBezTo>
                    <a:pt x="10639896" y="2405521"/>
                    <a:pt x="10642818" y="2407543"/>
                    <a:pt x="10644841" y="2410353"/>
                  </a:cubicBezTo>
                  <a:cubicBezTo>
                    <a:pt x="10646303" y="2412264"/>
                    <a:pt x="10647314" y="2414625"/>
                    <a:pt x="10647875" y="2417096"/>
                  </a:cubicBezTo>
                  <a:lnTo>
                    <a:pt x="11908178" y="8438995"/>
                  </a:lnTo>
                  <a:cubicBezTo>
                    <a:pt x="11909415" y="8444952"/>
                    <a:pt x="11907393" y="8451132"/>
                    <a:pt x="11902897" y="8455180"/>
                  </a:cubicBezTo>
                  <a:lnTo>
                    <a:pt x="7311567" y="12550433"/>
                  </a:lnTo>
                  <a:cubicBezTo>
                    <a:pt x="7307071" y="12554480"/>
                    <a:pt x="7300665" y="12555828"/>
                    <a:pt x="7294933" y="12553917"/>
                  </a:cubicBezTo>
                  <a:lnTo>
                    <a:pt x="1443186" y="10627274"/>
                  </a:lnTo>
                  <a:cubicBezTo>
                    <a:pt x="1437453" y="10625364"/>
                    <a:pt x="1433071" y="10620531"/>
                    <a:pt x="1431834" y="10614576"/>
                  </a:cubicBezTo>
                  <a:lnTo>
                    <a:pt x="171531" y="4592677"/>
                  </a:lnTo>
                  <a:cubicBezTo>
                    <a:pt x="170295" y="4586719"/>
                    <a:pt x="172318" y="4580539"/>
                    <a:pt x="176813" y="4576492"/>
                  </a:cubicBezTo>
                  <a:lnTo>
                    <a:pt x="4768256" y="481124"/>
                  </a:lnTo>
                  <a:cubicBezTo>
                    <a:pt x="4772752" y="477079"/>
                    <a:pt x="4779158" y="475731"/>
                    <a:pt x="4784889" y="477642"/>
                  </a:cubicBezTo>
                  <a:close/>
                  <a:moveTo>
                    <a:pt x="5264892" y="36635"/>
                  </a:moveTo>
                  <a:lnTo>
                    <a:pt x="35204" y="3939260"/>
                  </a:lnTo>
                  <a:lnTo>
                    <a:pt x="810110" y="10418460"/>
                  </a:lnTo>
                  <a:lnTo>
                    <a:pt x="6814815" y="12995035"/>
                  </a:lnTo>
                  <a:lnTo>
                    <a:pt x="12044502" y="9092411"/>
                  </a:lnTo>
                  <a:lnTo>
                    <a:pt x="11269596" y="2613211"/>
                  </a:lnTo>
                  <a:close/>
                  <a:moveTo>
                    <a:pt x="5269387" y="1346"/>
                  </a:moveTo>
                  <a:lnTo>
                    <a:pt x="11292187" y="2585675"/>
                  </a:lnTo>
                  <a:cubicBezTo>
                    <a:pt x="11294885" y="2586913"/>
                    <a:pt x="11297244" y="2588824"/>
                    <a:pt x="11299042" y="2591182"/>
                  </a:cubicBezTo>
                  <a:cubicBezTo>
                    <a:pt x="11300841" y="2593543"/>
                    <a:pt x="11301964" y="2596353"/>
                    <a:pt x="11302301" y="2599387"/>
                  </a:cubicBezTo>
                  <a:lnTo>
                    <a:pt x="12079567" y="9098142"/>
                  </a:lnTo>
                  <a:cubicBezTo>
                    <a:pt x="12080354" y="9104212"/>
                    <a:pt x="12077771" y="9110168"/>
                    <a:pt x="12072824" y="9113876"/>
                  </a:cubicBezTo>
                  <a:lnTo>
                    <a:pt x="6827291" y="13028302"/>
                  </a:lnTo>
                  <a:cubicBezTo>
                    <a:pt x="6822459" y="13031899"/>
                    <a:pt x="6815940" y="13032684"/>
                    <a:pt x="6810433" y="13030325"/>
                  </a:cubicBezTo>
                  <a:lnTo>
                    <a:pt x="787633" y="10445884"/>
                  </a:lnTo>
                  <a:cubicBezTo>
                    <a:pt x="782014" y="10443523"/>
                    <a:pt x="778192" y="10438240"/>
                    <a:pt x="777405" y="10432284"/>
                  </a:cubicBezTo>
                  <a:lnTo>
                    <a:pt x="139" y="3933529"/>
                  </a:lnTo>
                  <a:cubicBezTo>
                    <a:pt x="-648" y="3927459"/>
                    <a:pt x="1937" y="3921503"/>
                    <a:pt x="6883" y="3917795"/>
                  </a:cubicBezTo>
                  <a:lnTo>
                    <a:pt x="5252417" y="3369"/>
                  </a:lnTo>
                  <a:cubicBezTo>
                    <a:pt x="5257250" y="-228"/>
                    <a:pt x="5263768" y="-1015"/>
                    <a:pt x="5269387" y="1346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chemeClr val="accent1">
                    <a:lumMod val="20000"/>
                    <a:lumOff val="80000"/>
                    <a:alpha val="0"/>
                  </a:schemeClr>
                </a:gs>
                <a:gs pos="42000">
                  <a:schemeClr val="accent1">
                    <a:lumMod val="40000"/>
                    <a:lumOff val="60000"/>
                  </a:schemeClr>
                </a:gs>
                <a:gs pos="26000">
                  <a:schemeClr val="accent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91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思源黑体 CN Regular" charset="-122"/>
                <a:cs typeface="+mn-cs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325" y="3395"/>
              <a:ext cx="9750" cy="3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kern="1200" cap="none" spc="0" normalizeH="0" baseline="0" noProof="0" dirty="0">
                  <a:ln w="12700">
                    <a:solidFill>
                      <a:prstClr val="white"/>
                    </a:solidFill>
                  </a:ln>
                  <a:noFill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程序设计综合实训</a:t>
              </a:r>
              <a:r>
                <a:rPr kumimoji="0" lang="en-US" altLang="zh-CN" sz="5400" b="0" i="0" kern="1200" cap="none" spc="0" normalizeH="0" baseline="0" noProof="0" dirty="0">
                  <a:ln w="12700">
                    <a:solidFill>
                      <a:prstClr val="white"/>
                    </a:solidFill>
                  </a:ln>
                  <a:noFill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A</a:t>
              </a:r>
              <a:endParaRPr kumimoji="0" lang="en-US" altLang="zh-CN" sz="5400" b="0" i="0" kern="1200" cap="none" spc="0" normalizeH="0" baseline="0" noProof="0" dirty="0">
                <a:ln w="12700">
                  <a:solidFill>
                    <a:prstClr val="white"/>
                  </a:solidFill>
                </a:ln>
                <a:noFill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  <a:p>
              <a:pPr marR="0" algn="ctr" defTabSz="6858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b="0" i="0" kern="1200" cap="none" spc="0" normalizeH="0" baseline="0" noProof="0" dirty="0">
                  <a:solidFill>
                    <a:prstClr val="white"/>
                  </a:solidFill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实验室管理系统</a:t>
              </a:r>
              <a:endParaRPr kumimoji="0" lang="zh-CN" altLang="en-US" sz="6600" b="0" i="0" kern="1200" cap="none" spc="0" normalizeH="0" baseline="0" noProof="0" dirty="0">
                <a:solidFill>
                  <a:prstClr val="white"/>
                </a:solidFill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7173" name="文本框 122"/>
            <p:cNvSpPr txBox="1"/>
            <p:nvPr/>
          </p:nvSpPr>
          <p:spPr>
            <a:xfrm>
              <a:off x="5057" y="8050"/>
              <a:ext cx="4286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defTabSz="685800">
                <a:buClrTx/>
                <a:buFontTx/>
              </a:pPr>
              <a:r>
                <a:rPr lang="zh-CN" altLang="en-US" sz="1200" baseline="0" dirty="0">
                  <a:solidFill>
                    <a:srgbClr val="FFFFFF"/>
                  </a:solidFill>
                  <a:latin typeface="Roboto"/>
                  <a:ea typeface="思源黑体 CN Regular" charset="-122"/>
                </a:rPr>
                <a:t>汇报人：</a:t>
              </a:r>
              <a:r>
                <a:rPr lang="en-US" altLang="zh-CN" sz="1200" baseline="0" dirty="0">
                  <a:solidFill>
                    <a:srgbClr val="FFFFFF"/>
                  </a:solidFill>
                  <a:latin typeface="Roboto"/>
                  <a:ea typeface="思源黑体 CN Regular" charset="-122"/>
                </a:rPr>
                <a:t>20</a:t>
              </a:r>
              <a:r>
                <a:rPr lang="zh-CN" altLang="en-US" sz="1200" baseline="0" dirty="0">
                  <a:solidFill>
                    <a:srgbClr val="FFFFFF"/>
                  </a:solidFill>
                  <a:latin typeface="Roboto"/>
                  <a:ea typeface="思源黑体 CN Regular" charset="-122"/>
                </a:rPr>
                <a:t>组</a:t>
              </a:r>
              <a:r>
                <a:rPr lang="en-US" altLang="zh-CN" sz="1200" baseline="0" dirty="0">
                  <a:solidFill>
                    <a:srgbClr val="FFFFFF"/>
                  </a:solidFill>
                  <a:latin typeface="Roboto"/>
                  <a:ea typeface="思源黑体 CN Regular" charset="-122"/>
                </a:rPr>
                <a:t> </a:t>
              </a:r>
              <a:r>
                <a:rPr lang="zh-CN" altLang="en-US" sz="1200" baseline="0" dirty="0">
                  <a:solidFill>
                    <a:srgbClr val="FFFFFF"/>
                  </a:solidFill>
                  <a:latin typeface="Roboto"/>
                  <a:ea typeface="思源黑体 CN Regular" charset="-122"/>
                </a:rPr>
                <a:t>董天淑</a:t>
              </a:r>
              <a:r>
                <a:rPr lang="en-US" altLang="zh-CN" sz="1200" baseline="0" dirty="0">
                  <a:solidFill>
                    <a:srgbClr val="FFFFFF"/>
                  </a:solidFill>
                  <a:latin typeface="Roboto"/>
                  <a:ea typeface="思源黑体 CN Regular" charset="-122"/>
                </a:rPr>
                <a:t> </a:t>
              </a:r>
              <a:r>
                <a:rPr lang="zh-CN" altLang="en-US" sz="1200" baseline="0" dirty="0">
                  <a:solidFill>
                    <a:srgbClr val="FFFFFF"/>
                  </a:solidFill>
                  <a:latin typeface="Roboto"/>
                  <a:ea typeface="思源黑体 CN Regular" charset="-122"/>
                </a:rPr>
                <a:t>于宏舰</a:t>
              </a:r>
              <a:r>
                <a:rPr lang="en-US" altLang="zh-CN" sz="1200" baseline="0" dirty="0">
                  <a:solidFill>
                    <a:srgbClr val="FFFFFF"/>
                  </a:solidFill>
                  <a:latin typeface="Roboto"/>
                  <a:ea typeface="思源黑体 CN Regular" charset="-122"/>
                </a:rPr>
                <a:t> </a:t>
              </a:r>
              <a:r>
                <a:rPr lang="zh-CN" altLang="en-US" sz="1200" baseline="0" dirty="0">
                  <a:solidFill>
                    <a:srgbClr val="FFFFFF"/>
                  </a:solidFill>
                  <a:latin typeface="Roboto"/>
                  <a:ea typeface="思源黑体 CN Regular" charset="-122"/>
                </a:rPr>
                <a:t>赵书晨</a:t>
              </a:r>
              <a:endParaRPr lang="zh-CN" altLang="en-US" sz="1200" baseline="0" dirty="0">
                <a:solidFill>
                  <a:srgbClr val="FFFFFF"/>
                </a:solidFill>
                <a:latin typeface="Roboto"/>
                <a:ea typeface="思源黑体 CN Regular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2"/>
          <p:cNvGrpSpPr/>
          <p:nvPr/>
        </p:nvGrpSpPr>
        <p:grpSpPr>
          <a:xfrm>
            <a:off x="39688" y="1114425"/>
            <a:ext cx="9064625" cy="5135563"/>
            <a:chOff x="63" y="1756"/>
            <a:chExt cx="14274" cy="8087"/>
          </a:xfrm>
        </p:grpSpPr>
        <p:sp>
          <p:nvSpPr>
            <p:cNvPr id="23" name="矩形 22"/>
            <p:cNvSpPr/>
            <p:nvPr/>
          </p:nvSpPr>
          <p:spPr>
            <a:xfrm>
              <a:off x="63" y="6081"/>
              <a:ext cx="14274" cy="37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92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  <a:alpha val="26000"/>
                    </a:prstClr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Contents</a:t>
              </a:r>
              <a:endParaRPr kumimoji="0" lang="zh-CN" altLang="en-US" sz="1492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alpha val="26000"/>
                  </a:prst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922" y="3104"/>
              <a:ext cx="2898" cy="4489"/>
            </a:xfrm>
            <a:prstGeom prst="roundRect">
              <a:avLst>
                <a:gd name="adj" fmla="val 9628"/>
              </a:avLst>
            </a:prstGeom>
            <a:gradFill flip="none" rotWithShape="1">
              <a:gsLst>
                <a:gs pos="20000">
                  <a:schemeClr val="accent1">
                    <a:lumMod val="77000"/>
                  </a:schemeClr>
                </a:gs>
                <a:gs pos="100000">
                  <a:schemeClr val="accent1">
                    <a:lumMod val="81000"/>
                    <a:lumOff val="19000"/>
                  </a:schemeClr>
                </a:gs>
              </a:gsLst>
              <a:lin ang="13500000" scaled="1"/>
              <a:tileRect/>
            </a:gradFill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contrasting" dir="t"/>
            </a:scene3d>
            <a:sp3d extrusionH="76200" prstMaterial="dkEdge">
              <a:extrusionClr>
                <a:schemeClr val="accent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charset="-122"/>
                <a:cs typeface="+mn-cs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3681" y="1756"/>
              <a:ext cx="2898" cy="4489"/>
            </a:xfrm>
            <a:prstGeom prst="roundRect">
              <a:avLst>
                <a:gd name="adj" fmla="val 9628"/>
              </a:avLst>
            </a:prstGeom>
            <a:gradFill flip="none" rotWithShape="1">
              <a:gsLst>
                <a:gs pos="20000">
                  <a:schemeClr val="accent1">
                    <a:lumMod val="77000"/>
                  </a:schemeClr>
                </a:gs>
                <a:gs pos="100000">
                  <a:schemeClr val="accent1">
                    <a:lumMod val="81000"/>
                    <a:lumOff val="19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44500" dist="190500" dir="8100000" algn="tr" rotWithShape="0">
                <a:prstClr val="black">
                  <a:alpha val="38000"/>
                </a:prstClr>
              </a:outerShdw>
            </a:effectLst>
            <a:scene3d>
              <a:camera prst="perspectiveHeroicExtremeLeftFacing" fov="1500000">
                <a:rot lat="20577502" lon="1831297" rev="20310850"/>
              </a:camera>
              <a:lightRig rig="contrasting" dir="t"/>
            </a:scene3d>
            <a:sp3d extrusionH="76200" prstMaterial="dkEdge">
              <a:extrusionClr>
                <a:schemeClr val="accent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charset="-122"/>
                <a:cs typeface="+mn-cs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5299" y="3462"/>
              <a:ext cx="2898" cy="4489"/>
            </a:xfrm>
            <a:prstGeom prst="roundRect">
              <a:avLst>
                <a:gd name="adj" fmla="val 9628"/>
              </a:avLst>
            </a:prstGeom>
            <a:gradFill flip="none" rotWithShape="1">
              <a:gsLst>
                <a:gs pos="20000">
                  <a:schemeClr val="accent1">
                    <a:lumMod val="77000"/>
                  </a:schemeClr>
                </a:gs>
                <a:gs pos="100000">
                  <a:schemeClr val="accent1">
                    <a:lumMod val="81000"/>
                    <a:lumOff val="19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44500" dist="190500" dir="8100000" algn="tr" rotWithShape="0">
                <a:prstClr val="black">
                  <a:alpha val="38000"/>
                </a:prstClr>
              </a:outerShdw>
            </a:effectLst>
            <a:scene3d>
              <a:camera prst="perspectiveHeroicExtremeLeftFacing" fov="1500000">
                <a:rot lat="20577502" lon="1831297" rev="20310850"/>
              </a:camera>
              <a:lightRig rig="contrasting" dir="t"/>
            </a:scene3d>
            <a:sp3d extrusionH="76200" prstMaterial="dkEdge">
              <a:extrusionClr>
                <a:schemeClr val="accent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charset="-122"/>
                <a:cs typeface="+mn-cs"/>
              </a:endParaRPr>
            </a:p>
          </p:txBody>
        </p:sp>
        <p:sp>
          <p:nvSpPr>
            <p:cNvPr id="2" name="矩形: 圆角 1"/>
            <p:cNvSpPr/>
            <p:nvPr/>
          </p:nvSpPr>
          <p:spPr>
            <a:xfrm>
              <a:off x="7896" y="3104"/>
              <a:ext cx="2898" cy="4489"/>
            </a:xfrm>
            <a:prstGeom prst="roundRect">
              <a:avLst>
                <a:gd name="adj" fmla="val 9628"/>
              </a:avLst>
            </a:prstGeom>
            <a:gradFill flip="none" rotWithShape="1">
              <a:gsLst>
                <a:gs pos="20000">
                  <a:schemeClr val="accent1">
                    <a:lumMod val="77000"/>
                  </a:schemeClr>
                </a:gs>
                <a:gs pos="100000">
                  <a:schemeClr val="accent1">
                    <a:lumMod val="81000"/>
                    <a:lumOff val="19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44500" dist="190500" dir="8100000" algn="tr" rotWithShape="0">
                <a:prstClr val="black">
                  <a:alpha val="38000"/>
                </a:prstClr>
              </a:outerShdw>
            </a:effectLst>
            <a:scene3d>
              <a:camera prst="perspectiveHeroicExtremeLeftFacing" fov="1500000">
                <a:rot lat="20577502" lon="1831297" rev="20310850"/>
              </a:camera>
              <a:lightRig rig="contrasting" dir="t"/>
            </a:scene3d>
            <a:sp3d extrusionH="76200" prstMaterial="dkEdge">
              <a:extrusionClr>
                <a:schemeClr val="accent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charset="-122"/>
                <a:cs typeface="+mn-cs"/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10662" y="1756"/>
              <a:ext cx="2897" cy="4489"/>
            </a:xfrm>
            <a:prstGeom prst="roundRect">
              <a:avLst>
                <a:gd name="adj" fmla="val 9628"/>
              </a:avLst>
            </a:prstGeom>
            <a:gradFill flip="none" rotWithShape="1">
              <a:gsLst>
                <a:gs pos="20000">
                  <a:schemeClr val="accent1">
                    <a:lumMod val="77000"/>
                  </a:schemeClr>
                </a:gs>
                <a:gs pos="100000">
                  <a:schemeClr val="accent1">
                    <a:lumMod val="81000"/>
                    <a:lumOff val="19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444500" dist="190500" dir="8100000" algn="tr" rotWithShape="0">
                <a:prstClr val="black">
                  <a:alpha val="38000"/>
                </a:prstClr>
              </a:outerShdw>
            </a:effectLst>
            <a:scene3d>
              <a:camera prst="perspectiveHeroicExtremeLeftFacing" fov="1500000">
                <a:rot lat="20577502" lon="1831297" rev="20310850"/>
              </a:camera>
              <a:lightRig rig="contrasting" dir="t"/>
            </a:scene3d>
            <a:sp3d extrusionH="76200" prstMaterial="dkEdge">
              <a:extrusionClr>
                <a:schemeClr val="accent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思源黑体 CN Regular" charset="-122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49" y="3401"/>
              <a:ext cx="938" cy="472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01</a:t>
              </a: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482" y="2022"/>
              <a:ext cx="938" cy="471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02</a:t>
              </a: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40" y="3689"/>
              <a:ext cx="938" cy="472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03</a:t>
              </a: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11" y="3401"/>
              <a:ext cx="938" cy="472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04</a:t>
              </a: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464" y="2019"/>
              <a:ext cx="938" cy="471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05</a:t>
              </a: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pic>
          <p:nvPicPr>
            <p:cNvPr id="8205" name="图形 24"/>
            <p:cNvPicPr>
              <a:picLocks noGrp="1"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4" y="5675"/>
              <a:ext cx="952" cy="8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6" name="图形 26"/>
            <p:cNvPicPr>
              <a:picLocks noGrp="1"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5" y="4487"/>
              <a:ext cx="952" cy="8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7" name="图形 30"/>
            <p:cNvPicPr>
              <a:picLocks noGrp="1"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5" y="6145"/>
              <a:ext cx="935" cy="8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8" name="图形 32"/>
            <p:cNvPicPr>
              <a:picLocks noGrp="1"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7" y="5757"/>
              <a:ext cx="997" cy="8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9" name="图形 34"/>
            <p:cNvPicPr>
              <a:picLocks noGrp="1"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25" y="4392"/>
              <a:ext cx="997" cy="88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167" y="6748"/>
              <a:ext cx="3173" cy="471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选题背景及意义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44" y="5310"/>
              <a:ext cx="1807" cy="589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lt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实验框架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97" y="6994"/>
              <a:ext cx="1807" cy="589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lt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实验内容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22" y="6645"/>
              <a:ext cx="1806" cy="589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lt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全文结论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156" y="5319"/>
              <a:ext cx="2200" cy="589"/>
            </a:xfrm>
            <a:prstGeom prst="rect">
              <a:avLst/>
            </a:prstGeom>
            <a:noFill/>
            <a:ln>
              <a:noFill/>
            </a:ln>
            <a:scene3d>
              <a:camera prst="perspectiveHeroicExtremeLeftFacing" fov="1500000">
                <a:rot lat="20577502" lon="1831297" rev="20310850"/>
              </a:camera>
              <a:lightRig rig="threePt" dir="t"/>
            </a:scene3d>
            <a:sp3d prstMaterial="dkEdge">
              <a:extrusionClr>
                <a:srgbClr val="77172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lt1"/>
                  </a:solidFill>
                  <a:latin typeface="+mj-ea"/>
                  <a:ea typeface="+mj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rPr>
                <a:t>讨论与致谢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reeform 1025"/>
          <p:cNvSpPr/>
          <p:nvPr/>
        </p:nvSpPr>
        <p:spPr bwMode="auto">
          <a:xfrm rot="21135264">
            <a:off x="-1892300" y="327025"/>
            <a:ext cx="11345863" cy="7689850"/>
          </a:xfrm>
          <a:custGeom>
            <a:avLst/>
            <a:gdLst>
              <a:gd name="T0" fmla="*/ 12 w 1971"/>
              <a:gd name="T1" fmla="*/ 1335 h 1335"/>
              <a:gd name="T2" fmla="*/ 0 w 1971"/>
              <a:gd name="T3" fmla="*/ 1333 h 1335"/>
              <a:gd name="T4" fmla="*/ 330 w 1971"/>
              <a:gd name="T5" fmla="*/ 981 h 1335"/>
              <a:gd name="T6" fmla="*/ 621 w 1971"/>
              <a:gd name="T7" fmla="*/ 910 h 1335"/>
              <a:gd name="T8" fmla="*/ 819 w 1971"/>
              <a:gd name="T9" fmla="*/ 869 h 1335"/>
              <a:gd name="T10" fmla="*/ 1335 w 1971"/>
              <a:gd name="T11" fmla="*/ 586 h 1335"/>
              <a:gd name="T12" fmla="*/ 1541 w 1971"/>
              <a:gd name="T13" fmla="*/ 368 h 1335"/>
              <a:gd name="T14" fmla="*/ 1966 w 1971"/>
              <a:gd name="T15" fmla="*/ 0 h 1335"/>
              <a:gd name="T16" fmla="*/ 1971 w 1971"/>
              <a:gd name="T17" fmla="*/ 11 h 1335"/>
              <a:gd name="T18" fmla="*/ 1550 w 1971"/>
              <a:gd name="T19" fmla="*/ 375 h 1335"/>
              <a:gd name="T20" fmla="*/ 1343 w 1971"/>
              <a:gd name="T21" fmla="*/ 595 h 1335"/>
              <a:gd name="T22" fmla="*/ 822 w 1971"/>
              <a:gd name="T23" fmla="*/ 880 h 1335"/>
              <a:gd name="T24" fmla="*/ 623 w 1971"/>
              <a:gd name="T25" fmla="*/ 922 h 1335"/>
              <a:gd name="T26" fmla="*/ 334 w 1971"/>
              <a:gd name="T27" fmla="*/ 992 h 1335"/>
              <a:gd name="T28" fmla="*/ 12 w 1971"/>
              <a:gd name="T29" fmla="*/ 1335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71" h="1335">
                <a:moveTo>
                  <a:pt x="12" y="1335"/>
                </a:moveTo>
                <a:cubicBezTo>
                  <a:pt x="0" y="1333"/>
                  <a:pt x="0" y="1333"/>
                  <a:pt x="0" y="1333"/>
                </a:cubicBezTo>
                <a:cubicBezTo>
                  <a:pt x="22" y="1156"/>
                  <a:pt x="185" y="1035"/>
                  <a:pt x="330" y="981"/>
                </a:cubicBezTo>
                <a:cubicBezTo>
                  <a:pt x="424" y="946"/>
                  <a:pt x="524" y="928"/>
                  <a:pt x="621" y="910"/>
                </a:cubicBezTo>
                <a:cubicBezTo>
                  <a:pt x="686" y="898"/>
                  <a:pt x="754" y="886"/>
                  <a:pt x="819" y="869"/>
                </a:cubicBezTo>
                <a:cubicBezTo>
                  <a:pt x="1010" y="818"/>
                  <a:pt x="1189" y="720"/>
                  <a:pt x="1335" y="586"/>
                </a:cubicBezTo>
                <a:cubicBezTo>
                  <a:pt x="1409" y="520"/>
                  <a:pt x="1476" y="442"/>
                  <a:pt x="1541" y="368"/>
                </a:cubicBezTo>
                <a:cubicBezTo>
                  <a:pt x="1664" y="225"/>
                  <a:pt x="1792" y="78"/>
                  <a:pt x="1966" y="0"/>
                </a:cubicBezTo>
                <a:cubicBezTo>
                  <a:pt x="1971" y="11"/>
                  <a:pt x="1971" y="11"/>
                  <a:pt x="1971" y="11"/>
                </a:cubicBezTo>
                <a:cubicBezTo>
                  <a:pt x="1799" y="88"/>
                  <a:pt x="1673" y="234"/>
                  <a:pt x="1550" y="375"/>
                </a:cubicBezTo>
                <a:cubicBezTo>
                  <a:pt x="1485" y="451"/>
                  <a:pt x="1417" y="528"/>
                  <a:pt x="1343" y="595"/>
                </a:cubicBezTo>
                <a:cubicBezTo>
                  <a:pt x="1196" y="730"/>
                  <a:pt x="1015" y="829"/>
                  <a:pt x="822" y="880"/>
                </a:cubicBezTo>
                <a:cubicBezTo>
                  <a:pt x="756" y="898"/>
                  <a:pt x="688" y="910"/>
                  <a:pt x="623" y="922"/>
                </a:cubicBezTo>
                <a:cubicBezTo>
                  <a:pt x="526" y="939"/>
                  <a:pt x="427" y="957"/>
                  <a:pt x="334" y="992"/>
                </a:cubicBezTo>
                <a:cubicBezTo>
                  <a:pt x="192" y="1045"/>
                  <a:pt x="33" y="1162"/>
                  <a:pt x="12" y="1335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0000"/>
                </a:schemeClr>
              </a:gs>
              <a:gs pos="6000">
                <a:schemeClr val="accent1">
                  <a:alpha val="0"/>
                </a:schemeClr>
              </a:gs>
              <a:gs pos="70000">
                <a:schemeClr val="accent1">
                  <a:alpha val="1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3" name="Freeform 1026"/>
          <p:cNvSpPr/>
          <p:nvPr/>
        </p:nvSpPr>
        <p:spPr bwMode="auto">
          <a:xfrm rot="21135264">
            <a:off x="-2887662" y="525463"/>
            <a:ext cx="13198475" cy="8491538"/>
          </a:xfrm>
          <a:custGeom>
            <a:avLst/>
            <a:gdLst>
              <a:gd name="T0" fmla="*/ 2 w 1956"/>
              <a:gd name="T1" fmla="*/ 1258 h 1258"/>
              <a:gd name="T2" fmla="*/ 0 w 1956"/>
              <a:gd name="T3" fmla="*/ 1255 h 1258"/>
              <a:gd name="T4" fmla="*/ 416 w 1956"/>
              <a:gd name="T5" fmla="*/ 752 h 1258"/>
              <a:gd name="T6" fmla="*/ 718 w 1956"/>
              <a:gd name="T7" fmla="*/ 341 h 1258"/>
              <a:gd name="T8" fmla="*/ 1586 w 1956"/>
              <a:gd name="T9" fmla="*/ 28 h 1258"/>
              <a:gd name="T10" fmla="*/ 1682 w 1956"/>
              <a:gd name="T11" fmla="*/ 40 h 1258"/>
              <a:gd name="T12" fmla="*/ 1956 w 1956"/>
              <a:gd name="T13" fmla="*/ 44 h 1258"/>
              <a:gd name="T14" fmla="*/ 1956 w 1956"/>
              <a:gd name="T15" fmla="*/ 46 h 1258"/>
              <a:gd name="T16" fmla="*/ 1681 w 1956"/>
              <a:gd name="T17" fmla="*/ 43 h 1258"/>
              <a:gd name="T18" fmla="*/ 1586 w 1956"/>
              <a:gd name="T19" fmla="*/ 31 h 1258"/>
              <a:gd name="T20" fmla="*/ 720 w 1956"/>
              <a:gd name="T21" fmla="*/ 343 h 1258"/>
              <a:gd name="T22" fmla="*/ 418 w 1956"/>
              <a:gd name="T23" fmla="*/ 753 h 1258"/>
              <a:gd name="T24" fmla="*/ 2 w 1956"/>
              <a:gd name="T25" fmla="*/ 1258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56" h="1258">
                <a:moveTo>
                  <a:pt x="2" y="1258"/>
                </a:moveTo>
                <a:cubicBezTo>
                  <a:pt x="0" y="1255"/>
                  <a:pt x="0" y="1255"/>
                  <a:pt x="0" y="1255"/>
                </a:cubicBezTo>
                <a:cubicBezTo>
                  <a:pt x="180" y="1128"/>
                  <a:pt x="300" y="937"/>
                  <a:pt x="416" y="752"/>
                </a:cubicBezTo>
                <a:cubicBezTo>
                  <a:pt x="505" y="609"/>
                  <a:pt x="598" y="460"/>
                  <a:pt x="718" y="341"/>
                </a:cubicBezTo>
                <a:cubicBezTo>
                  <a:pt x="944" y="117"/>
                  <a:pt x="1269" y="0"/>
                  <a:pt x="1586" y="28"/>
                </a:cubicBezTo>
                <a:cubicBezTo>
                  <a:pt x="1618" y="31"/>
                  <a:pt x="1650" y="36"/>
                  <a:pt x="1682" y="40"/>
                </a:cubicBezTo>
                <a:cubicBezTo>
                  <a:pt x="1772" y="52"/>
                  <a:pt x="1866" y="64"/>
                  <a:pt x="1956" y="44"/>
                </a:cubicBezTo>
                <a:cubicBezTo>
                  <a:pt x="1956" y="46"/>
                  <a:pt x="1956" y="46"/>
                  <a:pt x="1956" y="46"/>
                </a:cubicBezTo>
                <a:cubicBezTo>
                  <a:pt x="1866" y="67"/>
                  <a:pt x="1772" y="55"/>
                  <a:pt x="1681" y="43"/>
                </a:cubicBezTo>
                <a:cubicBezTo>
                  <a:pt x="1650" y="39"/>
                  <a:pt x="1617" y="34"/>
                  <a:pt x="1586" y="31"/>
                </a:cubicBezTo>
                <a:cubicBezTo>
                  <a:pt x="1269" y="3"/>
                  <a:pt x="946" y="119"/>
                  <a:pt x="720" y="343"/>
                </a:cubicBezTo>
                <a:cubicBezTo>
                  <a:pt x="600" y="462"/>
                  <a:pt x="508" y="610"/>
                  <a:pt x="418" y="753"/>
                </a:cubicBezTo>
                <a:cubicBezTo>
                  <a:pt x="302" y="939"/>
                  <a:pt x="182" y="1130"/>
                  <a:pt x="2" y="125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43000">
                <a:schemeClr val="accent1"/>
              </a:gs>
              <a:gs pos="30000">
                <a:schemeClr val="accent1">
                  <a:alpha val="0"/>
                </a:schemeClr>
              </a:gs>
              <a:gs pos="21000">
                <a:schemeClr val="accent1">
                  <a:alpha val="0"/>
                </a:schemeClr>
              </a:gs>
              <a:gs pos="26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4" name="Freeform 1027"/>
          <p:cNvSpPr/>
          <p:nvPr/>
        </p:nvSpPr>
        <p:spPr bwMode="auto">
          <a:xfrm rot="21135264">
            <a:off x="-3259137" y="123825"/>
            <a:ext cx="14608175" cy="9228138"/>
          </a:xfrm>
          <a:custGeom>
            <a:avLst/>
            <a:gdLst>
              <a:gd name="T0" fmla="*/ 1 w 2165"/>
              <a:gd name="T1" fmla="*/ 1367 h 1367"/>
              <a:gd name="T2" fmla="*/ 0 w 2165"/>
              <a:gd name="T3" fmla="*/ 1363 h 1367"/>
              <a:gd name="T4" fmla="*/ 488 w 2165"/>
              <a:gd name="T5" fmla="*/ 980 h 1367"/>
              <a:gd name="T6" fmla="*/ 635 w 2165"/>
              <a:gd name="T7" fmla="*/ 793 h 1367"/>
              <a:gd name="T8" fmla="*/ 883 w 2165"/>
              <a:gd name="T9" fmla="*/ 493 h 1367"/>
              <a:gd name="T10" fmla="*/ 1419 w 2165"/>
              <a:gd name="T11" fmla="*/ 184 h 1367"/>
              <a:gd name="T12" fmla="*/ 1647 w 2165"/>
              <a:gd name="T13" fmla="*/ 177 h 1367"/>
              <a:gd name="T14" fmla="*/ 1821 w 2165"/>
              <a:gd name="T15" fmla="*/ 177 h 1367"/>
              <a:gd name="T16" fmla="*/ 2162 w 2165"/>
              <a:gd name="T17" fmla="*/ 0 h 1367"/>
              <a:gd name="T18" fmla="*/ 2165 w 2165"/>
              <a:gd name="T19" fmla="*/ 1 h 1367"/>
              <a:gd name="T20" fmla="*/ 1821 w 2165"/>
              <a:gd name="T21" fmla="*/ 181 h 1367"/>
              <a:gd name="T22" fmla="*/ 1647 w 2165"/>
              <a:gd name="T23" fmla="*/ 181 h 1367"/>
              <a:gd name="T24" fmla="*/ 1419 w 2165"/>
              <a:gd name="T25" fmla="*/ 188 h 1367"/>
              <a:gd name="T26" fmla="*/ 886 w 2165"/>
              <a:gd name="T27" fmla="*/ 495 h 1367"/>
              <a:gd name="T28" fmla="*/ 638 w 2165"/>
              <a:gd name="T29" fmla="*/ 795 h 1367"/>
              <a:gd name="T30" fmla="*/ 491 w 2165"/>
              <a:gd name="T31" fmla="*/ 983 h 1367"/>
              <a:gd name="T32" fmla="*/ 1 w 2165"/>
              <a:gd name="T33" fmla="*/ 1367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65" h="1367">
                <a:moveTo>
                  <a:pt x="1" y="1367"/>
                </a:moveTo>
                <a:cubicBezTo>
                  <a:pt x="0" y="1363"/>
                  <a:pt x="0" y="1363"/>
                  <a:pt x="0" y="1363"/>
                </a:cubicBezTo>
                <a:cubicBezTo>
                  <a:pt x="167" y="1301"/>
                  <a:pt x="321" y="1179"/>
                  <a:pt x="488" y="980"/>
                </a:cubicBezTo>
                <a:cubicBezTo>
                  <a:pt x="539" y="919"/>
                  <a:pt x="588" y="855"/>
                  <a:pt x="635" y="793"/>
                </a:cubicBezTo>
                <a:cubicBezTo>
                  <a:pt x="713" y="691"/>
                  <a:pt x="793" y="586"/>
                  <a:pt x="883" y="493"/>
                </a:cubicBezTo>
                <a:cubicBezTo>
                  <a:pt x="1055" y="314"/>
                  <a:pt x="1235" y="210"/>
                  <a:pt x="1419" y="184"/>
                </a:cubicBezTo>
                <a:cubicBezTo>
                  <a:pt x="1494" y="173"/>
                  <a:pt x="1572" y="175"/>
                  <a:pt x="1647" y="177"/>
                </a:cubicBezTo>
                <a:cubicBezTo>
                  <a:pt x="1704" y="179"/>
                  <a:pt x="1763" y="181"/>
                  <a:pt x="1821" y="177"/>
                </a:cubicBezTo>
                <a:cubicBezTo>
                  <a:pt x="1898" y="171"/>
                  <a:pt x="2084" y="143"/>
                  <a:pt x="2162" y="0"/>
                </a:cubicBezTo>
                <a:cubicBezTo>
                  <a:pt x="2165" y="1"/>
                  <a:pt x="2165" y="1"/>
                  <a:pt x="2165" y="1"/>
                </a:cubicBezTo>
                <a:cubicBezTo>
                  <a:pt x="2086" y="147"/>
                  <a:pt x="1899" y="175"/>
                  <a:pt x="1821" y="181"/>
                </a:cubicBezTo>
                <a:cubicBezTo>
                  <a:pt x="1764" y="185"/>
                  <a:pt x="1704" y="183"/>
                  <a:pt x="1647" y="181"/>
                </a:cubicBezTo>
                <a:cubicBezTo>
                  <a:pt x="1572" y="179"/>
                  <a:pt x="1495" y="177"/>
                  <a:pt x="1419" y="188"/>
                </a:cubicBezTo>
                <a:cubicBezTo>
                  <a:pt x="1237" y="214"/>
                  <a:pt x="1058" y="318"/>
                  <a:pt x="886" y="495"/>
                </a:cubicBezTo>
                <a:cubicBezTo>
                  <a:pt x="796" y="589"/>
                  <a:pt x="716" y="694"/>
                  <a:pt x="638" y="795"/>
                </a:cubicBezTo>
                <a:cubicBezTo>
                  <a:pt x="591" y="857"/>
                  <a:pt x="542" y="922"/>
                  <a:pt x="491" y="983"/>
                </a:cubicBezTo>
                <a:cubicBezTo>
                  <a:pt x="324" y="1182"/>
                  <a:pt x="169" y="1304"/>
                  <a:pt x="1" y="136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57868">
                <a:schemeClr val="accent1">
                  <a:alpha val="20000"/>
                </a:schemeClr>
              </a:gs>
              <a:gs pos="50000">
                <a:schemeClr val="accent1">
                  <a:alpha val="0"/>
                </a:schemeClr>
              </a:gs>
              <a:gs pos="3700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5" name="Freeform 1028"/>
          <p:cNvSpPr/>
          <p:nvPr/>
        </p:nvSpPr>
        <p:spPr bwMode="auto">
          <a:xfrm rot="21135264">
            <a:off x="190500" y="500063"/>
            <a:ext cx="9342438" cy="7021513"/>
          </a:xfrm>
          <a:custGeom>
            <a:avLst/>
            <a:gdLst>
              <a:gd name="T0" fmla="*/ 3 w 1919"/>
              <a:gd name="T1" fmla="*/ 1442 h 1442"/>
              <a:gd name="T2" fmla="*/ 0 w 1919"/>
              <a:gd name="T3" fmla="*/ 1440 h 1442"/>
              <a:gd name="T4" fmla="*/ 479 w 1919"/>
              <a:gd name="T5" fmla="*/ 1124 h 1442"/>
              <a:gd name="T6" fmla="*/ 647 w 1919"/>
              <a:gd name="T7" fmla="*/ 1102 h 1442"/>
              <a:gd name="T8" fmla="*/ 890 w 1919"/>
              <a:gd name="T9" fmla="*/ 1060 h 1442"/>
              <a:gd name="T10" fmla="*/ 1268 w 1919"/>
              <a:gd name="T11" fmla="*/ 741 h 1442"/>
              <a:gd name="T12" fmla="*/ 1398 w 1919"/>
              <a:gd name="T13" fmla="*/ 532 h 1442"/>
              <a:gd name="T14" fmla="*/ 1535 w 1919"/>
              <a:gd name="T15" fmla="*/ 314 h 1442"/>
              <a:gd name="T16" fmla="*/ 1919 w 1919"/>
              <a:gd name="T17" fmla="*/ 0 h 1442"/>
              <a:gd name="T18" fmla="*/ 1919 w 1919"/>
              <a:gd name="T19" fmla="*/ 3 h 1442"/>
              <a:gd name="T20" fmla="*/ 1537 w 1919"/>
              <a:gd name="T21" fmla="*/ 316 h 1442"/>
              <a:gd name="T22" fmla="*/ 1401 w 1919"/>
              <a:gd name="T23" fmla="*/ 534 h 1442"/>
              <a:gd name="T24" fmla="*/ 1271 w 1919"/>
              <a:gd name="T25" fmla="*/ 743 h 1442"/>
              <a:gd name="T26" fmla="*/ 891 w 1919"/>
              <a:gd name="T27" fmla="*/ 1063 h 1442"/>
              <a:gd name="T28" fmla="*/ 648 w 1919"/>
              <a:gd name="T29" fmla="*/ 1105 h 1442"/>
              <a:gd name="T30" fmla="*/ 479 w 1919"/>
              <a:gd name="T31" fmla="*/ 1127 h 1442"/>
              <a:gd name="T32" fmla="*/ 3 w 1919"/>
              <a:gd name="T33" fmla="*/ 1442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9" h="1442">
                <a:moveTo>
                  <a:pt x="3" y="1442"/>
                </a:moveTo>
                <a:cubicBezTo>
                  <a:pt x="0" y="1440"/>
                  <a:pt x="0" y="1440"/>
                  <a:pt x="0" y="1440"/>
                </a:cubicBezTo>
                <a:cubicBezTo>
                  <a:pt x="112" y="1279"/>
                  <a:pt x="287" y="1164"/>
                  <a:pt x="479" y="1124"/>
                </a:cubicBezTo>
                <a:cubicBezTo>
                  <a:pt x="534" y="1113"/>
                  <a:pt x="592" y="1108"/>
                  <a:pt x="647" y="1102"/>
                </a:cubicBezTo>
                <a:cubicBezTo>
                  <a:pt x="728" y="1095"/>
                  <a:pt x="812" y="1087"/>
                  <a:pt x="890" y="1060"/>
                </a:cubicBezTo>
                <a:cubicBezTo>
                  <a:pt x="1026" y="1013"/>
                  <a:pt x="1154" y="906"/>
                  <a:pt x="1268" y="741"/>
                </a:cubicBezTo>
                <a:cubicBezTo>
                  <a:pt x="1315" y="674"/>
                  <a:pt x="1357" y="602"/>
                  <a:pt x="1398" y="532"/>
                </a:cubicBezTo>
                <a:cubicBezTo>
                  <a:pt x="1441" y="460"/>
                  <a:pt x="1485" y="384"/>
                  <a:pt x="1535" y="314"/>
                </a:cubicBezTo>
                <a:cubicBezTo>
                  <a:pt x="1651" y="150"/>
                  <a:pt x="1780" y="44"/>
                  <a:pt x="1919" y="0"/>
                </a:cubicBezTo>
                <a:cubicBezTo>
                  <a:pt x="1919" y="3"/>
                  <a:pt x="1919" y="3"/>
                  <a:pt x="1919" y="3"/>
                </a:cubicBezTo>
                <a:cubicBezTo>
                  <a:pt x="1781" y="47"/>
                  <a:pt x="1653" y="152"/>
                  <a:pt x="1537" y="316"/>
                </a:cubicBezTo>
                <a:cubicBezTo>
                  <a:pt x="1488" y="386"/>
                  <a:pt x="1444" y="461"/>
                  <a:pt x="1401" y="534"/>
                </a:cubicBezTo>
                <a:cubicBezTo>
                  <a:pt x="1360" y="604"/>
                  <a:pt x="1318" y="676"/>
                  <a:pt x="1271" y="743"/>
                </a:cubicBezTo>
                <a:cubicBezTo>
                  <a:pt x="1156" y="909"/>
                  <a:pt x="1028" y="1016"/>
                  <a:pt x="891" y="1063"/>
                </a:cubicBezTo>
                <a:cubicBezTo>
                  <a:pt x="813" y="1090"/>
                  <a:pt x="729" y="1098"/>
                  <a:pt x="648" y="1105"/>
                </a:cubicBezTo>
                <a:cubicBezTo>
                  <a:pt x="592" y="1111"/>
                  <a:pt x="535" y="1116"/>
                  <a:pt x="479" y="1127"/>
                </a:cubicBezTo>
                <a:cubicBezTo>
                  <a:pt x="288" y="1167"/>
                  <a:pt x="114" y="1282"/>
                  <a:pt x="3" y="1442"/>
                </a:cubicBezTo>
                <a:close/>
              </a:path>
            </a:pathLst>
          </a:custGeom>
          <a:gradFill>
            <a:gsLst>
              <a:gs pos="61000">
                <a:schemeClr val="accent1"/>
              </a:gs>
              <a:gs pos="47000">
                <a:schemeClr val="accent1">
                  <a:alpha val="0"/>
                </a:schemeClr>
              </a:gs>
              <a:gs pos="42000">
                <a:schemeClr val="accent1">
                  <a:alpha val="0"/>
                </a:schemeClr>
              </a:gs>
              <a:gs pos="14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81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34050" y="3711575"/>
            <a:ext cx="765175" cy="765175"/>
          </a:xfrm>
          <a:prstGeom prst="ellipse">
            <a:avLst/>
          </a:prstGeom>
          <a:gradFill flip="none" rotWithShape="1">
            <a:gsLst>
              <a:gs pos="68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00113" y="3797300"/>
            <a:ext cx="765175" cy="765175"/>
          </a:xfrm>
          <a:prstGeom prst="ellipse">
            <a:avLst/>
          </a:prstGeom>
          <a:gradFill flip="none" rotWithShape="1">
            <a:gsLst>
              <a:gs pos="68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7913" y="3979863"/>
            <a:ext cx="2922588" cy="70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0" i="0" kern="1200" cap="none" spc="0" normalizeH="0" baseline="0" noProof="0" dirty="0">
                <a:solidFill>
                  <a:srgbClr val="945833"/>
                </a:solidFill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信息技术的高速发展</a:t>
            </a:r>
            <a:endParaRPr kumimoji="0" lang="en-US" altLang="zh-CN" sz="1650" b="0" i="0" kern="1200" cap="none" spc="0" normalizeH="0" baseline="0" noProof="0" dirty="0">
              <a:solidFill>
                <a:srgbClr val="945833"/>
              </a:solidFill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  <a:p>
            <a:pPr marR="0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0" i="0" kern="1200" cap="none" spc="0" normalizeH="0" baseline="0" noProof="0" dirty="0">
                <a:solidFill>
                  <a:srgbClr val="945833"/>
                </a:solidFill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对高效管理系统提出了新挑战</a:t>
            </a:r>
            <a:endParaRPr kumimoji="0" lang="zh-CN" altLang="en-US" sz="1650" b="0" i="0" kern="1200" cap="none" spc="0" normalizeH="0" baseline="0" noProof="0" dirty="0">
              <a:solidFill>
                <a:srgbClr val="945833"/>
              </a:solidFill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54700" y="3892550"/>
            <a:ext cx="3741738" cy="70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0" i="0" kern="1200" cap="none" spc="0" normalizeH="0" baseline="0" noProof="0" dirty="0">
                <a:solidFill>
                  <a:srgbClr val="945833"/>
                </a:solidFill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综合管理功能</a:t>
            </a:r>
            <a:endParaRPr kumimoji="0" lang="en-US" altLang="zh-CN" sz="1650" b="0" i="0" kern="1200" cap="none" spc="0" normalizeH="0" baseline="0" noProof="0" dirty="0">
              <a:solidFill>
                <a:srgbClr val="945833"/>
              </a:solidFill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  <a:p>
            <a:pPr marR="0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0" i="0" kern="1200" cap="none" spc="0" normalizeH="0" baseline="0" noProof="0" dirty="0">
                <a:solidFill>
                  <a:srgbClr val="945833"/>
                </a:solidFill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中心数据库结构需要新调整</a:t>
            </a:r>
            <a:endParaRPr kumimoji="0" lang="zh-CN" altLang="en-US" sz="1650" b="0" i="0" kern="1200" cap="none" spc="0" normalizeH="0" baseline="0" noProof="0" dirty="0">
              <a:solidFill>
                <a:srgbClr val="945833"/>
              </a:solidFill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40075" y="2436813"/>
            <a:ext cx="765175" cy="765175"/>
          </a:xfrm>
          <a:prstGeom prst="ellipse">
            <a:avLst/>
          </a:prstGeom>
          <a:gradFill flip="none" rotWithShape="1">
            <a:gsLst>
              <a:gs pos="68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82950" y="2617788"/>
            <a:ext cx="3414713" cy="70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0" i="0" kern="1200" cap="none" spc="0" normalizeH="0" baseline="0" noProof="0" dirty="0">
                <a:solidFill>
                  <a:srgbClr val="945833"/>
                </a:solidFill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实验教学中角色不同</a:t>
            </a:r>
            <a:endParaRPr kumimoji="0" lang="en-US" altLang="zh-CN" sz="1650" b="0" i="0" kern="1200" cap="none" spc="0" normalizeH="0" baseline="0" noProof="0" dirty="0">
              <a:solidFill>
                <a:srgbClr val="945833"/>
              </a:solidFill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  <a:p>
            <a:pPr marR="0" defTabSz="6858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0" i="0" kern="1200" cap="none" spc="0" normalizeH="0" baseline="0" noProof="0" dirty="0">
                <a:solidFill>
                  <a:srgbClr val="945833"/>
                </a:solidFill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对权限分配提出了新要求</a:t>
            </a:r>
            <a:endParaRPr kumimoji="0" lang="zh-CN" altLang="en-US" sz="1650" b="0" i="0" kern="1200" cap="none" spc="0" normalizeH="0" baseline="0" noProof="0" dirty="0">
              <a:solidFill>
                <a:srgbClr val="945833"/>
              </a:solidFill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9725" y="609600"/>
            <a:ext cx="1620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45833">
                    <a:lumMod val="50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选题背景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45833">
                  <a:lumMod val="50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F0EB"/>
            </a:gs>
            <a:gs pos="100000">
              <a:srgbClr val="EADFD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4" name="矩形 33"/>
          <p:cNvSpPr/>
          <p:nvPr/>
        </p:nvSpPr>
        <p:spPr>
          <a:xfrm>
            <a:off x="-250825" y="-188912"/>
            <a:ext cx="9645650" cy="633095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3000"/>
                  <a:lumOff val="97000"/>
                </a:schemeClr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50825" y="4981575"/>
            <a:ext cx="9645650" cy="2065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029" y="1300355"/>
            <a:ext cx="1519197" cy="4265131"/>
          </a:xfrm>
          <a:prstGeom prst="rect">
            <a:avLst/>
          </a:prstGeom>
          <a:gradFill flip="none" rotWithShape="1">
            <a:gsLst>
              <a:gs pos="60000">
                <a:schemeClr val="accent1">
                  <a:lumMod val="60000"/>
                  <a:lumOff val="40000"/>
                  <a:alpha val="32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  <a:gs pos="89000">
                <a:schemeClr val="accent1">
                  <a:lumMod val="13000"/>
                  <a:lumOff val="87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76200" stA="24000" endPos="17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6715" y="1300355"/>
            <a:ext cx="1519197" cy="4265131"/>
          </a:xfrm>
          <a:prstGeom prst="rect">
            <a:avLst/>
          </a:prstGeom>
          <a:gradFill flip="none" rotWithShape="1">
            <a:gsLst>
              <a:gs pos="60000">
                <a:schemeClr val="accent1">
                  <a:lumMod val="60000"/>
                  <a:lumOff val="40000"/>
                  <a:alpha val="32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  <a:gs pos="89000">
                <a:schemeClr val="accent1">
                  <a:lumMod val="13000"/>
                  <a:lumOff val="87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76200" stA="24000" endPos="17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2399" y="1300355"/>
            <a:ext cx="1519197" cy="4265131"/>
          </a:xfrm>
          <a:prstGeom prst="rect">
            <a:avLst/>
          </a:prstGeom>
          <a:gradFill flip="none" rotWithShape="1">
            <a:gsLst>
              <a:gs pos="60000">
                <a:schemeClr val="accent1">
                  <a:lumMod val="60000"/>
                  <a:lumOff val="40000"/>
                  <a:alpha val="32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  <a:gs pos="89000">
                <a:schemeClr val="accent1">
                  <a:lumMod val="13000"/>
                  <a:lumOff val="87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76200" stA="24000" endPos="17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98088" y="1300355"/>
            <a:ext cx="1519197" cy="4265131"/>
          </a:xfrm>
          <a:prstGeom prst="rect">
            <a:avLst/>
          </a:prstGeom>
          <a:gradFill flip="none" rotWithShape="1">
            <a:gsLst>
              <a:gs pos="60000">
                <a:schemeClr val="accent1">
                  <a:lumMod val="60000"/>
                  <a:lumOff val="40000"/>
                  <a:alpha val="32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  <a:gs pos="89000">
                <a:schemeClr val="accent1">
                  <a:lumMod val="13000"/>
                  <a:lumOff val="87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76200" stA="24000" endPos="17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83772" y="1300355"/>
            <a:ext cx="1519197" cy="4265131"/>
          </a:xfrm>
          <a:prstGeom prst="rect">
            <a:avLst/>
          </a:prstGeom>
          <a:gradFill flip="none" rotWithShape="1">
            <a:gsLst>
              <a:gs pos="60000">
                <a:schemeClr val="accent1">
                  <a:lumMod val="60000"/>
                  <a:lumOff val="40000"/>
                  <a:alpha val="32000"/>
                </a:schemeClr>
              </a:gs>
              <a:gs pos="0">
                <a:schemeClr val="accent1">
                  <a:lumMod val="20000"/>
                  <a:lumOff val="80000"/>
                  <a:alpha val="0"/>
                </a:schemeClr>
              </a:gs>
              <a:gs pos="89000">
                <a:schemeClr val="accent1">
                  <a:lumMod val="13000"/>
                  <a:lumOff val="87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76200" stA="24000" endPos="17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6422" y="2221880"/>
            <a:ext cx="948410" cy="243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kern="1200" cap="none" spc="0" normalizeH="0" baseline="0" noProof="0" dirty="0">
                <a:gradFill>
                  <a:gsLst>
                    <a:gs pos="48000">
                      <a:srgbClr val="EFC49C">
                        <a:alpha val="70000"/>
                      </a:srgbClr>
                    </a:gs>
                    <a:gs pos="86000">
                      <a:srgbClr val="EFC49C">
                        <a:alpha val="0"/>
                      </a:srgbClr>
                    </a:gs>
                  </a:gsLst>
                  <a:path path="circle">
                    <a:fillToRect l="50000" t="-80000" r="50000" b="180000"/>
                  </a:path>
                </a:gradFill>
                <a:latin typeface="Bebas Neue" pitchFamily="34" charset="0"/>
                <a:ea typeface="思源黑体 CN Regular" charset="-122"/>
                <a:cs typeface="+mn-cs"/>
              </a:rPr>
              <a:t>01</a:t>
            </a:r>
            <a:endParaRPr kumimoji="0" lang="zh-CN" altLang="en-US" sz="7200" b="0" i="0" kern="1200" cap="none" spc="0" normalizeH="0" baseline="0" noProof="0" dirty="0">
              <a:gradFill>
                <a:gsLst>
                  <a:gs pos="48000">
                    <a:srgbClr val="EFC49C">
                      <a:alpha val="70000"/>
                    </a:srgbClr>
                  </a:gs>
                  <a:gs pos="86000">
                    <a:srgbClr val="EFC49C">
                      <a:alpha val="0"/>
                    </a:srgbClr>
                  </a:gs>
                </a:gsLst>
                <a:path path="circle">
                  <a:fillToRect l="50000" t="-80000" r="50000" b="180000"/>
                </a:path>
              </a:gradFill>
              <a:latin typeface="Bebas Neue" pitchFamily="34" charset="0"/>
              <a:ea typeface="思源黑体 CN Regular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0711" y="2221880"/>
            <a:ext cx="1091209" cy="126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kern="1200" cap="none" spc="0" normalizeH="0" baseline="0" noProof="0" dirty="0">
                <a:gradFill>
                  <a:gsLst>
                    <a:gs pos="48000">
                      <a:srgbClr val="EFC49C">
                        <a:alpha val="70000"/>
                      </a:srgbClr>
                    </a:gs>
                    <a:gs pos="86000">
                      <a:srgbClr val="EFC49C">
                        <a:alpha val="0"/>
                      </a:srgbClr>
                    </a:gs>
                  </a:gsLst>
                  <a:path path="circle">
                    <a:fillToRect l="50000" t="-80000" r="50000" b="180000"/>
                  </a:path>
                </a:gradFill>
                <a:latin typeface="Bebas Neue" pitchFamily="34" charset="0"/>
                <a:ea typeface="思源黑体 CN Regular" charset="-122"/>
                <a:cs typeface="+mn-cs"/>
              </a:rPr>
              <a:t>02</a:t>
            </a:r>
            <a:endParaRPr kumimoji="0" lang="zh-CN" altLang="en-US" sz="7200" b="0" i="0" kern="1200" cap="none" spc="0" normalizeH="0" baseline="0" noProof="0" dirty="0">
              <a:gradFill>
                <a:gsLst>
                  <a:gs pos="48000">
                    <a:srgbClr val="EFC49C">
                      <a:alpha val="70000"/>
                    </a:srgbClr>
                  </a:gs>
                  <a:gs pos="86000">
                    <a:srgbClr val="EFC49C">
                      <a:alpha val="0"/>
                    </a:srgbClr>
                  </a:gs>
                </a:gsLst>
                <a:path path="circle">
                  <a:fillToRect l="50000" t="-80000" r="50000" b="180000"/>
                </a:path>
              </a:gradFill>
              <a:latin typeface="Bebas Neue" pitchFamily="34" charset="0"/>
              <a:ea typeface="思源黑体 CN Regular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26395" y="2221880"/>
            <a:ext cx="1091209" cy="126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kern="1200" cap="none" spc="0" normalizeH="0" baseline="0" noProof="0" dirty="0">
                <a:gradFill>
                  <a:gsLst>
                    <a:gs pos="48000">
                      <a:srgbClr val="EFC49C">
                        <a:alpha val="70000"/>
                      </a:srgbClr>
                    </a:gs>
                    <a:gs pos="86000">
                      <a:srgbClr val="EFC49C">
                        <a:alpha val="0"/>
                      </a:srgbClr>
                    </a:gs>
                  </a:gsLst>
                  <a:path path="circle">
                    <a:fillToRect l="50000" t="-80000" r="50000" b="180000"/>
                  </a:path>
                </a:gradFill>
                <a:latin typeface="Bebas Neue" pitchFamily="34" charset="0"/>
                <a:ea typeface="思源黑体 CN Regular" charset="-122"/>
                <a:cs typeface="+mn-cs"/>
              </a:rPr>
              <a:t>03</a:t>
            </a:r>
            <a:endParaRPr kumimoji="0" lang="zh-CN" altLang="en-US" sz="7200" b="0" i="0" kern="1200" cap="none" spc="0" normalizeH="0" baseline="0" noProof="0" dirty="0">
              <a:gradFill>
                <a:gsLst>
                  <a:gs pos="48000">
                    <a:srgbClr val="EFC49C">
                      <a:alpha val="70000"/>
                    </a:srgbClr>
                  </a:gs>
                  <a:gs pos="86000">
                    <a:srgbClr val="EFC49C">
                      <a:alpha val="0"/>
                    </a:srgbClr>
                  </a:gs>
                </a:gsLst>
                <a:path path="circle">
                  <a:fillToRect l="50000" t="-80000" r="50000" b="180000"/>
                </a:path>
              </a:gradFill>
              <a:latin typeface="Bebas Neue" pitchFamily="34" charset="0"/>
              <a:ea typeface="思源黑体 CN Regular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12081" y="2221880"/>
            <a:ext cx="1091206" cy="126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kern="1200" cap="none" spc="0" normalizeH="0" baseline="0" noProof="0" dirty="0">
                <a:gradFill>
                  <a:gsLst>
                    <a:gs pos="48000">
                      <a:srgbClr val="EFC49C">
                        <a:alpha val="70000"/>
                      </a:srgbClr>
                    </a:gs>
                    <a:gs pos="86000">
                      <a:srgbClr val="EFC49C">
                        <a:alpha val="0"/>
                      </a:srgbClr>
                    </a:gs>
                  </a:gsLst>
                  <a:path path="circle">
                    <a:fillToRect l="50000" t="-80000" r="50000" b="180000"/>
                  </a:path>
                </a:gradFill>
                <a:latin typeface="Bebas Neue" pitchFamily="34" charset="0"/>
                <a:ea typeface="思源黑体 CN Regular" charset="-122"/>
                <a:cs typeface="+mn-cs"/>
              </a:rPr>
              <a:t>04</a:t>
            </a:r>
            <a:endParaRPr kumimoji="0" lang="zh-CN" altLang="en-US" sz="7200" b="0" i="0" kern="1200" cap="none" spc="0" normalizeH="0" baseline="0" noProof="0" dirty="0">
              <a:gradFill>
                <a:gsLst>
                  <a:gs pos="48000">
                    <a:srgbClr val="EFC49C">
                      <a:alpha val="70000"/>
                    </a:srgbClr>
                  </a:gs>
                  <a:gs pos="86000">
                    <a:srgbClr val="EFC49C">
                      <a:alpha val="0"/>
                    </a:srgbClr>
                  </a:gs>
                </a:gsLst>
                <a:path path="circle">
                  <a:fillToRect l="50000" t="-80000" r="50000" b="180000"/>
                </a:path>
              </a:gradFill>
              <a:latin typeface="Bebas Neue" pitchFamily="34" charset="0"/>
              <a:ea typeface="思源黑体 CN Regular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97766" y="2221880"/>
            <a:ext cx="1091206" cy="126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kern="1200" cap="none" spc="0" normalizeH="0" baseline="0" noProof="0" dirty="0">
                <a:gradFill>
                  <a:gsLst>
                    <a:gs pos="48000">
                      <a:srgbClr val="EFC49C">
                        <a:alpha val="70000"/>
                      </a:srgbClr>
                    </a:gs>
                    <a:gs pos="86000">
                      <a:srgbClr val="EFC49C">
                        <a:alpha val="0"/>
                      </a:srgbClr>
                    </a:gs>
                  </a:gsLst>
                  <a:path path="circle">
                    <a:fillToRect l="50000" t="-80000" r="50000" b="180000"/>
                  </a:path>
                </a:gradFill>
                <a:latin typeface="Bebas Neue" pitchFamily="34" charset="0"/>
                <a:ea typeface="思源黑体 CN Regular" charset="-122"/>
                <a:cs typeface="+mn-cs"/>
              </a:rPr>
              <a:t>05</a:t>
            </a:r>
            <a:endParaRPr kumimoji="0" lang="zh-CN" altLang="en-US" sz="7200" b="0" i="0" kern="1200" cap="none" spc="0" normalizeH="0" baseline="0" noProof="0" dirty="0">
              <a:gradFill>
                <a:gsLst>
                  <a:gs pos="48000">
                    <a:srgbClr val="EFC49C">
                      <a:alpha val="70000"/>
                    </a:srgbClr>
                  </a:gs>
                  <a:gs pos="86000">
                    <a:srgbClr val="EFC49C">
                      <a:alpha val="0"/>
                    </a:srgbClr>
                  </a:gs>
                </a:gsLst>
                <a:path path="circle">
                  <a:fillToRect l="50000" t="-80000" r="50000" b="180000"/>
                </a:path>
              </a:gradFill>
              <a:latin typeface="Bebas Neue" pitchFamily="34" charset="0"/>
              <a:ea typeface="思源黑体 CN Regular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5024" y="2876630"/>
            <a:ext cx="1091209" cy="10912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700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317500" dist="215900" dir="5400000" sx="97000" sy="97000" algn="t" rotWithShape="0">
              <a:schemeClr val="accent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40711" y="2876630"/>
            <a:ext cx="1091209" cy="10912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700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317500" dist="215900" dir="5400000" sx="97000" sy="97000" algn="t" rotWithShape="0">
              <a:schemeClr val="accent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26395" y="2876630"/>
            <a:ext cx="1091209" cy="10912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700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317500" dist="215900" dir="5400000" sx="97000" sy="97000" algn="t" rotWithShape="0">
              <a:schemeClr val="accent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97766" y="2876630"/>
            <a:ext cx="1091209" cy="10912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700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317500" dist="215900" dir="5400000" sx="97000" sy="97000" algn="t" rotWithShape="0">
              <a:schemeClr val="accent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12081" y="2876630"/>
            <a:ext cx="1091209" cy="10912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700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317500" dist="215900" dir="5400000" sx="97000" sy="97000" algn="t" rotWithShape="0">
              <a:schemeClr val="accent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07167" y="4283480"/>
            <a:ext cx="98691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kern="1200" cap="none" spc="0" normalizeH="0" baseline="0" noProof="0" dirty="0">
                <a:solidFill>
                  <a:srgbClr val="8C6844">
                    <a:alpha val="87000"/>
                  </a:srgbClr>
                </a:solidFill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用户</a:t>
            </a:r>
            <a:endParaRPr kumimoji="0" lang="zh-CN" altLang="en-US" sz="2000" b="0" i="0" kern="1200" cap="none" spc="0" normalizeH="0" baseline="0" noProof="0" dirty="0">
              <a:solidFill>
                <a:srgbClr val="8C6844">
                  <a:alpha val="87000"/>
                </a:srgbClr>
              </a:solidFill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kern="1200" cap="none" spc="0" normalizeH="0" baseline="0" noProof="0" dirty="0">
                <a:solidFill>
                  <a:srgbClr val="8C6844">
                    <a:alpha val="87000"/>
                  </a:srgbClr>
                </a:solidFill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登录</a:t>
            </a:r>
            <a:endParaRPr kumimoji="0" lang="zh-CN" altLang="en-US" sz="2000" b="0" i="0" kern="1200" cap="none" spc="0" normalizeH="0" baseline="0" noProof="0" dirty="0">
              <a:solidFill>
                <a:srgbClr val="8C6844">
                  <a:alpha val="87000"/>
                </a:srgbClr>
              </a:solidFill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60069" y="4283480"/>
            <a:ext cx="12524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spcAft>
                <a:spcPts val="600"/>
              </a:spcAft>
              <a:defRPr sz="2400">
                <a:solidFill>
                  <a:schemeClr val="accent2">
                    <a:lumMod val="50000"/>
                    <a:alpha val="87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alpha val="87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课程与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8C6844">
                  <a:alpha val="87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alpha val="87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实验管理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8C6844">
                  <a:alpha val="87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12052" y="4283480"/>
            <a:ext cx="131989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spcAft>
                <a:spcPts val="0"/>
              </a:spcAft>
              <a:defRPr sz="2400">
                <a:solidFill>
                  <a:schemeClr val="accent2">
                    <a:lumMod val="50000"/>
                    <a:alpha val="87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alpha val="87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班级与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8C6844">
                  <a:alpha val="87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alpha val="87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学生管理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8C6844">
                  <a:alpha val="87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49909" y="4283480"/>
            <a:ext cx="98692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spcAft>
                <a:spcPts val="0"/>
              </a:spcAft>
              <a:defRPr sz="2400">
                <a:solidFill>
                  <a:schemeClr val="accent2">
                    <a:lumMod val="50000"/>
                    <a:alpha val="87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alpha val="87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成绩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8C6844">
                  <a:alpha val="87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alpha val="87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管理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8C6844">
                  <a:alpha val="87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97195" y="4283710"/>
            <a:ext cx="1521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spcAft>
                <a:spcPts val="0"/>
              </a:spcAft>
              <a:defRPr sz="2400">
                <a:solidFill>
                  <a:schemeClr val="accent2">
                    <a:lumMod val="50000"/>
                    <a:alpha val="87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alpha val="87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实验室与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8C6844">
                  <a:alpha val="87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alpha val="87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实验员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alpha val="87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管理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8C6844">
                  <a:alpha val="87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pic>
        <p:nvPicPr>
          <p:cNvPr id="64536" name="图形 24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788" y="3186113"/>
            <a:ext cx="468312" cy="471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37" name="图形 27" descr="C:\Users\赵书晨\Desktop\图片1.png图片1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57475" y="3193256"/>
            <a:ext cx="457200" cy="45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38" name="图形 30" descr="C:\Users\赵书晨\Desktop\图片2.png图片2"/>
          <p:cNvPicPr>
            <a:picLocks noGrp="1"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26891" y="3176588"/>
            <a:ext cx="490220" cy="490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39" name="图形 31" descr="C:\Users\赵书晨\Desktop\图片3.png图片3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00115" y="3163888"/>
            <a:ext cx="515620" cy="51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40" name="图形 32" descr="C:\Users\赵书晨\Desktop\图片4.png图片4"/>
          <p:cNvPicPr>
            <a:picLocks noGrp="1"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07313" y="3186271"/>
            <a:ext cx="471487" cy="4711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530860" y="633413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C6844">
                    <a:lumMod val="50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系统模块分析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8C6844">
                  <a:lumMod val="50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pic>
        <p:nvPicPr>
          <p:cNvPr id="86" name="图形 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8756" y="2285006"/>
            <a:ext cx="600325" cy="600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1826905" y="963373"/>
            <a:ext cx="5516880" cy="5516878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  <a:alpha val="29000"/>
                  </a:schemeClr>
                </a:gs>
              </a:gsLst>
              <a:lin ang="7800000" scaled="0"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094447" y="2207082"/>
            <a:ext cx="2989942" cy="2989942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60000"/>
                    <a:lumOff val="4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4000"/>
                  </a:schemeClr>
                </a:gs>
              </a:gsLst>
              <a:lin ang="7800000" scaled="0"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9725" y="609600"/>
            <a:ext cx="1960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45833">
                    <a:lumMod val="50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数据库设计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45833">
                  <a:lumMod val="50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981061" y="2729256"/>
            <a:ext cx="870404" cy="870400"/>
          </a:xfrm>
          <a:prstGeom prst="roundRect">
            <a:avLst>
              <a:gd name="adj" fmla="val 4214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8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81061" y="2557294"/>
            <a:ext cx="870404" cy="870400"/>
          </a:xfrm>
          <a:prstGeom prst="roundRect">
            <a:avLst>
              <a:gd name="adj" fmla="val 4214"/>
            </a:avLst>
          </a:prstGeom>
          <a:gradFill>
            <a:gsLst>
              <a:gs pos="0">
                <a:schemeClr val="accent1"/>
              </a:gs>
              <a:gs pos="88000">
                <a:schemeClr val="accent1">
                  <a:lumMod val="50000"/>
                  <a:alpha val="0"/>
                </a:schemeClr>
              </a:gs>
            </a:gsLst>
            <a:lin ang="18900000" scaled="1"/>
          </a:gradFill>
          <a:ln>
            <a:noFill/>
          </a:ln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981061" y="2419422"/>
            <a:ext cx="870404" cy="870403"/>
          </a:xfrm>
          <a:prstGeom prst="roundRect">
            <a:avLst>
              <a:gd name="adj" fmla="val 4214"/>
            </a:avLst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905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7324709" y="2729256"/>
            <a:ext cx="870404" cy="870400"/>
          </a:xfrm>
          <a:prstGeom prst="roundRect">
            <a:avLst>
              <a:gd name="adj" fmla="val 4214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8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7324709" y="2557294"/>
            <a:ext cx="870404" cy="870400"/>
          </a:xfrm>
          <a:prstGeom prst="roundRect">
            <a:avLst>
              <a:gd name="adj" fmla="val 4214"/>
            </a:avLst>
          </a:prstGeom>
          <a:gradFill>
            <a:gsLst>
              <a:gs pos="0">
                <a:schemeClr val="accent1"/>
              </a:gs>
              <a:gs pos="88000">
                <a:schemeClr val="accent1">
                  <a:lumMod val="50000"/>
                  <a:alpha val="0"/>
                </a:schemeClr>
              </a:gs>
            </a:gsLst>
            <a:lin ang="18900000" scaled="1"/>
          </a:gradFill>
          <a:ln>
            <a:noFill/>
          </a:ln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7324709" y="2419422"/>
            <a:ext cx="870404" cy="870403"/>
          </a:xfrm>
          <a:prstGeom prst="roundRect">
            <a:avLst>
              <a:gd name="adj" fmla="val 4214"/>
            </a:avLst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905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981061" y="4276842"/>
            <a:ext cx="870404" cy="870403"/>
          </a:xfrm>
          <a:prstGeom prst="roundRect">
            <a:avLst>
              <a:gd name="adj" fmla="val 4214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8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981061" y="4104881"/>
            <a:ext cx="870404" cy="870403"/>
          </a:xfrm>
          <a:prstGeom prst="roundRect">
            <a:avLst>
              <a:gd name="adj" fmla="val 4214"/>
            </a:avLst>
          </a:prstGeom>
          <a:gradFill>
            <a:gsLst>
              <a:gs pos="0">
                <a:schemeClr val="accent1"/>
              </a:gs>
              <a:gs pos="88000">
                <a:schemeClr val="accent1">
                  <a:lumMod val="50000"/>
                  <a:alpha val="0"/>
                </a:schemeClr>
              </a:gs>
            </a:gsLst>
            <a:lin ang="18900000" scaled="1"/>
          </a:gradFill>
          <a:ln>
            <a:noFill/>
          </a:ln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981061" y="3967011"/>
            <a:ext cx="870404" cy="870403"/>
          </a:xfrm>
          <a:prstGeom prst="roundRect">
            <a:avLst>
              <a:gd name="adj" fmla="val 4214"/>
            </a:avLst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905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7324709" y="4276842"/>
            <a:ext cx="870404" cy="870403"/>
          </a:xfrm>
          <a:prstGeom prst="roundRect">
            <a:avLst>
              <a:gd name="adj" fmla="val 4214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8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7324709" y="4104881"/>
            <a:ext cx="870404" cy="870403"/>
          </a:xfrm>
          <a:prstGeom prst="roundRect">
            <a:avLst>
              <a:gd name="adj" fmla="val 4214"/>
            </a:avLst>
          </a:prstGeom>
          <a:gradFill>
            <a:gsLst>
              <a:gs pos="0">
                <a:schemeClr val="accent1"/>
              </a:gs>
              <a:gs pos="88000">
                <a:schemeClr val="accent1">
                  <a:lumMod val="50000"/>
                  <a:alpha val="0"/>
                </a:schemeClr>
              </a:gs>
            </a:gsLst>
            <a:lin ang="18900000" scaled="1"/>
          </a:gradFill>
          <a:ln>
            <a:noFill/>
          </a:ln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7324709" y="3967011"/>
            <a:ext cx="870404" cy="870403"/>
          </a:xfrm>
          <a:prstGeom prst="roundRect">
            <a:avLst>
              <a:gd name="adj" fmla="val 4214"/>
            </a:avLst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905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grpSp>
        <p:nvGrpSpPr>
          <p:cNvPr id="14352" name="组合 10"/>
          <p:cNvGrpSpPr/>
          <p:nvPr/>
        </p:nvGrpSpPr>
        <p:grpSpPr>
          <a:xfrm>
            <a:off x="2676525" y="3381375"/>
            <a:ext cx="3920680" cy="457200"/>
            <a:chOff x="2913768" y="3420079"/>
            <a:chExt cx="3258203" cy="380562"/>
          </a:xfrm>
        </p:grpSpPr>
        <p:grpSp>
          <p:nvGrpSpPr>
            <p:cNvPr id="14353" name="组合 53"/>
            <p:cNvGrpSpPr/>
            <p:nvPr/>
          </p:nvGrpSpPr>
          <p:grpSpPr>
            <a:xfrm>
              <a:off x="2913768" y="3420079"/>
              <a:ext cx="1426754" cy="380562"/>
              <a:chOff x="6946327" y="2775696"/>
              <a:chExt cx="1525418" cy="495303"/>
            </a:xfrm>
          </p:grpSpPr>
          <p:sp>
            <p:nvSpPr>
              <p:cNvPr id="52" name="矩形: 圆角 51"/>
              <p:cNvSpPr/>
              <p:nvPr/>
            </p:nvSpPr>
            <p:spPr>
              <a:xfrm>
                <a:off x="6946327" y="2775696"/>
                <a:ext cx="1525416" cy="47413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75000">
                    <a:schemeClr val="accent1"/>
                  </a:gs>
                </a:gsLst>
                <a:lin ang="81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endParaRPr>
              </a:p>
            </p:txBody>
          </p:sp>
          <p:sp>
            <p:nvSpPr>
              <p:cNvPr id="53" name="矩形: 圆角 52"/>
              <p:cNvSpPr/>
              <p:nvPr/>
            </p:nvSpPr>
            <p:spPr>
              <a:xfrm>
                <a:off x="6946328" y="2796865"/>
                <a:ext cx="1525417" cy="4741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solidFill>
                  <a:srgbClr val="76472A"/>
                </a:solidFill>
              </a:ln>
              <a:effectLst>
                <a:reflection blurRad="50800" stA="41000" endPos="36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 Heavy" panose="02020900000000000000" charset="-122"/>
                    <a:ea typeface="思源宋体 CN Heavy" panose="02020900000000000000" charset="-122"/>
                    <a:cs typeface="+mn-cs"/>
                  </a:rPr>
                  <a:t>User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endParaRPr>
              </a:p>
            </p:txBody>
          </p:sp>
        </p:grpSp>
        <p:grpSp>
          <p:nvGrpSpPr>
            <p:cNvPr id="14356" name="组合 55"/>
            <p:cNvGrpSpPr/>
            <p:nvPr/>
          </p:nvGrpSpPr>
          <p:grpSpPr>
            <a:xfrm>
              <a:off x="4637407" y="3420079"/>
              <a:ext cx="1534564" cy="380562"/>
              <a:chOff x="6946327" y="2775696"/>
              <a:chExt cx="1640683" cy="495303"/>
            </a:xfrm>
          </p:grpSpPr>
          <p:sp>
            <p:nvSpPr>
              <p:cNvPr id="57" name="矩形: 圆角 56"/>
              <p:cNvSpPr/>
              <p:nvPr/>
            </p:nvSpPr>
            <p:spPr>
              <a:xfrm>
                <a:off x="6946327" y="2775696"/>
                <a:ext cx="1525416" cy="47413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75000">
                    <a:schemeClr val="accent1"/>
                  </a:gs>
                </a:gsLst>
                <a:lin ang="81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 Heavy" panose="02020900000000000000" charset="-122"/>
                  <a:ea typeface="思源宋体 CN Heavy" panose="02020900000000000000" charset="-122"/>
                  <a:cs typeface="+mn-cs"/>
                </a:endParaRPr>
              </a:p>
            </p:txBody>
          </p:sp>
          <p:sp>
            <p:nvSpPr>
              <p:cNvPr id="58" name="矩形: 圆角 57"/>
              <p:cNvSpPr/>
              <p:nvPr/>
            </p:nvSpPr>
            <p:spPr>
              <a:xfrm>
                <a:off x="6946327" y="2797022"/>
                <a:ext cx="1640683" cy="47397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reflection blurRad="50800" stA="41000" endPos="36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bg1"/>
                    </a:solidFill>
                    <a:latin typeface="+mj-ea"/>
                    <a:ea typeface="+mj-ea"/>
                    <a:sym typeface="+mn-ea"/>
                  </a:rPr>
                  <a:t>Exp</a:t>
                </a:r>
                <a:r>
                  <a:rPr lang="en-US" altLang="zh-CN" sz="1800" dirty="0">
                    <a:solidFill>
                      <a:schemeClr val="bg1"/>
                    </a:solidFill>
                    <a:latin typeface="+mj-ea"/>
                    <a:ea typeface="+mj-ea"/>
                    <a:sym typeface="+mn-ea"/>
                  </a:rPr>
                  <a:t>eriment</a:t>
                </a:r>
                <a:endParaRPr lang="en-US" altLang="zh-CN" sz="1800" dirty="0">
                  <a:solidFill>
                    <a:schemeClr val="bg1"/>
                  </a:solidFill>
                  <a:latin typeface="+mj-ea"/>
                  <a:ea typeface="+mj-ea"/>
                  <a:sym typeface="+mn-ea"/>
                </a:endParaRPr>
              </a:p>
            </p:txBody>
          </p:sp>
        </p:grpSp>
      </p:grpSp>
      <p:sp>
        <p:nvSpPr>
          <p:cNvPr id="14359" name="文本框 59"/>
          <p:cNvSpPr txBox="1"/>
          <p:nvPr/>
        </p:nvSpPr>
        <p:spPr>
          <a:xfrm>
            <a:off x="526256" y="3536950"/>
            <a:ext cx="1889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685800">
              <a:buClrTx/>
              <a:buFontTx/>
            </a:pPr>
            <a:r>
              <a:rPr lang="en-US" altLang="zh-CN" baseline="0" dirty="0">
                <a:solidFill>
                  <a:srgbClr val="945833"/>
                </a:solidFill>
                <a:latin typeface="+mj-ea"/>
                <a:ea typeface="+mj-ea"/>
              </a:rPr>
              <a:t>Administrator</a:t>
            </a:r>
            <a:endParaRPr lang="en-US" altLang="zh-CN" baseline="0" dirty="0">
              <a:solidFill>
                <a:srgbClr val="945833"/>
              </a:solidFill>
              <a:latin typeface="+mj-ea"/>
              <a:ea typeface="+mj-ea"/>
            </a:endParaRPr>
          </a:p>
        </p:txBody>
      </p:sp>
      <p:sp>
        <p:nvSpPr>
          <p:cNvPr id="14360" name="文本框 62"/>
          <p:cNvSpPr txBox="1"/>
          <p:nvPr/>
        </p:nvSpPr>
        <p:spPr>
          <a:xfrm>
            <a:off x="7402354" y="3536950"/>
            <a:ext cx="82423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685800">
              <a:buClrTx/>
              <a:buFontTx/>
            </a:pPr>
            <a:r>
              <a:rPr lang="en-US" altLang="zh-CN" baseline="0" dirty="0">
                <a:solidFill>
                  <a:srgbClr val="945833"/>
                </a:solidFill>
                <a:latin typeface="+mj-ea"/>
                <a:ea typeface="+mj-ea"/>
              </a:rPr>
              <a:t>Mark</a:t>
            </a:r>
            <a:endParaRPr lang="en-US" altLang="zh-CN" baseline="0" dirty="0">
              <a:solidFill>
                <a:srgbClr val="945833"/>
              </a:solidFill>
              <a:latin typeface="+mj-ea"/>
              <a:ea typeface="+mj-ea"/>
            </a:endParaRPr>
          </a:p>
        </p:txBody>
      </p:sp>
      <p:sp>
        <p:nvSpPr>
          <p:cNvPr id="14361" name="文本框 63"/>
          <p:cNvSpPr txBox="1"/>
          <p:nvPr/>
        </p:nvSpPr>
        <p:spPr>
          <a:xfrm>
            <a:off x="889794" y="5083175"/>
            <a:ext cx="11620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685800">
              <a:buClrTx/>
              <a:buFontTx/>
            </a:pPr>
            <a:r>
              <a:rPr lang="en-US" altLang="zh-CN" baseline="0" dirty="0">
                <a:solidFill>
                  <a:srgbClr val="945833"/>
                </a:solidFill>
                <a:latin typeface="+mj-ea"/>
                <a:ea typeface="+mj-ea"/>
              </a:rPr>
              <a:t>Teacher</a:t>
            </a:r>
            <a:endParaRPr lang="en-US" altLang="zh-CN" baseline="0" dirty="0">
              <a:solidFill>
                <a:srgbClr val="945833"/>
              </a:solidFill>
              <a:latin typeface="+mj-ea"/>
              <a:ea typeface="+mj-ea"/>
            </a:endParaRPr>
          </a:p>
        </p:txBody>
      </p:sp>
      <p:sp>
        <p:nvSpPr>
          <p:cNvPr id="14362" name="文本框 64"/>
          <p:cNvSpPr txBox="1"/>
          <p:nvPr/>
        </p:nvSpPr>
        <p:spPr>
          <a:xfrm>
            <a:off x="6644799" y="5083175"/>
            <a:ext cx="233934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685800">
              <a:buClrTx/>
              <a:buFontTx/>
            </a:pPr>
            <a:r>
              <a:rPr lang="zh-CN" altLang="en-US" baseline="0" dirty="0">
                <a:solidFill>
                  <a:srgbClr val="945833"/>
                </a:solidFill>
                <a:latin typeface="+mj-ea"/>
                <a:ea typeface="+mj-ea"/>
              </a:rPr>
              <a:t>Exp</a:t>
            </a:r>
            <a:r>
              <a:rPr lang="en-US" altLang="zh-CN" baseline="0" dirty="0">
                <a:solidFill>
                  <a:srgbClr val="945833"/>
                </a:solidFill>
                <a:latin typeface="+mj-ea"/>
                <a:ea typeface="+mj-ea"/>
              </a:rPr>
              <a:t>_arrangement</a:t>
            </a:r>
            <a:endParaRPr lang="en-US" altLang="zh-CN" baseline="0" dirty="0">
              <a:solidFill>
                <a:srgbClr val="945833"/>
              </a:solidFill>
              <a:latin typeface="+mj-ea"/>
              <a:ea typeface="+mj-ea"/>
            </a:endParaRPr>
          </a:p>
        </p:txBody>
      </p:sp>
      <p:sp>
        <p:nvSpPr>
          <p:cNvPr id="85" name="图形 71"/>
          <p:cNvSpPr/>
          <p:nvPr/>
        </p:nvSpPr>
        <p:spPr>
          <a:xfrm>
            <a:off x="1154267" y="4130569"/>
            <a:ext cx="555542" cy="452571"/>
          </a:xfrm>
          <a:custGeom>
            <a:avLst/>
            <a:gdLst>
              <a:gd name="connsiteX0" fmla="*/ 1289410 w 1905000"/>
              <a:gd name="connsiteY0" fmla="*/ 469367 h 1551905"/>
              <a:gd name="connsiteX1" fmla="*/ 1354522 w 1905000"/>
              <a:gd name="connsiteY1" fmla="*/ 473459 h 1551905"/>
              <a:gd name="connsiteX2" fmla="*/ 674191 w 1905000"/>
              <a:gd name="connsiteY2" fmla="*/ 0 h 1551905"/>
              <a:gd name="connsiteX3" fmla="*/ 0 w 1905000"/>
              <a:gd name="connsiteY3" fmla="*/ 573360 h 1551905"/>
              <a:gd name="connsiteX4" fmla="*/ 269751 w 1905000"/>
              <a:gd name="connsiteY4" fmla="*/ 1028588 h 1551905"/>
              <a:gd name="connsiteX5" fmla="*/ 202406 w 1905000"/>
              <a:gd name="connsiteY5" fmla="*/ 1231181 h 1551905"/>
              <a:gd name="connsiteX6" fmla="*/ 438113 w 1905000"/>
              <a:gd name="connsiteY6" fmla="*/ 1113048 h 1551905"/>
              <a:gd name="connsiteX7" fmla="*/ 674191 w 1905000"/>
              <a:gd name="connsiteY7" fmla="*/ 1146721 h 1551905"/>
              <a:gd name="connsiteX8" fmla="*/ 737071 w 1905000"/>
              <a:gd name="connsiteY8" fmla="*/ 1144302 h 1551905"/>
              <a:gd name="connsiteX9" fmla="*/ 716235 w 1905000"/>
              <a:gd name="connsiteY9" fmla="*/ 1002916 h 1551905"/>
              <a:gd name="connsiteX10" fmla="*/ 1289410 w 1905000"/>
              <a:gd name="connsiteY10" fmla="*/ 469367 h 1551905"/>
              <a:gd name="connsiteX11" fmla="*/ 927013 w 1905000"/>
              <a:gd name="connsiteY11" fmla="*/ 286866 h 1551905"/>
              <a:gd name="connsiteX12" fmla="*/ 1011473 w 1905000"/>
              <a:gd name="connsiteY12" fmla="*/ 370954 h 1551905"/>
              <a:gd name="connsiteX13" fmla="*/ 927013 w 1905000"/>
              <a:gd name="connsiteY13" fmla="*/ 455228 h 1551905"/>
              <a:gd name="connsiteX14" fmla="*/ 825996 w 1905000"/>
              <a:gd name="connsiteY14" fmla="*/ 370954 h 1551905"/>
              <a:gd name="connsiteX15" fmla="*/ 927013 w 1905000"/>
              <a:gd name="connsiteY15" fmla="*/ 286866 h 1551905"/>
              <a:gd name="connsiteX16" fmla="*/ 455228 w 1905000"/>
              <a:gd name="connsiteY16" fmla="*/ 455042 h 1551905"/>
              <a:gd name="connsiteX17" fmla="*/ 353653 w 1905000"/>
              <a:gd name="connsiteY17" fmla="*/ 370768 h 1551905"/>
              <a:gd name="connsiteX18" fmla="*/ 455228 w 1905000"/>
              <a:gd name="connsiteY18" fmla="*/ 286680 h 1551905"/>
              <a:gd name="connsiteX19" fmla="*/ 539316 w 1905000"/>
              <a:gd name="connsiteY19" fmla="*/ 370768 h 1551905"/>
              <a:gd name="connsiteX20" fmla="*/ 455228 w 1905000"/>
              <a:gd name="connsiteY20" fmla="*/ 455042 h 1551905"/>
              <a:gd name="connsiteX21" fmla="*/ 1905000 w 1905000"/>
              <a:gd name="connsiteY21" fmla="*/ 994916 h 1551905"/>
              <a:gd name="connsiteX22" fmla="*/ 1332198 w 1905000"/>
              <a:gd name="connsiteY22" fmla="*/ 505644 h 1551905"/>
              <a:gd name="connsiteX23" fmla="*/ 758837 w 1905000"/>
              <a:gd name="connsiteY23" fmla="*/ 994916 h 1551905"/>
              <a:gd name="connsiteX24" fmla="*/ 1332198 w 1905000"/>
              <a:gd name="connsiteY24" fmla="*/ 1484189 h 1551905"/>
              <a:gd name="connsiteX25" fmla="*/ 1534418 w 1905000"/>
              <a:gd name="connsiteY25" fmla="*/ 1450516 h 1551905"/>
              <a:gd name="connsiteX26" fmla="*/ 1719337 w 1905000"/>
              <a:gd name="connsiteY26" fmla="*/ 1551905 h 1551905"/>
              <a:gd name="connsiteX27" fmla="*/ 1668735 w 1905000"/>
              <a:gd name="connsiteY27" fmla="*/ 1383357 h 1551905"/>
              <a:gd name="connsiteX28" fmla="*/ 1905000 w 1905000"/>
              <a:gd name="connsiteY28" fmla="*/ 994916 h 1551905"/>
              <a:gd name="connsiteX29" fmla="*/ 1146163 w 1905000"/>
              <a:gd name="connsiteY29" fmla="*/ 910456 h 1551905"/>
              <a:gd name="connsiteX30" fmla="*/ 1078818 w 1905000"/>
              <a:gd name="connsiteY30" fmla="*/ 843111 h 1551905"/>
              <a:gd name="connsiteX31" fmla="*/ 1146163 w 1905000"/>
              <a:gd name="connsiteY31" fmla="*/ 775767 h 1551905"/>
              <a:gd name="connsiteX32" fmla="*/ 1230623 w 1905000"/>
              <a:gd name="connsiteY32" fmla="*/ 843111 h 1551905"/>
              <a:gd name="connsiteX33" fmla="*/ 1146163 w 1905000"/>
              <a:gd name="connsiteY33" fmla="*/ 910456 h 1551905"/>
              <a:gd name="connsiteX34" fmla="*/ 1517117 w 1905000"/>
              <a:gd name="connsiteY34" fmla="*/ 910456 h 1551905"/>
              <a:gd name="connsiteX35" fmla="*/ 1450144 w 1905000"/>
              <a:gd name="connsiteY35" fmla="*/ 843111 h 1551905"/>
              <a:gd name="connsiteX36" fmla="*/ 1517117 w 1905000"/>
              <a:gd name="connsiteY36" fmla="*/ 775767 h 1551905"/>
              <a:gd name="connsiteX37" fmla="*/ 1601577 w 1905000"/>
              <a:gd name="connsiteY37" fmla="*/ 843111 h 1551905"/>
              <a:gd name="connsiteX38" fmla="*/ 1517117 w 1905000"/>
              <a:gd name="connsiteY38" fmla="*/ 910456 h 155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05000" h="1551905">
                <a:moveTo>
                  <a:pt x="1289410" y="469367"/>
                </a:moveTo>
                <a:cubicBezTo>
                  <a:pt x="1311362" y="469367"/>
                  <a:pt x="1332942" y="471227"/>
                  <a:pt x="1354522" y="473459"/>
                </a:cubicBezTo>
                <a:cubicBezTo>
                  <a:pt x="1296107" y="201848"/>
                  <a:pt x="1005706" y="0"/>
                  <a:pt x="674191" y="0"/>
                </a:cubicBezTo>
                <a:cubicBezTo>
                  <a:pt x="303609" y="0"/>
                  <a:pt x="0" y="252450"/>
                  <a:pt x="0" y="573360"/>
                </a:cubicBezTo>
                <a:cubicBezTo>
                  <a:pt x="0" y="758465"/>
                  <a:pt x="101017" y="910456"/>
                  <a:pt x="269751" y="1028588"/>
                </a:cubicBezTo>
                <a:lnTo>
                  <a:pt x="202406" y="1231181"/>
                </a:lnTo>
                <a:lnTo>
                  <a:pt x="438113" y="1113048"/>
                </a:lnTo>
                <a:cubicBezTo>
                  <a:pt x="522387" y="1129605"/>
                  <a:pt x="590104" y="1146721"/>
                  <a:pt x="674191" y="1146721"/>
                </a:cubicBezTo>
                <a:cubicBezTo>
                  <a:pt x="695399" y="1146721"/>
                  <a:pt x="716421" y="1145791"/>
                  <a:pt x="737071" y="1144302"/>
                </a:cubicBezTo>
                <a:cubicBezTo>
                  <a:pt x="723491" y="1098352"/>
                  <a:pt x="716421" y="1050727"/>
                  <a:pt x="716235" y="1002916"/>
                </a:cubicBezTo>
                <a:cubicBezTo>
                  <a:pt x="716421" y="708422"/>
                  <a:pt x="969243" y="469367"/>
                  <a:pt x="1289410" y="469367"/>
                </a:cubicBezTo>
                <a:close/>
                <a:moveTo>
                  <a:pt x="927013" y="286866"/>
                </a:moveTo>
                <a:cubicBezTo>
                  <a:pt x="977987" y="286866"/>
                  <a:pt x="1011473" y="320167"/>
                  <a:pt x="1011473" y="370954"/>
                </a:cubicBezTo>
                <a:cubicBezTo>
                  <a:pt x="1011473" y="421370"/>
                  <a:pt x="977987" y="455228"/>
                  <a:pt x="927013" y="455228"/>
                </a:cubicBezTo>
                <a:cubicBezTo>
                  <a:pt x="876598" y="455228"/>
                  <a:pt x="825996" y="421370"/>
                  <a:pt x="825996" y="370954"/>
                </a:cubicBezTo>
                <a:cubicBezTo>
                  <a:pt x="825996" y="320167"/>
                  <a:pt x="876598" y="286866"/>
                  <a:pt x="927013" y="286866"/>
                </a:cubicBezTo>
                <a:close/>
                <a:moveTo>
                  <a:pt x="455228" y="455042"/>
                </a:moveTo>
                <a:cubicBezTo>
                  <a:pt x="404626" y="455042"/>
                  <a:pt x="353653" y="421184"/>
                  <a:pt x="353653" y="370768"/>
                </a:cubicBezTo>
                <a:cubicBezTo>
                  <a:pt x="353653" y="319980"/>
                  <a:pt x="404626" y="286680"/>
                  <a:pt x="455228" y="286680"/>
                </a:cubicBezTo>
                <a:cubicBezTo>
                  <a:pt x="505830" y="286680"/>
                  <a:pt x="539316" y="319980"/>
                  <a:pt x="539316" y="370768"/>
                </a:cubicBezTo>
                <a:cubicBezTo>
                  <a:pt x="539316" y="421184"/>
                  <a:pt x="505830" y="455042"/>
                  <a:pt x="455228" y="455042"/>
                </a:cubicBezTo>
                <a:close/>
                <a:moveTo>
                  <a:pt x="1905000" y="994916"/>
                </a:moveTo>
                <a:cubicBezTo>
                  <a:pt x="1905000" y="725351"/>
                  <a:pt x="1635249" y="505644"/>
                  <a:pt x="1332198" y="505644"/>
                </a:cubicBezTo>
                <a:cubicBezTo>
                  <a:pt x="1011287" y="505644"/>
                  <a:pt x="758837" y="725537"/>
                  <a:pt x="758837" y="994916"/>
                </a:cubicBezTo>
                <a:cubicBezTo>
                  <a:pt x="758837" y="1265225"/>
                  <a:pt x="1011473" y="1484189"/>
                  <a:pt x="1332198" y="1484189"/>
                </a:cubicBezTo>
                <a:cubicBezTo>
                  <a:pt x="1399357" y="1484189"/>
                  <a:pt x="1467073" y="1467445"/>
                  <a:pt x="1534418" y="1450516"/>
                </a:cubicBezTo>
                <a:lnTo>
                  <a:pt x="1719337" y="1551905"/>
                </a:lnTo>
                <a:lnTo>
                  <a:pt x="1668735" y="1383357"/>
                </a:lnTo>
                <a:cubicBezTo>
                  <a:pt x="1803983" y="1281596"/>
                  <a:pt x="1905000" y="1147093"/>
                  <a:pt x="1905000" y="994916"/>
                </a:cubicBezTo>
                <a:close/>
                <a:moveTo>
                  <a:pt x="1146163" y="910456"/>
                </a:moveTo>
                <a:cubicBezTo>
                  <a:pt x="1112676" y="910456"/>
                  <a:pt x="1078818" y="877156"/>
                  <a:pt x="1078818" y="843111"/>
                </a:cubicBezTo>
                <a:cubicBezTo>
                  <a:pt x="1078818" y="809625"/>
                  <a:pt x="1112676" y="775767"/>
                  <a:pt x="1146163" y="775767"/>
                </a:cubicBezTo>
                <a:cubicBezTo>
                  <a:pt x="1197322" y="775767"/>
                  <a:pt x="1230623" y="809625"/>
                  <a:pt x="1230623" y="843111"/>
                </a:cubicBezTo>
                <a:cubicBezTo>
                  <a:pt x="1230623" y="877156"/>
                  <a:pt x="1197322" y="910642"/>
                  <a:pt x="1146163" y="910456"/>
                </a:cubicBezTo>
                <a:close/>
                <a:moveTo>
                  <a:pt x="1517117" y="910456"/>
                </a:moveTo>
                <a:cubicBezTo>
                  <a:pt x="1483816" y="910456"/>
                  <a:pt x="1450144" y="877156"/>
                  <a:pt x="1450144" y="843111"/>
                </a:cubicBezTo>
                <a:cubicBezTo>
                  <a:pt x="1450144" y="809625"/>
                  <a:pt x="1483816" y="775767"/>
                  <a:pt x="1517117" y="775767"/>
                </a:cubicBezTo>
                <a:cubicBezTo>
                  <a:pt x="1567904" y="775767"/>
                  <a:pt x="1601577" y="809625"/>
                  <a:pt x="1601577" y="843111"/>
                </a:cubicBezTo>
                <a:cubicBezTo>
                  <a:pt x="1601577" y="877156"/>
                  <a:pt x="1567904" y="910642"/>
                  <a:pt x="1517117" y="910456"/>
                </a:cubicBezTo>
                <a:close/>
              </a:path>
            </a:pathLst>
          </a:custGeom>
          <a:gradFill>
            <a:gsLst>
              <a:gs pos="0">
                <a:srgbClr val="EFC49C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reflection blurRad="215900" stA="60000" endPos="29000" dir="5400000" sy="-100000" algn="bl" rotWithShape="0"/>
          </a:effectLst>
          <a:scene3d>
            <a:camera prst="isometricRightUp"/>
            <a:lightRig rig="contrasting" dir="t"/>
          </a:scene3d>
          <a:sp3d extrusionH="38100">
            <a:extrusionClr>
              <a:schemeClr val="accent4"/>
            </a:extrusionClr>
          </a:sp3d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2978017" y="5162669"/>
            <a:ext cx="870404" cy="870403"/>
          </a:xfrm>
          <a:prstGeom prst="roundRect">
            <a:avLst>
              <a:gd name="adj" fmla="val 4214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8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2978017" y="4990707"/>
            <a:ext cx="870404" cy="870403"/>
          </a:xfrm>
          <a:prstGeom prst="roundRect">
            <a:avLst>
              <a:gd name="adj" fmla="val 4214"/>
            </a:avLst>
          </a:prstGeom>
          <a:gradFill>
            <a:gsLst>
              <a:gs pos="0">
                <a:schemeClr val="accent1"/>
              </a:gs>
              <a:gs pos="88000">
                <a:schemeClr val="accent1">
                  <a:lumMod val="50000"/>
                  <a:alpha val="0"/>
                </a:schemeClr>
              </a:gs>
            </a:gsLst>
            <a:lin ang="18900000" scaled="1"/>
          </a:gradFill>
          <a:ln>
            <a:noFill/>
          </a:ln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2978017" y="4852837"/>
            <a:ext cx="870404" cy="870403"/>
          </a:xfrm>
          <a:prstGeom prst="roundRect">
            <a:avLst>
              <a:gd name="adj" fmla="val 4214"/>
            </a:avLst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905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4367" name="文本框 66"/>
          <p:cNvSpPr txBox="1"/>
          <p:nvPr/>
        </p:nvSpPr>
        <p:spPr>
          <a:xfrm>
            <a:off x="2958941" y="5949950"/>
            <a:ext cx="10179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685800">
              <a:buClrTx/>
              <a:buFontTx/>
            </a:pPr>
            <a:r>
              <a:rPr lang="en-US" altLang="zh-CN" baseline="0" dirty="0">
                <a:solidFill>
                  <a:srgbClr val="945833"/>
                </a:solidFill>
                <a:latin typeface="+mj-ea"/>
                <a:ea typeface="+mj-ea"/>
              </a:rPr>
              <a:t>Course</a:t>
            </a:r>
            <a:endParaRPr lang="en-US" altLang="zh-CN" baseline="0" dirty="0">
              <a:solidFill>
                <a:srgbClr val="945833"/>
              </a:solidFill>
              <a:latin typeface="+mj-ea"/>
              <a:ea typeface="+mj-ea"/>
            </a:endParaRPr>
          </a:p>
        </p:txBody>
      </p:sp>
      <p:sp>
        <p:nvSpPr>
          <p:cNvPr id="86" name="图形 79"/>
          <p:cNvSpPr/>
          <p:nvPr/>
        </p:nvSpPr>
        <p:spPr>
          <a:xfrm>
            <a:off x="3205532" y="4980617"/>
            <a:ext cx="487794" cy="411983"/>
          </a:xfrm>
          <a:custGeom>
            <a:avLst/>
            <a:gdLst>
              <a:gd name="connsiteX0" fmla="*/ 966442 w 1672691"/>
              <a:gd name="connsiteY0" fmla="*/ 982634 h 1412726"/>
              <a:gd name="connsiteX1" fmla="*/ 1307015 w 1672691"/>
              <a:gd name="connsiteY1" fmla="*/ 560345 h 1412726"/>
              <a:gd name="connsiteX2" fmla="*/ 667216 w 1672691"/>
              <a:gd name="connsiteY2" fmla="*/ 83111 h 1412726"/>
              <a:gd name="connsiteX3" fmla="*/ 0 w 1672691"/>
              <a:gd name="connsiteY3" fmla="*/ 747904 h 1412726"/>
              <a:gd name="connsiteX4" fmla="*/ 667216 w 1672691"/>
              <a:gd name="connsiteY4" fmla="*/ 1412727 h 1412726"/>
              <a:gd name="connsiteX5" fmla="*/ 1176417 w 1672691"/>
              <a:gd name="connsiteY5" fmla="*/ 1176981 h 1412726"/>
              <a:gd name="connsiteX6" fmla="*/ 966442 w 1672691"/>
              <a:gd name="connsiteY6" fmla="*/ 982634 h 1412726"/>
              <a:gd name="connsiteX7" fmla="*/ 966442 w 1672691"/>
              <a:gd name="connsiteY7" fmla="*/ 982634 h 1412726"/>
              <a:gd name="connsiteX8" fmla="*/ 667218 w 1672691"/>
              <a:gd name="connsiteY8" fmla="*/ 1009810 h 1412726"/>
              <a:gd name="connsiteX9" fmla="*/ 404360 w 1672691"/>
              <a:gd name="connsiteY9" fmla="*/ 747906 h 1412726"/>
              <a:gd name="connsiteX10" fmla="*/ 667218 w 1672691"/>
              <a:gd name="connsiteY10" fmla="*/ 486013 h 1412726"/>
              <a:gd name="connsiteX11" fmla="*/ 930039 w 1672691"/>
              <a:gd name="connsiteY11" fmla="*/ 747906 h 1412726"/>
              <a:gd name="connsiteX12" fmla="*/ 667218 w 1672691"/>
              <a:gd name="connsiteY12" fmla="*/ 1009810 h 1412726"/>
              <a:gd name="connsiteX13" fmla="*/ 667218 w 1672691"/>
              <a:gd name="connsiteY13" fmla="*/ 1009810 h 1412726"/>
              <a:gd name="connsiteX14" fmla="*/ 1672691 w 1672691"/>
              <a:gd name="connsiteY14" fmla="*/ 300877 h 1412726"/>
              <a:gd name="connsiteX15" fmla="*/ 1222040 w 1672691"/>
              <a:gd name="connsiteY15" fmla="*/ 5949 h 1412726"/>
              <a:gd name="connsiteX16" fmla="*/ 1118709 w 1672691"/>
              <a:gd name="connsiteY16" fmla="*/ 0 h 1412726"/>
              <a:gd name="connsiteX17" fmla="*/ 1445965 w 1672691"/>
              <a:gd name="connsiteY17" fmla="*/ 709322 h 1412726"/>
              <a:gd name="connsiteX18" fmla="*/ 1267762 w 1672691"/>
              <a:gd name="connsiteY18" fmla="*/ 696724 h 1412726"/>
              <a:gd name="connsiteX19" fmla="*/ 1094009 w 1672691"/>
              <a:gd name="connsiteY19" fmla="*/ 939323 h 1412726"/>
              <a:gd name="connsiteX20" fmla="*/ 1362396 w 1672691"/>
              <a:gd name="connsiteY20" fmla="*/ 1057015 h 1412726"/>
              <a:gd name="connsiteX21" fmla="*/ 1538417 w 1672691"/>
              <a:gd name="connsiteY21" fmla="*/ 882210 h 1412726"/>
              <a:gd name="connsiteX22" fmla="*/ 1360013 w 1672691"/>
              <a:gd name="connsiteY22" fmla="*/ 180586 h 1412726"/>
              <a:gd name="connsiteX23" fmla="*/ 1672691 w 1672691"/>
              <a:gd name="connsiteY23" fmla="*/ 300877 h 1412726"/>
              <a:gd name="connsiteX24" fmla="*/ 1672691 w 1672691"/>
              <a:gd name="connsiteY24" fmla="*/ 300877 h 1412726"/>
              <a:gd name="connsiteX25" fmla="*/ 667218 w 1672691"/>
              <a:gd name="connsiteY25" fmla="*/ 606878 h 1412726"/>
              <a:gd name="connsiteX26" fmla="*/ 525667 w 1672691"/>
              <a:gd name="connsiteY26" fmla="*/ 747904 h 1412726"/>
              <a:gd name="connsiteX27" fmla="*/ 667218 w 1672691"/>
              <a:gd name="connsiteY27" fmla="*/ 888969 h 1412726"/>
              <a:gd name="connsiteX28" fmla="*/ 808713 w 1672691"/>
              <a:gd name="connsiteY28" fmla="*/ 747904 h 1412726"/>
              <a:gd name="connsiteX29" fmla="*/ 667218 w 1672691"/>
              <a:gd name="connsiteY29" fmla="*/ 606878 h 1412726"/>
              <a:gd name="connsiteX30" fmla="*/ 667218 w 1672691"/>
              <a:gd name="connsiteY30" fmla="*/ 606878 h 141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72691" h="1412726">
                <a:moveTo>
                  <a:pt x="966442" y="982634"/>
                </a:moveTo>
                <a:cubicBezTo>
                  <a:pt x="915698" y="792487"/>
                  <a:pt x="1076075" y="607563"/>
                  <a:pt x="1307015" y="560345"/>
                </a:cubicBezTo>
                <a:cubicBezTo>
                  <a:pt x="1225681" y="284611"/>
                  <a:pt x="970258" y="83111"/>
                  <a:pt x="667216" y="83111"/>
                </a:cubicBezTo>
                <a:cubicBezTo>
                  <a:pt x="298706" y="83111"/>
                  <a:pt x="0" y="380725"/>
                  <a:pt x="0" y="747904"/>
                </a:cubicBezTo>
                <a:cubicBezTo>
                  <a:pt x="0" y="1115078"/>
                  <a:pt x="298706" y="1412727"/>
                  <a:pt x="667216" y="1412727"/>
                </a:cubicBezTo>
                <a:cubicBezTo>
                  <a:pt x="871451" y="1412727"/>
                  <a:pt x="1054033" y="1321047"/>
                  <a:pt x="1176417" y="1176981"/>
                </a:cubicBezTo>
                <a:cubicBezTo>
                  <a:pt x="1072763" y="1147052"/>
                  <a:pt x="993075" y="1082436"/>
                  <a:pt x="966442" y="982634"/>
                </a:cubicBezTo>
                <a:lnTo>
                  <a:pt x="966442" y="982634"/>
                </a:lnTo>
                <a:close/>
                <a:moveTo>
                  <a:pt x="667218" y="1009810"/>
                </a:moveTo>
                <a:cubicBezTo>
                  <a:pt x="522062" y="1009810"/>
                  <a:pt x="404360" y="892528"/>
                  <a:pt x="404360" y="747906"/>
                </a:cubicBezTo>
                <a:cubicBezTo>
                  <a:pt x="404360" y="603254"/>
                  <a:pt x="522062" y="486013"/>
                  <a:pt x="667218" y="486013"/>
                </a:cubicBezTo>
                <a:cubicBezTo>
                  <a:pt x="812336" y="486013"/>
                  <a:pt x="930039" y="603253"/>
                  <a:pt x="930039" y="747906"/>
                </a:cubicBezTo>
                <a:cubicBezTo>
                  <a:pt x="930039" y="892526"/>
                  <a:pt x="812336" y="1009810"/>
                  <a:pt x="667218" y="1009810"/>
                </a:cubicBezTo>
                <a:lnTo>
                  <a:pt x="667218" y="1009810"/>
                </a:lnTo>
                <a:close/>
                <a:moveTo>
                  <a:pt x="1672691" y="300877"/>
                </a:moveTo>
                <a:cubicBezTo>
                  <a:pt x="1503643" y="-52721"/>
                  <a:pt x="1222040" y="5949"/>
                  <a:pt x="1222040" y="5949"/>
                </a:cubicBezTo>
                <a:lnTo>
                  <a:pt x="1118709" y="0"/>
                </a:lnTo>
                <a:cubicBezTo>
                  <a:pt x="1482671" y="478637"/>
                  <a:pt x="1457754" y="669343"/>
                  <a:pt x="1445965" y="709322"/>
                </a:cubicBezTo>
                <a:cubicBezTo>
                  <a:pt x="1396102" y="684825"/>
                  <a:pt x="1332294" y="678526"/>
                  <a:pt x="1267762" y="696724"/>
                </a:cubicBezTo>
                <a:cubicBezTo>
                  <a:pt x="1145654" y="731219"/>
                  <a:pt x="1067871" y="839835"/>
                  <a:pt x="1094009" y="939323"/>
                </a:cubicBezTo>
                <a:cubicBezTo>
                  <a:pt x="1120132" y="1038832"/>
                  <a:pt x="1240296" y="1091520"/>
                  <a:pt x="1362396" y="1057015"/>
                </a:cubicBezTo>
                <a:cubicBezTo>
                  <a:pt x="1456913" y="1030276"/>
                  <a:pt x="1524641" y="959190"/>
                  <a:pt x="1538417" y="882210"/>
                </a:cubicBezTo>
                <a:cubicBezTo>
                  <a:pt x="1672496" y="676314"/>
                  <a:pt x="1360013" y="180586"/>
                  <a:pt x="1360013" y="180586"/>
                </a:cubicBezTo>
                <a:lnTo>
                  <a:pt x="1672691" y="300877"/>
                </a:lnTo>
                <a:lnTo>
                  <a:pt x="1672691" y="300877"/>
                </a:lnTo>
                <a:close/>
                <a:moveTo>
                  <a:pt x="667218" y="606878"/>
                </a:moveTo>
                <a:cubicBezTo>
                  <a:pt x="589022" y="606878"/>
                  <a:pt x="525667" y="670028"/>
                  <a:pt x="525667" y="747904"/>
                </a:cubicBezTo>
                <a:cubicBezTo>
                  <a:pt x="525667" y="825806"/>
                  <a:pt x="589022" y="888969"/>
                  <a:pt x="667218" y="888969"/>
                </a:cubicBezTo>
                <a:cubicBezTo>
                  <a:pt x="745358" y="888969"/>
                  <a:pt x="808713" y="825806"/>
                  <a:pt x="808713" y="747904"/>
                </a:cubicBezTo>
                <a:cubicBezTo>
                  <a:pt x="808711" y="670028"/>
                  <a:pt x="745358" y="606878"/>
                  <a:pt x="667218" y="606878"/>
                </a:cubicBezTo>
                <a:lnTo>
                  <a:pt x="667218" y="606878"/>
                </a:lnTo>
                <a:close/>
              </a:path>
            </a:pathLst>
          </a:custGeom>
          <a:gradFill>
            <a:gsLst>
              <a:gs pos="0">
                <a:srgbClr val="EFC49C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reflection blurRad="215900" stA="60000" endPos="29000" dir="5400000" sy="-100000" algn="bl" rotWithShape="0"/>
          </a:effectLst>
          <a:scene3d>
            <a:camera prst="isometricRightUp"/>
            <a:lightRig rig="contrasting" dir="t"/>
          </a:scene3d>
          <a:sp3d extrusionH="38100">
            <a:extrusionClr>
              <a:schemeClr val="accent4"/>
            </a:extrusionClr>
          </a:sp3d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00" name="任意多边形: 形状 99"/>
          <p:cNvSpPr/>
          <p:nvPr/>
        </p:nvSpPr>
        <p:spPr>
          <a:xfrm>
            <a:off x="1217845" y="2509875"/>
            <a:ext cx="472404" cy="448719"/>
          </a:xfrm>
          <a:custGeom>
            <a:avLst/>
            <a:gdLst>
              <a:gd name="connsiteX0" fmla="*/ 1233413 w 1619913"/>
              <a:gd name="connsiteY0" fmla="*/ 540990 h 1538696"/>
              <a:gd name="connsiteX1" fmla="*/ 1500374 w 1619913"/>
              <a:gd name="connsiteY1" fmla="*/ 757535 h 1538696"/>
              <a:gd name="connsiteX2" fmla="*/ 1617576 w 1619913"/>
              <a:gd name="connsiteY2" fmla="*/ 1217786 h 1538696"/>
              <a:gd name="connsiteX3" fmla="*/ 1603809 w 1619913"/>
              <a:gd name="connsiteY3" fmla="*/ 1283084 h 1538696"/>
              <a:gd name="connsiteX4" fmla="*/ 1544092 w 1619913"/>
              <a:gd name="connsiteY4" fmla="*/ 1313036 h 1538696"/>
              <a:gd name="connsiteX5" fmla="*/ 1441214 w 1619913"/>
              <a:gd name="connsiteY5" fmla="*/ 1313594 h 1538696"/>
              <a:gd name="connsiteX6" fmla="*/ 1384846 w 1619913"/>
              <a:gd name="connsiteY6" fmla="*/ 1486420 h 1538696"/>
              <a:gd name="connsiteX7" fmla="*/ 1313408 w 1619913"/>
              <a:gd name="connsiteY7" fmla="*/ 1538696 h 1538696"/>
              <a:gd name="connsiteX8" fmla="*/ 1153604 w 1619913"/>
              <a:gd name="connsiteY8" fmla="*/ 1538696 h 1538696"/>
              <a:gd name="connsiteX9" fmla="*/ 1081609 w 1619913"/>
              <a:gd name="connsiteY9" fmla="*/ 1486048 h 1538696"/>
              <a:gd name="connsiteX10" fmla="*/ 1025426 w 1619913"/>
              <a:gd name="connsiteY10" fmla="*/ 1315268 h 1538696"/>
              <a:gd name="connsiteX11" fmla="*/ 922548 w 1619913"/>
              <a:gd name="connsiteY11" fmla="*/ 1313780 h 1538696"/>
              <a:gd name="connsiteX12" fmla="*/ 862831 w 1619913"/>
              <a:gd name="connsiteY12" fmla="*/ 1283456 h 1538696"/>
              <a:gd name="connsiteX13" fmla="*/ 849251 w 1619913"/>
              <a:gd name="connsiteY13" fmla="*/ 1217786 h 1538696"/>
              <a:gd name="connsiteX14" fmla="*/ 967383 w 1619913"/>
              <a:gd name="connsiteY14" fmla="*/ 753256 h 1538696"/>
              <a:gd name="connsiteX15" fmla="*/ 1233413 w 1619913"/>
              <a:gd name="connsiteY15" fmla="*/ 540990 h 1538696"/>
              <a:gd name="connsiteX16" fmla="*/ 374577 w 1619913"/>
              <a:gd name="connsiteY16" fmla="*/ 464446 h 1538696"/>
              <a:gd name="connsiteX17" fmla="*/ 797347 w 1619913"/>
              <a:gd name="connsiteY17" fmla="*/ 850180 h 1538696"/>
              <a:gd name="connsiteX18" fmla="*/ 797347 w 1619913"/>
              <a:gd name="connsiteY18" fmla="*/ 1124024 h 1538696"/>
              <a:gd name="connsiteX19" fmla="*/ 741722 w 1619913"/>
              <a:gd name="connsiteY19" fmla="*/ 1179648 h 1538696"/>
              <a:gd name="connsiteX20" fmla="*/ 637915 w 1619913"/>
              <a:gd name="connsiteY20" fmla="*/ 1179648 h 1538696"/>
              <a:gd name="connsiteX21" fmla="*/ 637915 w 1619913"/>
              <a:gd name="connsiteY21" fmla="*/ 1517674 h 1538696"/>
              <a:gd name="connsiteX22" fmla="*/ 617079 w 1619913"/>
              <a:gd name="connsiteY22" fmla="*/ 1538510 h 1538696"/>
              <a:gd name="connsiteX23" fmla="*/ 180268 w 1619913"/>
              <a:gd name="connsiteY23" fmla="*/ 1538510 h 1538696"/>
              <a:gd name="connsiteX24" fmla="*/ 159432 w 1619913"/>
              <a:gd name="connsiteY24" fmla="*/ 1517674 h 1538696"/>
              <a:gd name="connsiteX25" fmla="*/ 159432 w 1619913"/>
              <a:gd name="connsiteY25" fmla="*/ 1179648 h 1538696"/>
              <a:gd name="connsiteX26" fmla="*/ 24929 w 1619913"/>
              <a:gd name="connsiteY26" fmla="*/ 1179648 h 1538696"/>
              <a:gd name="connsiteX27" fmla="*/ 0 w 1619913"/>
              <a:gd name="connsiteY27" fmla="*/ 1154720 h 1538696"/>
              <a:gd name="connsiteX28" fmla="*/ 0 w 1619913"/>
              <a:gd name="connsiteY28" fmla="*/ 874923 h 1538696"/>
              <a:gd name="connsiteX29" fmla="*/ 278123 w 1619913"/>
              <a:gd name="connsiteY29" fmla="*/ 482575 h 1538696"/>
              <a:gd name="connsiteX30" fmla="*/ 374577 w 1619913"/>
              <a:gd name="connsiteY30" fmla="*/ 464446 h 1538696"/>
              <a:gd name="connsiteX31" fmla="*/ 1248110 w 1619913"/>
              <a:gd name="connsiteY31" fmla="*/ 77390 h 1538696"/>
              <a:gd name="connsiteX32" fmla="*/ 1479910 w 1619913"/>
              <a:gd name="connsiteY32" fmla="*/ 309190 h 1538696"/>
              <a:gd name="connsiteX33" fmla="*/ 1248110 w 1619913"/>
              <a:gd name="connsiteY33" fmla="*/ 540990 h 1538696"/>
              <a:gd name="connsiteX34" fmla="*/ 1016310 w 1619913"/>
              <a:gd name="connsiteY34" fmla="*/ 309190 h 1538696"/>
              <a:gd name="connsiteX35" fmla="*/ 1248110 w 1619913"/>
              <a:gd name="connsiteY35" fmla="*/ 77390 h 1538696"/>
              <a:gd name="connsiteX36" fmla="*/ 397929 w 1619913"/>
              <a:gd name="connsiteY36" fmla="*/ 0 h 1538696"/>
              <a:gd name="connsiteX37" fmla="*/ 629729 w 1619913"/>
              <a:gd name="connsiteY37" fmla="*/ 231800 h 1538696"/>
              <a:gd name="connsiteX38" fmla="*/ 397929 w 1619913"/>
              <a:gd name="connsiteY38" fmla="*/ 463600 h 1538696"/>
              <a:gd name="connsiteX39" fmla="*/ 166129 w 1619913"/>
              <a:gd name="connsiteY39" fmla="*/ 231800 h 1538696"/>
              <a:gd name="connsiteX40" fmla="*/ 397929 w 1619913"/>
              <a:gd name="connsiteY40" fmla="*/ 0 h 153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619913" h="1538696">
                <a:moveTo>
                  <a:pt x="1233413" y="540990"/>
                </a:moveTo>
                <a:cubicBezTo>
                  <a:pt x="1362708" y="540990"/>
                  <a:pt x="1474887" y="632147"/>
                  <a:pt x="1500374" y="757535"/>
                </a:cubicBezTo>
                <a:lnTo>
                  <a:pt x="1617576" y="1217786"/>
                </a:lnTo>
                <a:cubicBezTo>
                  <a:pt x="1623343" y="1240668"/>
                  <a:pt x="1618320" y="1264294"/>
                  <a:pt x="1603809" y="1283084"/>
                </a:cubicBezTo>
                <a:cubicBezTo>
                  <a:pt x="1589670" y="1301873"/>
                  <a:pt x="1567532" y="1312477"/>
                  <a:pt x="1544092" y="1313036"/>
                </a:cubicBezTo>
                <a:cubicBezTo>
                  <a:pt x="1544092" y="1313036"/>
                  <a:pt x="1486607" y="1313408"/>
                  <a:pt x="1441214" y="1313594"/>
                </a:cubicBezTo>
                <a:cubicBezTo>
                  <a:pt x="1426518" y="1357498"/>
                  <a:pt x="1404565" y="1423726"/>
                  <a:pt x="1384846" y="1486420"/>
                </a:cubicBezTo>
                <a:cubicBezTo>
                  <a:pt x="1374986" y="1517674"/>
                  <a:pt x="1345964" y="1538696"/>
                  <a:pt x="1313408" y="1538696"/>
                </a:cubicBezTo>
                <a:lnTo>
                  <a:pt x="1153604" y="1538696"/>
                </a:lnTo>
                <a:cubicBezTo>
                  <a:pt x="1120676" y="1538696"/>
                  <a:pt x="1091468" y="1517488"/>
                  <a:pt x="1081609" y="1486048"/>
                </a:cubicBezTo>
                <a:cubicBezTo>
                  <a:pt x="1061889" y="1423540"/>
                  <a:pt x="1040123" y="1358986"/>
                  <a:pt x="1025426" y="1315268"/>
                </a:cubicBezTo>
                <a:cubicBezTo>
                  <a:pt x="980033" y="1314896"/>
                  <a:pt x="922548" y="1313780"/>
                  <a:pt x="922548" y="1313780"/>
                </a:cubicBezTo>
                <a:cubicBezTo>
                  <a:pt x="899108" y="1313222"/>
                  <a:pt x="877156" y="1302246"/>
                  <a:pt x="862831" y="1283456"/>
                </a:cubicBezTo>
                <a:cubicBezTo>
                  <a:pt x="848506" y="1264666"/>
                  <a:pt x="843483" y="1240668"/>
                  <a:pt x="849251" y="1217786"/>
                </a:cubicBezTo>
                <a:lnTo>
                  <a:pt x="967383" y="753256"/>
                </a:lnTo>
                <a:cubicBezTo>
                  <a:pt x="991940" y="632147"/>
                  <a:pt x="1104119" y="540990"/>
                  <a:pt x="1233413" y="540990"/>
                </a:cubicBezTo>
                <a:close/>
                <a:moveTo>
                  <a:pt x="374577" y="464446"/>
                </a:moveTo>
                <a:cubicBezTo>
                  <a:pt x="597553" y="450614"/>
                  <a:pt x="797510" y="628961"/>
                  <a:pt x="797347" y="850180"/>
                </a:cubicBezTo>
                <a:lnTo>
                  <a:pt x="797347" y="1124024"/>
                </a:lnTo>
                <a:cubicBezTo>
                  <a:pt x="797347" y="1154534"/>
                  <a:pt x="772418" y="1179648"/>
                  <a:pt x="741722" y="1179648"/>
                </a:cubicBezTo>
                <a:lnTo>
                  <a:pt x="637915" y="1179648"/>
                </a:lnTo>
                <a:lnTo>
                  <a:pt x="637915" y="1517674"/>
                </a:lnTo>
                <a:cubicBezTo>
                  <a:pt x="637915" y="1529208"/>
                  <a:pt x="628613" y="1538510"/>
                  <a:pt x="617079" y="1538510"/>
                </a:cubicBezTo>
                <a:lnTo>
                  <a:pt x="180268" y="1538510"/>
                </a:lnTo>
                <a:cubicBezTo>
                  <a:pt x="168734" y="1538510"/>
                  <a:pt x="159432" y="1529208"/>
                  <a:pt x="159432" y="1517674"/>
                </a:cubicBezTo>
                <a:lnTo>
                  <a:pt x="159432" y="1179648"/>
                </a:lnTo>
                <a:lnTo>
                  <a:pt x="24929" y="1179648"/>
                </a:lnTo>
                <a:cubicBezTo>
                  <a:pt x="11162" y="1179648"/>
                  <a:pt x="0" y="1168486"/>
                  <a:pt x="0" y="1154720"/>
                </a:cubicBezTo>
                <a:lnTo>
                  <a:pt x="0" y="874923"/>
                </a:lnTo>
                <a:cubicBezTo>
                  <a:pt x="0" y="698375"/>
                  <a:pt x="109947" y="535967"/>
                  <a:pt x="278123" y="482575"/>
                </a:cubicBezTo>
                <a:cubicBezTo>
                  <a:pt x="310400" y="472320"/>
                  <a:pt x="342724" y="466422"/>
                  <a:pt x="374577" y="464446"/>
                </a:cubicBezTo>
                <a:close/>
                <a:moveTo>
                  <a:pt x="1248110" y="77390"/>
                </a:moveTo>
                <a:cubicBezTo>
                  <a:pt x="1375916" y="77390"/>
                  <a:pt x="1479910" y="181384"/>
                  <a:pt x="1479910" y="309190"/>
                </a:cubicBezTo>
                <a:cubicBezTo>
                  <a:pt x="1479910" y="436996"/>
                  <a:pt x="1375916" y="540990"/>
                  <a:pt x="1248110" y="540990"/>
                </a:cubicBezTo>
                <a:cubicBezTo>
                  <a:pt x="1120304" y="540990"/>
                  <a:pt x="1016310" y="436996"/>
                  <a:pt x="1016310" y="309190"/>
                </a:cubicBezTo>
                <a:cubicBezTo>
                  <a:pt x="1016310" y="181384"/>
                  <a:pt x="1120304" y="77390"/>
                  <a:pt x="1248110" y="77390"/>
                </a:cubicBezTo>
                <a:close/>
                <a:moveTo>
                  <a:pt x="397929" y="0"/>
                </a:moveTo>
                <a:cubicBezTo>
                  <a:pt x="525735" y="0"/>
                  <a:pt x="629729" y="103994"/>
                  <a:pt x="629729" y="231800"/>
                </a:cubicBezTo>
                <a:cubicBezTo>
                  <a:pt x="629729" y="359792"/>
                  <a:pt x="525735" y="463600"/>
                  <a:pt x="397929" y="463600"/>
                </a:cubicBezTo>
                <a:cubicBezTo>
                  <a:pt x="270123" y="463600"/>
                  <a:pt x="166129" y="359606"/>
                  <a:pt x="166129" y="231800"/>
                </a:cubicBezTo>
                <a:cubicBezTo>
                  <a:pt x="166129" y="103994"/>
                  <a:pt x="270123" y="0"/>
                  <a:pt x="397929" y="0"/>
                </a:cubicBezTo>
                <a:close/>
              </a:path>
            </a:pathLst>
          </a:custGeom>
          <a:gradFill>
            <a:gsLst>
              <a:gs pos="0">
                <a:srgbClr val="EFC49C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reflection blurRad="215900" stA="60000" endPos="29000" dir="5400000" sy="-100000" algn="bl" rotWithShape="0"/>
          </a:effectLst>
          <a:scene3d>
            <a:camera prst="isometricRightUp"/>
            <a:lightRig rig="contrasting" dir="t"/>
          </a:scene3d>
          <a:sp3d extrusionH="38100">
            <a:extrusionClr>
              <a:schemeClr val="accent4"/>
            </a:extrusionClr>
          </a:sp3d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2978017" y="1652970"/>
            <a:ext cx="870404" cy="870400"/>
          </a:xfrm>
          <a:prstGeom prst="roundRect">
            <a:avLst>
              <a:gd name="adj" fmla="val 4214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8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2978017" y="1481009"/>
            <a:ext cx="870404" cy="870400"/>
          </a:xfrm>
          <a:prstGeom prst="roundRect">
            <a:avLst>
              <a:gd name="adj" fmla="val 4214"/>
            </a:avLst>
          </a:prstGeom>
          <a:gradFill>
            <a:gsLst>
              <a:gs pos="0">
                <a:schemeClr val="accent1"/>
              </a:gs>
              <a:gs pos="88000">
                <a:schemeClr val="accent1">
                  <a:lumMod val="50000"/>
                  <a:alpha val="0"/>
                </a:schemeClr>
              </a:gs>
            </a:gsLst>
            <a:lin ang="18900000" scaled="1"/>
          </a:gradFill>
          <a:ln>
            <a:noFill/>
          </a:ln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978017" y="1343137"/>
            <a:ext cx="870404" cy="870403"/>
          </a:xfrm>
          <a:prstGeom prst="roundRect">
            <a:avLst>
              <a:gd name="adj" fmla="val 4214"/>
            </a:avLst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905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4373" name="文本框 60"/>
          <p:cNvSpPr txBox="1"/>
          <p:nvPr/>
        </p:nvSpPr>
        <p:spPr>
          <a:xfrm>
            <a:off x="2911951" y="2459038"/>
            <a:ext cx="111188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685800">
              <a:buClrTx/>
              <a:buFontTx/>
            </a:pPr>
            <a:r>
              <a:rPr lang="zh-CN" altLang="en-US" baseline="0" dirty="0">
                <a:solidFill>
                  <a:srgbClr val="945833"/>
                </a:solidFill>
                <a:latin typeface="+mj-ea"/>
                <a:ea typeface="+mj-ea"/>
              </a:rPr>
              <a:t>Student</a:t>
            </a:r>
            <a:endParaRPr lang="zh-CN" altLang="en-US" baseline="0" dirty="0">
              <a:solidFill>
                <a:srgbClr val="945833"/>
              </a:solidFill>
              <a:latin typeface="+mj-ea"/>
              <a:ea typeface="+mj-ea"/>
            </a:endParaRPr>
          </a:p>
        </p:txBody>
      </p:sp>
      <p:sp>
        <p:nvSpPr>
          <p:cNvPr id="90" name="图形 83"/>
          <p:cNvSpPr/>
          <p:nvPr/>
        </p:nvSpPr>
        <p:spPr>
          <a:xfrm>
            <a:off x="3150398" y="1286719"/>
            <a:ext cx="570357" cy="570302"/>
          </a:xfrm>
          <a:custGeom>
            <a:avLst/>
            <a:gdLst>
              <a:gd name="connsiteX0" fmla="*/ 951942 w 1905000"/>
              <a:gd name="connsiteY0" fmla="*/ 519596 h 1904814"/>
              <a:gd name="connsiteX1" fmla="*/ 1136117 w 1905000"/>
              <a:gd name="connsiteY1" fmla="*/ 431788 h 1904814"/>
              <a:gd name="connsiteX2" fmla="*/ 1133326 w 1905000"/>
              <a:gd name="connsiteY2" fmla="*/ 257287 h 1904814"/>
              <a:gd name="connsiteX3" fmla="*/ 951942 w 1905000"/>
              <a:gd name="connsiteY3" fmla="*/ 0 h 1904814"/>
              <a:gd name="connsiteX4" fmla="*/ 770558 w 1905000"/>
              <a:gd name="connsiteY4" fmla="*/ 257101 h 1904814"/>
              <a:gd name="connsiteX5" fmla="*/ 767767 w 1905000"/>
              <a:gd name="connsiteY5" fmla="*/ 431602 h 1904814"/>
              <a:gd name="connsiteX6" fmla="*/ 951942 w 1905000"/>
              <a:gd name="connsiteY6" fmla="*/ 519596 h 1904814"/>
              <a:gd name="connsiteX7" fmla="*/ 1438052 w 1905000"/>
              <a:gd name="connsiteY7" fmla="*/ 1384102 h 1904814"/>
              <a:gd name="connsiteX8" fmla="*/ 1324384 w 1905000"/>
              <a:gd name="connsiteY8" fmla="*/ 1291084 h 1904814"/>
              <a:gd name="connsiteX9" fmla="*/ 1210159 w 1905000"/>
              <a:gd name="connsiteY9" fmla="*/ 1384102 h 1904814"/>
              <a:gd name="connsiteX10" fmla="*/ 692981 w 1905000"/>
              <a:gd name="connsiteY10" fmla="*/ 1384102 h 1904814"/>
              <a:gd name="connsiteX11" fmla="*/ 579313 w 1905000"/>
              <a:gd name="connsiteY11" fmla="*/ 1291084 h 1904814"/>
              <a:gd name="connsiteX12" fmla="*/ 465088 w 1905000"/>
              <a:gd name="connsiteY12" fmla="*/ 1384102 h 1904814"/>
              <a:gd name="connsiteX13" fmla="*/ 207615 w 1905000"/>
              <a:gd name="connsiteY13" fmla="*/ 1471910 h 1904814"/>
              <a:gd name="connsiteX14" fmla="*/ 372 w 1905000"/>
              <a:gd name="connsiteY14" fmla="*/ 1418704 h 1904814"/>
              <a:gd name="connsiteX15" fmla="*/ 372 w 1905000"/>
              <a:gd name="connsiteY15" fmla="*/ 1818308 h 1904814"/>
              <a:gd name="connsiteX16" fmla="*/ 106226 w 1905000"/>
              <a:gd name="connsiteY16" fmla="*/ 1904814 h 1904814"/>
              <a:gd name="connsiteX17" fmla="*/ 1798588 w 1905000"/>
              <a:gd name="connsiteY17" fmla="*/ 1904814 h 1904814"/>
              <a:gd name="connsiteX18" fmla="*/ 1904442 w 1905000"/>
              <a:gd name="connsiteY18" fmla="*/ 1818308 h 1904814"/>
              <a:gd name="connsiteX19" fmla="*/ 1904442 w 1905000"/>
              <a:gd name="connsiteY19" fmla="*/ 1418890 h 1904814"/>
              <a:gd name="connsiteX20" fmla="*/ 1697199 w 1905000"/>
              <a:gd name="connsiteY20" fmla="*/ 1472096 h 1904814"/>
              <a:gd name="connsiteX21" fmla="*/ 1438052 w 1905000"/>
              <a:gd name="connsiteY21" fmla="*/ 1384102 h 1904814"/>
              <a:gd name="connsiteX22" fmla="*/ 1586508 w 1905000"/>
              <a:gd name="connsiteY22" fmla="*/ 779301 h 1904814"/>
              <a:gd name="connsiteX23" fmla="*/ 1057796 w 1905000"/>
              <a:gd name="connsiteY23" fmla="*/ 779301 h 1904814"/>
              <a:gd name="connsiteX24" fmla="*/ 1057796 w 1905000"/>
              <a:gd name="connsiteY24" fmla="*/ 606103 h 1904814"/>
              <a:gd name="connsiteX25" fmla="*/ 846274 w 1905000"/>
              <a:gd name="connsiteY25" fmla="*/ 606103 h 1904814"/>
              <a:gd name="connsiteX26" fmla="*/ 846274 w 1905000"/>
              <a:gd name="connsiteY26" fmla="*/ 779301 h 1904814"/>
              <a:gd name="connsiteX27" fmla="*/ 317376 w 1905000"/>
              <a:gd name="connsiteY27" fmla="*/ 779301 h 1904814"/>
              <a:gd name="connsiteX28" fmla="*/ 0 w 1905000"/>
              <a:gd name="connsiteY28" fmla="*/ 1039006 h 1904814"/>
              <a:gd name="connsiteX29" fmla="*/ 0 w 1905000"/>
              <a:gd name="connsiteY29" fmla="*/ 1172394 h 1904814"/>
              <a:gd name="connsiteX30" fmla="*/ 207243 w 1905000"/>
              <a:gd name="connsiteY30" fmla="*/ 1342058 h 1904814"/>
              <a:gd name="connsiteX31" fmla="*/ 353653 w 1905000"/>
              <a:gd name="connsiteY31" fmla="*/ 1292200 h 1904814"/>
              <a:gd name="connsiteX32" fmla="*/ 580058 w 1905000"/>
              <a:gd name="connsiteY32" fmla="*/ 1107281 h 1904814"/>
              <a:gd name="connsiteX33" fmla="*/ 805904 w 1905000"/>
              <a:gd name="connsiteY33" fmla="*/ 1291642 h 1904814"/>
              <a:gd name="connsiteX34" fmla="*/ 1098910 w 1905000"/>
              <a:gd name="connsiteY34" fmla="*/ 1291642 h 1904814"/>
              <a:gd name="connsiteX35" fmla="*/ 1325315 w 1905000"/>
              <a:gd name="connsiteY35" fmla="*/ 1107281 h 1904814"/>
              <a:gd name="connsiteX36" fmla="*/ 1551161 w 1905000"/>
              <a:gd name="connsiteY36" fmla="*/ 1291642 h 1904814"/>
              <a:gd name="connsiteX37" fmla="*/ 1697571 w 1905000"/>
              <a:gd name="connsiteY37" fmla="*/ 1341500 h 1904814"/>
              <a:gd name="connsiteX38" fmla="*/ 1905000 w 1905000"/>
              <a:gd name="connsiteY38" fmla="*/ 1171836 h 1904814"/>
              <a:gd name="connsiteX39" fmla="*/ 1905000 w 1905000"/>
              <a:gd name="connsiteY39" fmla="*/ 1038820 h 1904814"/>
              <a:gd name="connsiteX40" fmla="*/ 1586508 w 1905000"/>
              <a:gd name="connsiteY40" fmla="*/ 779301 h 190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05000" h="1904814">
                <a:moveTo>
                  <a:pt x="951942" y="519596"/>
                </a:moveTo>
                <a:cubicBezTo>
                  <a:pt x="1028216" y="519596"/>
                  <a:pt x="1098538" y="486110"/>
                  <a:pt x="1136117" y="431788"/>
                </a:cubicBezTo>
                <a:cubicBezTo>
                  <a:pt x="1173696" y="377465"/>
                  <a:pt x="1172580" y="310865"/>
                  <a:pt x="1133326" y="257287"/>
                </a:cubicBezTo>
                <a:lnTo>
                  <a:pt x="951942" y="0"/>
                </a:lnTo>
                <a:lnTo>
                  <a:pt x="770558" y="257101"/>
                </a:lnTo>
                <a:cubicBezTo>
                  <a:pt x="731304" y="310679"/>
                  <a:pt x="730188" y="377279"/>
                  <a:pt x="767767" y="431602"/>
                </a:cubicBezTo>
                <a:cubicBezTo>
                  <a:pt x="805346" y="486110"/>
                  <a:pt x="875668" y="519596"/>
                  <a:pt x="951942" y="519596"/>
                </a:cubicBezTo>
                <a:close/>
                <a:moveTo>
                  <a:pt x="1438052" y="1384102"/>
                </a:moveTo>
                <a:lnTo>
                  <a:pt x="1324384" y="1291084"/>
                </a:lnTo>
                <a:lnTo>
                  <a:pt x="1210159" y="1384102"/>
                </a:lnTo>
                <a:cubicBezTo>
                  <a:pt x="1072121" y="1497025"/>
                  <a:pt x="831019" y="1497025"/>
                  <a:pt x="692981" y="1384102"/>
                </a:cubicBezTo>
                <a:lnTo>
                  <a:pt x="579313" y="1291084"/>
                </a:lnTo>
                <a:lnTo>
                  <a:pt x="465088" y="1384102"/>
                </a:lnTo>
                <a:cubicBezTo>
                  <a:pt x="397185" y="1440656"/>
                  <a:pt x="304354" y="1472282"/>
                  <a:pt x="207615" y="1471910"/>
                </a:cubicBezTo>
                <a:cubicBezTo>
                  <a:pt x="130969" y="1471910"/>
                  <a:pt x="59531" y="1452004"/>
                  <a:pt x="372" y="1418704"/>
                </a:cubicBezTo>
                <a:lnTo>
                  <a:pt x="372" y="1818308"/>
                </a:lnTo>
                <a:cubicBezTo>
                  <a:pt x="372" y="1865933"/>
                  <a:pt x="47997" y="1904814"/>
                  <a:pt x="106226" y="1904814"/>
                </a:cubicBezTo>
                <a:lnTo>
                  <a:pt x="1798588" y="1904814"/>
                </a:lnTo>
                <a:cubicBezTo>
                  <a:pt x="1856817" y="1904814"/>
                  <a:pt x="1904442" y="1865933"/>
                  <a:pt x="1904442" y="1818308"/>
                </a:cubicBezTo>
                <a:lnTo>
                  <a:pt x="1904442" y="1418890"/>
                </a:lnTo>
                <a:cubicBezTo>
                  <a:pt x="1843608" y="1453493"/>
                  <a:pt x="1771241" y="1472096"/>
                  <a:pt x="1697199" y="1472096"/>
                </a:cubicBezTo>
                <a:cubicBezTo>
                  <a:pt x="1599530" y="1472282"/>
                  <a:pt x="1506327" y="1440656"/>
                  <a:pt x="1438052" y="1384102"/>
                </a:cubicBezTo>
                <a:close/>
                <a:moveTo>
                  <a:pt x="1586508" y="779301"/>
                </a:moveTo>
                <a:lnTo>
                  <a:pt x="1057796" y="779301"/>
                </a:lnTo>
                <a:lnTo>
                  <a:pt x="1057796" y="606103"/>
                </a:lnTo>
                <a:lnTo>
                  <a:pt x="846274" y="606103"/>
                </a:lnTo>
                <a:lnTo>
                  <a:pt x="846274" y="779301"/>
                </a:lnTo>
                <a:lnTo>
                  <a:pt x="317376" y="779301"/>
                </a:lnTo>
                <a:cubicBezTo>
                  <a:pt x="142317" y="779301"/>
                  <a:pt x="0" y="895759"/>
                  <a:pt x="0" y="1039006"/>
                </a:cubicBezTo>
                <a:lnTo>
                  <a:pt x="0" y="1172394"/>
                </a:lnTo>
                <a:cubicBezTo>
                  <a:pt x="0" y="1265969"/>
                  <a:pt x="93018" y="1342058"/>
                  <a:pt x="207243" y="1342058"/>
                </a:cubicBezTo>
                <a:cubicBezTo>
                  <a:pt x="262682" y="1342058"/>
                  <a:pt x="314585" y="1324384"/>
                  <a:pt x="353653" y="1292200"/>
                </a:cubicBezTo>
                <a:lnTo>
                  <a:pt x="580058" y="1107281"/>
                </a:lnTo>
                <a:lnTo>
                  <a:pt x="805904" y="1291642"/>
                </a:lnTo>
                <a:cubicBezTo>
                  <a:pt x="884225" y="1355638"/>
                  <a:pt x="1020589" y="1355638"/>
                  <a:pt x="1098910" y="1291642"/>
                </a:cubicBezTo>
                <a:lnTo>
                  <a:pt x="1325315" y="1107281"/>
                </a:lnTo>
                <a:lnTo>
                  <a:pt x="1551161" y="1291642"/>
                </a:lnTo>
                <a:cubicBezTo>
                  <a:pt x="1590229" y="1323640"/>
                  <a:pt x="1642132" y="1341500"/>
                  <a:pt x="1697571" y="1341500"/>
                </a:cubicBezTo>
                <a:cubicBezTo>
                  <a:pt x="1811796" y="1341500"/>
                  <a:pt x="1905000" y="1265225"/>
                  <a:pt x="1905000" y="1171836"/>
                </a:cubicBezTo>
                <a:lnTo>
                  <a:pt x="1905000" y="1038820"/>
                </a:lnTo>
                <a:cubicBezTo>
                  <a:pt x="1903884" y="895759"/>
                  <a:pt x="1761567" y="779301"/>
                  <a:pt x="1586508" y="779301"/>
                </a:cubicBezTo>
                <a:close/>
              </a:path>
            </a:pathLst>
          </a:custGeom>
          <a:gradFill>
            <a:gsLst>
              <a:gs pos="0">
                <a:srgbClr val="EFC49C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reflection blurRad="215900" stA="60000" endPos="29000" dir="5400000" sy="-100000" algn="bl" rotWithShape="0"/>
          </a:effectLst>
          <a:scene3d>
            <a:camera prst="isometricRightUp"/>
            <a:lightRig rig="contrasting" dir="t"/>
          </a:scene3d>
          <a:sp3d extrusionH="38100">
            <a:extrusionClr>
              <a:schemeClr val="accent4"/>
            </a:extrusionClr>
          </a:sp3d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91" name="图形 77"/>
          <p:cNvSpPr/>
          <p:nvPr/>
        </p:nvSpPr>
        <p:spPr>
          <a:xfrm>
            <a:off x="7579986" y="2451525"/>
            <a:ext cx="474764" cy="507069"/>
          </a:xfrm>
          <a:custGeom>
            <a:avLst/>
            <a:gdLst>
              <a:gd name="connsiteX0" fmla="*/ 1411262 w 1628007"/>
              <a:gd name="connsiteY0" fmla="*/ 592441 h 1738789"/>
              <a:gd name="connsiteX1" fmla="*/ 1271580 w 1628007"/>
              <a:gd name="connsiteY1" fmla="*/ 472026 h 1738789"/>
              <a:gd name="connsiteX2" fmla="*/ 1247497 w 1628007"/>
              <a:gd name="connsiteY2" fmla="*/ 457577 h 1738789"/>
              <a:gd name="connsiteX3" fmla="*/ 1363096 w 1628007"/>
              <a:gd name="connsiteY3" fmla="*/ 288996 h 1738789"/>
              <a:gd name="connsiteX4" fmla="*/ 1117449 w 1628007"/>
              <a:gd name="connsiteY4" fmla="*/ 86699 h 1738789"/>
              <a:gd name="connsiteX5" fmla="*/ 1035568 w 1628007"/>
              <a:gd name="connsiteY5" fmla="*/ 101148 h 1738789"/>
              <a:gd name="connsiteX6" fmla="*/ 1006667 w 1628007"/>
              <a:gd name="connsiteY6" fmla="*/ 115598 h 1738789"/>
              <a:gd name="connsiteX7" fmla="*/ 987402 w 1628007"/>
              <a:gd name="connsiteY7" fmla="*/ 110781 h 1738789"/>
              <a:gd name="connsiteX8" fmla="*/ 939235 w 1628007"/>
              <a:gd name="connsiteY8" fmla="*/ 57799 h 1738789"/>
              <a:gd name="connsiteX9" fmla="*/ 809187 w 1628007"/>
              <a:gd name="connsiteY9" fmla="*/ 0 h 1738789"/>
              <a:gd name="connsiteX10" fmla="*/ 679139 w 1628007"/>
              <a:gd name="connsiteY10" fmla="*/ 57799 h 1738789"/>
              <a:gd name="connsiteX11" fmla="*/ 630973 w 1628007"/>
              <a:gd name="connsiteY11" fmla="*/ 110781 h 1738789"/>
              <a:gd name="connsiteX12" fmla="*/ 616524 w 1628007"/>
              <a:gd name="connsiteY12" fmla="*/ 105965 h 1738789"/>
              <a:gd name="connsiteX13" fmla="*/ 587625 w 1628007"/>
              <a:gd name="connsiteY13" fmla="*/ 91516 h 1738789"/>
              <a:gd name="connsiteX14" fmla="*/ 505742 w 1628007"/>
              <a:gd name="connsiteY14" fmla="*/ 77065 h 1738789"/>
              <a:gd name="connsiteX15" fmla="*/ 260095 w 1628007"/>
              <a:gd name="connsiteY15" fmla="*/ 279363 h 1738789"/>
              <a:gd name="connsiteX16" fmla="*/ 375694 w 1628007"/>
              <a:gd name="connsiteY16" fmla="*/ 447942 h 1738789"/>
              <a:gd name="connsiteX17" fmla="*/ 351611 w 1628007"/>
              <a:gd name="connsiteY17" fmla="*/ 462393 h 1738789"/>
              <a:gd name="connsiteX18" fmla="*/ 211931 w 1628007"/>
              <a:gd name="connsiteY18" fmla="*/ 582808 h 1738789"/>
              <a:gd name="connsiteX19" fmla="*/ 0 w 1628007"/>
              <a:gd name="connsiteY19" fmla="*/ 1040384 h 1738789"/>
              <a:gd name="connsiteX20" fmla="*/ 804371 w 1628007"/>
              <a:gd name="connsiteY20" fmla="*/ 1738790 h 1738789"/>
              <a:gd name="connsiteX21" fmla="*/ 823637 w 1628007"/>
              <a:gd name="connsiteY21" fmla="*/ 1738790 h 1738789"/>
              <a:gd name="connsiteX22" fmla="*/ 1628008 w 1628007"/>
              <a:gd name="connsiteY22" fmla="*/ 1040384 h 1738789"/>
              <a:gd name="connsiteX23" fmla="*/ 1411262 w 1628007"/>
              <a:gd name="connsiteY23" fmla="*/ 592441 h 1738789"/>
              <a:gd name="connsiteX24" fmla="*/ 1050017 w 1628007"/>
              <a:gd name="connsiteY24" fmla="*/ 1078918 h 1738789"/>
              <a:gd name="connsiteX25" fmla="*/ 1098184 w 1628007"/>
              <a:gd name="connsiteY25" fmla="*/ 1127082 h 1738789"/>
              <a:gd name="connsiteX26" fmla="*/ 1050017 w 1628007"/>
              <a:gd name="connsiteY26" fmla="*/ 1175249 h 1738789"/>
              <a:gd name="connsiteX27" fmla="*/ 857354 w 1628007"/>
              <a:gd name="connsiteY27" fmla="*/ 1175249 h 1738789"/>
              <a:gd name="connsiteX28" fmla="*/ 857354 w 1628007"/>
              <a:gd name="connsiteY28" fmla="*/ 1363096 h 1738789"/>
              <a:gd name="connsiteX29" fmla="*/ 809187 w 1628007"/>
              <a:gd name="connsiteY29" fmla="*/ 1411262 h 1738789"/>
              <a:gd name="connsiteX30" fmla="*/ 761021 w 1628007"/>
              <a:gd name="connsiteY30" fmla="*/ 1363096 h 1738789"/>
              <a:gd name="connsiteX31" fmla="*/ 761021 w 1628007"/>
              <a:gd name="connsiteY31" fmla="*/ 1175249 h 1738789"/>
              <a:gd name="connsiteX32" fmla="*/ 568357 w 1628007"/>
              <a:gd name="connsiteY32" fmla="*/ 1175249 h 1738789"/>
              <a:gd name="connsiteX33" fmla="*/ 520193 w 1628007"/>
              <a:gd name="connsiteY33" fmla="*/ 1127082 h 1738789"/>
              <a:gd name="connsiteX34" fmla="*/ 568357 w 1628007"/>
              <a:gd name="connsiteY34" fmla="*/ 1078918 h 1738789"/>
              <a:gd name="connsiteX35" fmla="*/ 761021 w 1628007"/>
              <a:gd name="connsiteY35" fmla="*/ 1078918 h 1738789"/>
              <a:gd name="connsiteX36" fmla="*/ 761021 w 1628007"/>
              <a:gd name="connsiteY36" fmla="*/ 963319 h 1738789"/>
              <a:gd name="connsiteX37" fmla="*/ 563541 w 1628007"/>
              <a:gd name="connsiteY37" fmla="*/ 963319 h 1738789"/>
              <a:gd name="connsiteX38" fmla="*/ 515374 w 1628007"/>
              <a:gd name="connsiteY38" fmla="*/ 915153 h 1738789"/>
              <a:gd name="connsiteX39" fmla="*/ 563541 w 1628007"/>
              <a:gd name="connsiteY39" fmla="*/ 866986 h 1738789"/>
              <a:gd name="connsiteX40" fmla="*/ 708040 w 1628007"/>
              <a:gd name="connsiteY40" fmla="*/ 866986 h 1738789"/>
              <a:gd name="connsiteX41" fmla="*/ 549092 w 1628007"/>
              <a:gd name="connsiteY41" fmla="*/ 708040 h 1738789"/>
              <a:gd name="connsiteX42" fmla="*/ 549092 w 1628007"/>
              <a:gd name="connsiteY42" fmla="*/ 640608 h 1738789"/>
              <a:gd name="connsiteX43" fmla="*/ 616524 w 1628007"/>
              <a:gd name="connsiteY43" fmla="*/ 640608 h 1738789"/>
              <a:gd name="connsiteX44" fmla="*/ 809187 w 1628007"/>
              <a:gd name="connsiteY44" fmla="*/ 833271 h 1738789"/>
              <a:gd name="connsiteX45" fmla="*/ 1001851 w 1628007"/>
              <a:gd name="connsiteY45" fmla="*/ 640608 h 1738789"/>
              <a:gd name="connsiteX46" fmla="*/ 1069283 w 1628007"/>
              <a:gd name="connsiteY46" fmla="*/ 640608 h 1738789"/>
              <a:gd name="connsiteX47" fmla="*/ 1069283 w 1628007"/>
              <a:gd name="connsiteY47" fmla="*/ 708040 h 1738789"/>
              <a:gd name="connsiteX48" fmla="*/ 910336 w 1628007"/>
              <a:gd name="connsiteY48" fmla="*/ 866986 h 1738789"/>
              <a:gd name="connsiteX49" fmla="*/ 1054834 w 1628007"/>
              <a:gd name="connsiteY49" fmla="*/ 866986 h 1738789"/>
              <a:gd name="connsiteX50" fmla="*/ 1103000 w 1628007"/>
              <a:gd name="connsiteY50" fmla="*/ 915153 h 1738789"/>
              <a:gd name="connsiteX51" fmla="*/ 1054834 w 1628007"/>
              <a:gd name="connsiteY51" fmla="*/ 963319 h 1738789"/>
              <a:gd name="connsiteX52" fmla="*/ 857354 w 1628007"/>
              <a:gd name="connsiteY52" fmla="*/ 963319 h 1738789"/>
              <a:gd name="connsiteX53" fmla="*/ 857354 w 1628007"/>
              <a:gd name="connsiteY53" fmla="*/ 1078918 h 1738789"/>
              <a:gd name="connsiteX54" fmla="*/ 1050017 w 1628007"/>
              <a:gd name="connsiteY54" fmla="*/ 1078918 h 173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628007" h="1738789">
                <a:moveTo>
                  <a:pt x="1411262" y="592441"/>
                </a:moveTo>
                <a:cubicBezTo>
                  <a:pt x="1367912" y="544275"/>
                  <a:pt x="1319746" y="505741"/>
                  <a:pt x="1271580" y="472026"/>
                </a:cubicBezTo>
                <a:cubicBezTo>
                  <a:pt x="1261947" y="467210"/>
                  <a:pt x="1257130" y="462393"/>
                  <a:pt x="1247497" y="457577"/>
                </a:cubicBezTo>
                <a:cubicBezTo>
                  <a:pt x="1314929" y="423860"/>
                  <a:pt x="1363096" y="361244"/>
                  <a:pt x="1363096" y="288996"/>
                </a:cubicBezTo>
                <a:cubicBezTo>
                  <a:pt x="1363096" y="173397"/>
                  <a:pt x="1252314" y="86699"/>
                  <a:pt x="1117449" y="86699"/>
                </a:cubicBezTo>
                <a:cubicBezTo>
                  <a:pt x="1088551" y="86699"/>
                  <a:pt x="1059650" y="91516"/>
                  <a:pt x="1035568" y="101148"/>
                </a:cubicBezTo>
                <a:cubicBezTo>
                  <a:pt x="1021119" y="105965"/>
                  <a:pt x="1016300" y="110781"/>
                  <a:pt x="1006667" y="115598"/>
                </a:cubicBezTo>
                <a:cubicBezTo>
                  <a:pt x="1001851" y="115598"/>
                  <a:pt x="992218" y="115598"/>
                  <a:pt x="987402" y="110781"/>
                </a:cubicBezTo>
                <a:cubicBezTo>
                  <a:pt x="977769" y="96332"/>
                  <a:pt x="963319" y="77065"/>
                  <a:pt x="939235" y="57799"/>
                </a:cubicBezTo>
                <a:cubicBezTo>
                  <a:pt x="900704" y="24083"/>
                  <a:pt x="857354" y="4817"/>
                  <a:pt x="809187" y="0"/>
                </a:cubicBezTo>
                <a:cubicBezTo>
                  <a:pt x="761021" y="4817"/>
                  <a:pt x="717673" y="24083"/>
                  <a:pt x="679139" y="57799"/>
                </a:cubicBezTo>
                <a:cubicBezTo>
                  <a:pt x="659874" y="77065"/>
                  <a:pt x="640606" y="91516"/>
                  <a:pt x="630973" y="110781"/>
                </a:cubicBezTo>
                <a:cubicBezTo>
                  <a:pt x="630973" y="105965"/>
                  <a:pt x="621340" y="110781"/>
                  <a:pt x="616524" y="105965"/>
                </a:cubicBezTo>
                <a:cubicBezTo>
                  <a:pt x="611707" y="101148"/>
                  <a:pt x="602074" y="96332"/>
                  <a:pt x="587625" y="91516"/>
                </a:cubicBezTo>
                <a:cubicBezTo>
                  <a:pt x="563541" y="81882"/>
                  <a:pt x="534642" y="77065"/>
                  <a:pt x="505742" y="77065"/>
                </a:cubicBezTo>
                <a:cubicBezTo>
                  <a:pt x="375694" y="77065"/>
                  <a:pt x="260095" y="163764"/>
                  <a:pt x="260095" y="279363"/>
                </a:cubicBezTo>
                <a:cubicBezTo>
                  <a:pt x="260095" y="351611"/>
                  <a:pt x="308262" y="414227"/>
                  <a:pt x="375694" y="447942"/>
                </a:cubicBezTo>
                <a:cubicBezTo>
                  <a:pt x="370877" y="452760"/>
                  <a:pt x="361244" y="457577"/>
                  <a:pt x="351611" y="462393"/>
                </a:cubicBezTo>
                <a:cubicBezTo>
                  <a:pt x="303445" y="496109"/>
                  <a:pt x="255279" y="539458"/>
                  <a:pt x="211931" y="582808"/>
                </a:cubicBezTo>
                <a:cubicBezTo>
                  <a:pt x="81883" y="717673"/>
                  <a:pt x="0" y="871803"/>
                  <a:pt x="0" y="1040384"/>
                </a:cubicBezTo>
                <a:cubicBezTo>
                  <a:pt x="0" y="1512409"/>
                  <a:pt x="366061" y="1738790"/>
                  <a:pt x="804371" y="1738790"/>
                </a:cubicBezTo>
                <a:lnTo>
                  <a:pt x="823637" y="1738790"/>
                </a:lnTo>
                <a:cubicBezTo>
                  <a:pt x="1261947" y="1738790"/>
                  <a:pt x="1628008" y="1512409"/>
                  <a:pt x="1628008" y="1040384"/>
                </a:cubicBezTo>
                <a:cubicBezTo>
                  <a:pt x="1623192" y="876619"/>
                  <a:pt x="1541310" y="722489"/>
                  <a:pt x="1411262" y="592441"/>
                </a:cubicBezTo>
                <a:close/>
                <a:moveTo>
                  <a:pt x="1050017" y="1078918"/>
                </a:moveTo>
                <a:cubicBezTo>
                  <a:pt x="1078916" y="1078918"/>
                  <a:pt x="1098184" y="1098183"/>
                  <a:pt x="1098184" y="1127082"/>
                </a:cubicBezTo>
                <a:cubicBezTo>
                  <a:pt x="1098184" y="1155983"/>
                  <a:pt x="1078916" y="1175249"/>
                  <a:pt x="1050017" y="1175249"/>
                </a:cubicBezTo>
                <a:lnTo>
                  <a:pt x="857354" y="1175249"/>
                </a:lnTo>
                <a:lnTo>
                  <a:pt x="857354" y="1363096"/>
                </a:lnTo>
                <a:cubicBezTo>
                  <a:pt x="857354" y="1391996"/>
                  <a:pt x="838088" y="1411262"/>
                  <a:pt x="809187" y="1411262"/>
                </a:cubicBezTo>
                <a:cubicBezTo>
                  <a:pt x="780289" y="1411262"/>
                  <a:pt x="761021" y="1391996"/>
                  <a:pt x="761021" y="1363096"/>
                </a:cubicBezTo>
                <a:lnTo>
                  <a:pt x="761021" y="1175249"/>
                </a:lnTo>
                <a:lnTo>
                  <a:pt x="568357" y="1175249"/>
                </a:lnTo>
                <a:cubicBezTo>
                  <a:pt x="539459" y="1175249"/>
                  <a:pt x="520193" y="1155983"/>
                  <a:pt x="520193" y="1127082"/>
                </a:cubicBezTo>
                <a:cubicBezTo>
                  <a:pt x="520193" y="1098183"/>
                  <a:pt x="539459" y="1078918"/>
                  <a:pt x="568357" y="1078918"/>
                </a:cubicBezTo>
                <a:lnTo>
                  <a:pt x="761021" y="1078918"/>
                </a:lnTo>
                <a:lnTo>
                  <a:pt x="761021" y="963319"/>
                </a:lnTo>
                <a:lnTo>
                  <a:pt x="563541" y="963319"/>
                </a:lnTo>
                <a:cubicBezTo>
                  <a:pt x="534642" y="963319"/>
                  <a:pt x="515374" y="944051"/>
                  <a:pt x="515374" y="915153"/>
                </a:cubicBezTo>
                <a:cubicBezTo>
                  <a:pt x="515374" y="886252"/>
                  <a:pt x="534642" y="866986"/>
                  <a:pt x="563541" y="866986"/>
                </a:cubicBezTo>
                <a:lnTo>
                  <a:pt x="708040" y="866986"/>
                </a:lnTo>
                <a:lnTo>
                  <a:pt x="549092" y="708040"/>
                </a:lnTo>
                <a:cubicBezTo>
                  <a:pt x="529826" y="688772"/>
                  <a:pt x="529826" y="659873"/>
                  <a:pt x="549092" y="640608"/>
                </a:cubicBezTo>
                <a:cubicBezTo>
                  <a:pt x="568357" y="621340"/>
                  <a:pt x="597258" y="621340"/>
                  <a:pt x="616524" y="640608"/>
                </a:cubicBezTo>
                <a:lnTo>
                  <a:pt x="809187" y="833271"/>
                </a:lnTo>
                <a:lnTo>
                  <a:pt x="1001851" y="640608"/>
                </a:lnTo>
                <a:cubicBezTo>
                  <a:pt x="1021119" y="621340"/>
                  <a:pt x="1050017" y="621340"/>
                  <a:pt x="1069283" y="640608"/>
                </a:cubicBezTo>
                <a:cubicBezTo>
                  <a:pt x="1088551" y="659873"/>
                  <a:pt x="1088551" y="688772"/>
                  <a:pt x="1069283" y="708040"/>
                </a:cubicBezTo>
                <a:lnTo>
                  <a:pt x="910336" y="866986"/>
                </a:lnTo>
                <a:lnTo>
                  <a:pt x="1054834" y="866986"/>
                </a:lnTo>
                <a:cubicBezTo>
                  <a:pt x="1083732" y="866986"/>
                  <a:pt x="1103000" y="886252"/>
                  <a:pt x="1103000" y="915153"/>
                </a:cubicBezTo>
                <a:cubicBezTo>
                  <a:pt x="1103000" y="944051"/>
                  <a:pt x="1083732" y="963319"/>
                  <a:pt x="1054834" y="963319"/>
                </a:cubicBezTo>
                <a:lnTo>
                  <a:pt x="857354" y="963319"/>
                </a:lnTo>
                <a:lnTo>
                  <a:pt x="857354" y="1078918"/>
                </a:lnTo>
                <a:lnTo>
                  <a:pt x="1050017" y="1078918"/>
                </a:lnTo>
                <a:close/>
              </a:path>
            </a:pathLst>
          </a:custGeom>
          <a:gradFill>
            <a:gsLst>
              <a:gs pos="0">
                <a:srgbClr val="EFC49C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reflection blurRad="215900" stA="60000" endPos="29000" dir="5400000" sy="-100000" algn="bl" rotWithShape="0"/>
          </a:effectLst>
          <a:scene3d>
            <a:camera prst="isometricRightUp"/>
            <a:lightRig rig="contrasting" dir="t"/>
          </a:scene3d>
          <a:sp3d extrusionH="38100">
            <a:extrusionClr>
              <a:schemeClr val="accent4"/>
            </a:extrusionClr>
          </a:sp3d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5316881" y="1652970"/>
            <a:ext cx="870404" cy="870400"/>
          </a:xfrm>
          <a:prstGeom prst="roundRect">
            <a:avLst>
              <a:gd name="adj" fmla="val 4214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8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5316881" y="1481009"/>
            <a:ext cx="870404" cy="870400"/>
          </a:xfrm>
          <a:prstGeom prst="roundRect">
            <a:avLst>
              <a:gd name="adj" fmla="val 4214"/>
            </a:avLst>
          </a:prstGeom>
          <a:gradFill>
            <a:gsLst>
              <a:gs pos="0">
                <a:schemeClr val="accent1"/>
              </a:gs>
              <a:gs pos="88000">
                <a:schemeClr val="accent1">
                  <a:lumMod val="50000"/>
                  <a:alpha val="0"/>
                </a:schemeClr>
              </a:gs>
            </a:gsLst>
            <a:lin ang="18900000" scaled="1"/>
          </a:gradFill>
          <a:ln>
            <a:noFill/>
          </a:ln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5316879" y="1343137"/>
            <a:ext cx="870404" cy="870403"/>
          </a:xfrm>
          <a:prstGeom prst="roundRect">
            <a:avLst>
              <a:gd name="adj" fmla="val 4214"/>
            </a:avLst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905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4379" name="文本框 61"/>
          <p:cNvSpPr txBox="1"/>
          <p:nvPr/>
        </p:nvSpPr>
        <p:spPr>
          <a:xfrm>
            <a:off x="5408137" y="2459038"/>
            <a:ext cx="79946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685800">
              <a:buClrTx/>
              <a:buFontTx/>
            </a:pPr>
            <a:r>
              <a:rPr lang="en-US" altLang="zh-CN" baseline="0" dirty="0">
                <a:solidFill>
                  <a:srgbClr val="945833"/>
                </a:solidFill>
                <a:latin typeface="+mj-ea"/>
                <a:ea typeface="+mj-ea"/>
              </a:rPr>
              <a:t>Class</a:t>
            </a:r>
            <a:endParaRPr lang="en-US" altLang="zh-CN" baseline="0" dirty="0">
              <a:solidFill>
                <a:srgbClr val="945833"/>
              </a:solidFill>
              <a:latin typeface="+mj-ea"/>
              <a:ea typeface="+mj-ea"/>
            </a:endParaRPr>
          </a:p>
        </p:txBody>
      </p:sp>
      <p:sp>
        <p:nvSpPr>
          <p:cNvPr id="92" name="图形 69"/>
          <p:cNvSpPr/>
          <p:nvPr/>
        </p:nvSpPr>
        <p:spPr>
          <a:xfrm>
            <a:off x="5555481" y="1458939"/>
            <a:ext cx="553926" cy="428369"/>
          </a:xfrm>
          <a:custGeom>
            <a:avLst/>
            <a:gdLst>
              <a:gd name="connsiteX0" fmla="*/ 1905000 w 1905000"/>
              <a:gd name="connsiteY0" fmla="*/ 393699 h 1473199"/>
              <a:gd name="connsiteX1" fmla="*/ 1905000 w 1905000"/>
              <a:gd name="connsiteY1" fmla="*/ 774699 h 1473199"/>
              <a:gd name="connsiteX2" fmla="*/ 0 w 1905000"/>
              <a:gd name="connsiteY2" fmla="*/ 774699 h 1473199"/>
              <a:gd name="connsiteX3" fmla="*/ 0 w 1905000"/>
              <a:gd name="connsiteY3" fmla="*/ 393699 h 1473199"/>
              <a:gd name="connsiteX4" fmla="*/ 50800 w 1905000"/>
              <a:gd name="connsiteY4" fmla="*/ 292099 h 1473199"/>
              <a:gd name="connsiteX5" fmla="*/ 177800 w 1905000"/>
              <a:gd name="connsiteY5" fmla="*/ 253999 h 1473199"/>
              <a:gd name="connsiteX6" fmla="*/ 558799 w 1905000"/>
              <a:gd name="connsiteY6" fmla="*/ 253999 h 1473199"/>
              <a:gd name="connsiteX7" fmla="*/ 558799 w 1905000"/>
              <a:gd name="connsiteY7" fmla="*/ 88899 h 1473199"/>
              <a:gd name="connsiteX8" fmla="*/ 584201 w 1905000"/>
              <a:gd name="connsiteY8" fmla="*/ 25399 h 1473199"/>
              <a:gd name="connsiteX9" fmla="*/ 647700 w 1905000"/>
              <a:gd name="connsiteY9" fmla="*/ 0 h 1473199"/>
              <a:gd name="connsiteX10" fmla="*/ 1270001 w 1905000"/>
              <a:gd name="connsiteY10" fmla="*/ 0 h 1473199"/>
              <a:gd name="connsiteX11" fmla="*/ 1333500 w 1905000"/>
              <a:gd name="connsiteY11" fmla="*/ 25399 h 1473199"/>
              <a:gd name="connsiteX12" fmla="*/ 1358899 w 1905000"/>
              <a:gd name="connsiteY12" fmla="*/ 88899 h 1473199"/>
              <a:gd name="connsiteX13" fmla="*/ 1358899 w 1905000"/>
              <a:gd name="connsiteY13" fmla="*/ 253999 h 1473199"/>
              <a:gd name="connsiteX14" fmla="*/ 1727201 w 1905000"/>
              <a:gd name="connsiteY14" fmla="*/ 253999 h 1473199"/>
              <a:gd name="connsiteX15" fmla="*/ 1854199 w 1905000"/>
              <a:gd name="connsiteY15" fmla="*/ 292099 h 1473199"/>
              <a:gd name="connsiteX16" fmla="*/ 1905000 w 1905000"/>
              <a:gd name="connsiteY16" fmla="*/ 393699 h 1473199"/>
              <a:gd name="connsiteX17" fmla="*/ 1905000 w 1905000"/>
              <a:gd name="connsiteY17" fmla="*/ 863599 h 1473199"/>
              <a:gd name="connsiteX18" fmla="*/ 1905000 w 1905000"/>
              <a:gd name="connsiteY18" fmla="*/ 1320799 h 1473199"/>
              <a:gd name="connsiteX19" fmla="*/ 1854199 w 1905000"/>
              <a:gd name="connsiteY19" fmla="*/ 1435099 h 1473199"/>
              <a:gd name="connsiteX20" fmla="*/ 1727201 w 1905000"/>
              <a:gd name="connsiteY20" fmla="*/ 1473199 h 1473199"/>
              <a:gd name="connsiteX21" fmla="*/ 177800 w 1905000"/>
              <a:gd name="connsiteY21" fmla="*/ 1473199 h 1473199"/>
              <a:gd name="connsiteX22" fmla="*/ 50800 w 1905000"/>
              <a:gd name="connsiteY22" fmla="*/ 1435099 h 1473199"/>
              <a:gd name="connsiteX23" fmla="*/ 0 w 1905000"/>
              <a:gd name="connsiteY23" fmla="*/ 1320799 h 1473199"/>
              <a:gd name="connsiteX24" fmla="*/ 0 w 1905000"/>
              <a:gd name="connsiteY24" fmla="*/ 863599 h 1473199"/>
              <a:gd name="connsiteX25" fmla="*/ 711199 w 1905000"/>
              <a:gd name="connsiteY25" fmla="*/ 863599 h 1473199"/>
              <a:gd name="connsiteX26" fmla="*/ 711199 w 1905000"/>
              <a:gd name="connsiteY26" fmla="*/ 1015999 h 1473199"/>
              <a:gd name="connsiteX27" fmla="*/ 723900 w 1905000"/>
              <a:gd name="connsiteY27" fmla="*/ 1054099 h 1473199"/>
              <a:gd name="connsiteX28" fmla="*/ 774701 w 1905000"/>
              <a:gd name="connsiteY28" fmla="*/ 1066800 h 1473199"/>
              <a:gd name="connsiteX29" fmla="*/ 1117601 w 1905000"/>
              <a:gd name="connsiteY29" fmla="*/ 1066800 h 1473199"/>
              <a:gd name="connsiteX30" fmla="*/ 1168399 w 1905000"/>
              <a:gd name="connsiteY30" fmla="*/ 1054099 h 1473199"/>
              <a:gd name="connsiteX31" fmla="*/ 1181100 w 1905000"/>
              <a:gd name="connsiteY31" fmla="*/ 1015999 h 1473199"/>
              <a:gd name="connsiteX32" fmla="*/ 1181100 w 1905000"/>
              <a:gd name="connsiteY32" fmla="*/ 863599 h 1473199"/>
              <a:gd name="connsiteX33" fmla="*/ 1905000 w 1905000"/>
              <a:gd name="connsiteY33" fmla="*/ 863599 h 1473199"/>
              <a:gd name="connsiteX34" fmla="*/ 685800 w 1905000"/>
              <a:gd name="connsiteY34" fmla="*/ 228600 h 1473199"/>
              <a:gd name="connsiteX35" fmla="*/ 1231901 w 1905000"/>
              <a:gd name="connsiteY35" fmla="*/ 228600 h 1473199"/>
              <a:gd name="connsiteX36" fmla="*/ 1231901 w 1905000"/>
              <a:gd name="connsiteY36" fmla="*/ 101599 h 1473199"/>
              <a:gd name="connsiteX37" fmla="*/ 685800 w 1905000"/>
              <a:gd name="connsiteY37" fmla="*/ 101599 h 1473199"/>
              <a:gd name="connsiteX38" fmla="*/ 685800 w 1905000"/>
              <a:gd name="connsiteY38" fmla="*/ 228600 h 1473199"/>
              <a:gd name="connsiteX39" fmla="*/ 1092199 w 1905000"/>
              <a:gd name="connsiteY39" fmla="*/ 863599 h 1473199"/>
              <a:gd name="connsiteX40" fmla="*/ 1092199 w 1905000"/>
              <a:gd name="connsiteY40" fmla="*/ 990600 h 1473199"/>
              <a:gd name="connsiteX41" fmla="*/ 812801 w 1905000"/>
              <a:gd name="connsiteY41" fmla="*/ 990600 h 1473199"/>
              <a:gd name="connsiteX42" fmla="*/ 812801 w 1905000"/>
              <a:gd name="connsiteY42" fmla="*/ 863599 h 1473199"/>
              <a:gd name="connsiteX43" fmla="*/ 1092199 w 1905000"/>
              <a:gd name="connsiteY43" fmla="*/ 863599 h 14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05000" h="1473199">
                <a:moveTo>
                  <a:pt x="1905000" y="393699"/>
                </a:moveTo>
                <a:lnTo>
                  <a:pt x="1905000" y="774699"/>
                </a:lnTo>
                <a:lnTo>
                  <a:pt x="0" y="774699"/>
                </a:lnTo>
                <a:lnTo>
                  <a:pt x="0" y="393699"/>
                </a:lnTo>
                <a:cubicBezTo>
                  <a:pt x="0" y="355599"/>
                  <a:pt x="12700" y="317499"/>
                  <a:pt x="50800" y="292099"/>
                </a:cubicBezTo>
                <a:cubicBezTo>
                  <a:pt x="76200" y="266700"/>
                  <a:pt x="127000" y="253999"/>
                  <a:pt x="177800" y="253999"/>
                </a:cubicBezTo>
                <a:lnTo>
                  <a:pt x="558799" y="253999"/>
                </a:lnTo>
                <a:lnTo>
                  <a:pt x="558799" y="88899"/>
                </a:lnTo>
                <a:cubicBezTo>
                  <a:pt x="558799" y="63499"/>
                  <a:pt x="571500" y="38100"/>
                  <a:pt x="584201" y="25399"/>
                </a:cubicBezTo>
                <a:cubicBezTo>
                  <a:pt x="596899" y="12699"/>
                  <a:pt x="622301" y="0"/>
                  <a:pt x="647700" y="0"/>
                </a:cubicBezTo>
                <a:lnTo>
                  <a:pt x="1270001" y="0"/>
                </a:lnTo>
                <a:cubicBezTo>
                  <a:pt x="1295400" y="0"/>
                  <a:pt x="1320799" y="12699"/>
                  <a:pt x="1333500" y="25399"/>
                </a:cubicBezTo>
                <a:cubicBezTo>
                  <a:pt x="1346201" y="38100"/>
                  <a:pt x="1358899" y="63499"/>
                  <a:pt x="1358899" y="88899"/>
                </a:cubicBezTo>
                <a:lnTo>
                  <a:pt x="1358899" y="253999"/>
                </a:lnTo>
                <a:lnTo>
                  <a:pt x="1727201" y="253999"/>
                </a:lnTo>
                <a:cubicBezTo>
                  <a:pt x="1765301" y="253999"/>
                  <a:pt x="1803401" y="266700"/>
                  <a:pt x="1854199" y="292099"/>
                </a:cubicBezTo>
                <a:cubicBezTo>
                  <a:pt x="1892294" y="317499"/>
                  <a:pt x="1905000" y="355599"/>
                  <a:pt x="1905000" y="393699"/>
                </a:cubicBezTo>
                <a:close/>
                <a:moveTo>
                  <a:pt x="1905000" y="863599"/>
                </a:moveTo>
                <a:lnTo>
                  <a:pt x="1905000" y="1320799"/>
                </a:lnTo>
                <a:cubicBezTo>
                  <a:pt x="1905000" y="1358899"/>
                  <a:pt x="1892294" y="1396999"/>
                  <a:pt x="1854199" y="1435099"/>
                </a:cubicBezTo>
                <a:cubicBezTo>
                  <a:pt x="1828800" y="1460499"/>
                  <a:pt x="1777999" y="1473199"/>
                  <a:pt x="1727201" y="1473199"/>
                </a:cubicBezTo>
                <a:lnTo>
                  <a:pt x="177800" y="1473199"/>
                </a:lnTo>
                <a:cubicBezTo>
                  <a:pt x="139700" y="1473199"/>
                  <a:pt x="101600" y="1460499"/>
                  <a:pt x="50800" y="1435099"/>
                </a:cubicBezTo>
                <a:cubicBezTo>
                  <a:pt x="25400" y="1409700"/>
                  <a:pt x="0" y="1358899"/>
                  <a:pt x="0" y="1320799"/>
                </a:cubicBezTo>
                <a:lnTo>
                  <a:pt x="0" y="863599"/>
                </a:lnTo>
                <a:lnTo>
                  <a:pt x="711199" y="863599"/>
                </a:lnTo>
                <a:lnTo>
                  <a:pt x="711199" y="1015999"/>
                </a:lnTo>
                <a:cubicBezTo>
                  <a:pt x="711199" y="1028700"/>
                  <a:pt x="723900" y="1041399"/>
                  <a:pt x="723900" y="1054099"/>
                </a:cubicBezTo>
                <a:cubicBezTo>
                  <a:pt x="736601" y="1066800"/>
                  <a:pt x="749299" y="1066800"/>
                  <a:pt x="774701" y="1066800"/>
                </a:cubicBezTo>
                <a:lnTo>
                  <a:pt x="1117601" y="1066800"/>
                </a:lnTo>
                <a:cubicBezTo>
                  <a:pt x="1130299" y="1066800"/>
                  <a:pt x="1155701" y="1066800"/>
                  <a:pt x="1168399" y="1054099"/>
                </a:cubicBezTo>
                <a:cubicBezTo>
                  <a:pt x="1181100" y="1041399"/>
                  <a:pt x="1193801" y="1028700"/>
                  <a:pt x="1181100" y="1015999"/>
                </a:cubicBezTo>
                <a:lnTo>
                  <a:pt x="1181100" y="863599"/>
                </a:lnTo>
                <a:lnTo>
                  <a:pt x="1905000" y="863599"/>
                </a:lnTo>
                <a:close/>
                <a:moveTo>
                  <a:pt x="685800" y="228600"/>
                </a:moveTo>
                <a:lnTo>
                  <a:pt x="1231901" y="228600"/>
                </a:lnTo>
                <a:lnTo>
                  <a:pt x="1231901" y="101599"/>
                </a:lnTo>
                <a:lnTo>
                  <a:pt x="685800" y="101599"/>
                </a:lnTo>
                <a:lnTo>
                  <a:pt x="685800" y="228600"/>
                </a:lnTo>
                <a:close/>
                <a:moveTo>
                  <a:pt x="1092199" y="863599"/>
                </a:moveTo>
                <a:lnTo>
                  <a:pt x="1092199" y="990600"/>
                </a:lnTo>
                <a:lnTo>
                  <a:pt x="812801" y="990600"/>
                </a:lnTo>
                <a:lnTo>
                  <a:pt x="812801" y="863599"/>
                </a:lnTo>
                <a:lnTo>
                  <a:pt x="1092199" y="863599"/>
                </a:lnTo>
                <a:close/>
              </a:path>
            </a:pathLst>
          </a:custGeom>
          <a:gradFill>
            <a:gsLst>
              <a:gs pos="0">
                <a:srgbClr val="EFC49C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reflection blurRad="215900" stA="60000" endPos="29000" dir="5400000" sy="-100000" algn="bl" rotWithShape="0"/>
          </a:effectLst>
          <a:scene3d>
            <a:camera prst="isometricRightUp"/>
            <a:lightRig rig="contrasting" dir="t"/>
          </a:scene3d>
          <a:sp3d extrusionH="38100">
            <a:extrusionClr>
              <a:schemeClr val="accent4"/>
            </a:extrusionClr>
          </a:sp3d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96" name="图形 73"/>
          <p:cNvSpPr/>
          <p:nvPr/>
        </p:nvSpPr>
        <p:spPr>
          <a:xfrm>
            <a:off x="7524464" y="4130569"/>
            <a:ext cx="470889" cy="452571"/>
          </a:xfrm>
          <a:custGeom>
            <a:avLst/>
            <a:gdLst>
              <a:gd name="connsiteX0" fmla="*/ 732065 w 1896753"/>
              <a:gd name="connsiteY0" fmla="*/ 1822976 h 1822975"/>
              <a:gd name="connsiteX1" fmla="*/ 550680 w 1896753"/>
              <a:gd name="connsiteY1" fmla="*/ 1641591 h 1822975"/>
              <a:gd name="connsiteX2" fmla="*/ 732065 w 1896753"/>
              <a:gd name="connsiteY2" fmla="*/ 1460207 h 1822975"/>
              <a:gd name="connsiteX3" fmla="*/ 913449 w 1896753"/>
              <a:gd name="connsiteY3" fmla="*/ 1641591 h 1822975"/>
              <a:gd name="connsiteX4" fmla="*/ 732065 w 1896753"/>
              <a:gd name="connsiteY4" fmla="*/ 1822976 h 1822975"/>
              <a:gd name="connsiteX5" fmla="*/ 1440858 w 1896753"/>
              <a:gd name="connsiteY5" fmla="*/ 1822976 h 1822975"/>
              <a:gd name="connsiteX6" fmla="*/ 1259474 w 1896753"/>
              <a:gd name="connsiteY6" fmla="*/ 1641591 h 1822975"/>
              <a:gd name="connsiteX7" fmla="*/ 1440858 w 1896753"/>
              <a:gd name="connsiteY7" fmla="*/ 1460207 h 1822975"/>
              <a:gd name="connsiteX8" fmla="*/ 1622243 w 1896753"/>
              <a:gd name="connsiteY8" fmla="*/ 1641591 h 1822975"/>
              <a:gd name="connsiteX9" fmla="*/ 1440858 w 1896753"/>
              <a:gd name="connsiteY9" fmla="*/ 1822976 h 1822975"/>
              <a:gd name="connsiteX10" fmla="*/ 1555527 w 1896753"/>
              <a:gd name="connsiteY10" fmla="*/ 1357733 h 1822975"/>
              <a:gd name="connsiteX11" fmla="*/ 1547961 w 1896753"/>
              <a:gd name="connsiteY11" fmla="*/ 1357463 h 1822975"/>
              <a:gd name="connsiteX12" fmla="*/ 745839 w 1896753"/>
              <a:gd name="connsiteY12" fmla="*/ 1357463 h 1822975"/>
              <a:gd name="connsiteX13" fmla="*/ 553733 w 1896753"/>
              <a:gd name="connsiteY13" fmla="*/ 1274205 h 1822975"/>
              <a:gd name="connsiteX14" fmla="*/ 447540 w 1896753"/>
              <a:gd name="connsiteY14" fmla="*/ 1080214 h 1822975"/>
              <a:gd name="connsiteX15" fmla="*/ 351820 w 1896753"/>
              <a:gd name="connsiteY15" fmla="*/ 538723 h 1822975"/>
              <a:gd name="connsiteX16" fmla="*/ 338795 w 1896753"/>
              <a:gd name="connsiteY16" fmla="*/ 430061 h 1822975"/>
              <a:gd name="connsiteX17" fmla="*/ 211214 w 1896753"/>
              <a:gd name="connsiteY17" fmla="*/ 152663 h 1822975"/>
              <a:gd name="connsiteX18" fmla="*/ 73241 w 1896753"/>
              <a:gd name="connsiteY18" fmla="*/ 121193 h 1822975"/>
              <a:gd name="connsiteX19" fmla="*/ 1610 w 1896753"/>
              <a:gd name="connsiteY19" fmla="*/ 76957 h 1822975"/>
              <a:gd name="connsiteX20" fmla="*/ 45848 w 1896753"/>
              <a:gd name="connsiteY20" fmla="*/ 5328 h 1822975"/>
              <a:gd name="connsiteX21" fmla="*/ 279218 w 1896753"/>
              <a:gd name="connsiteY21" fmla="*/ 54931 h 1822975"/>
              <a:gd name="connsiteX22" fmla="*/ 435134 w 1896753"/>
              <a:gd name="connsiteY22" fmla="*/ 300830 h 1822975"/>
              <a:gd name="connsiteX23" fmla="*/ 436436 w 1896753"/>
              <a:gd name="connsiteY23" fmla="*/ 300819 h 1822975"/>
              <a:gd name="connsiteX24" fmla="*/ 1714267 w 1896753"/>
              <a:gd name="connsiteY24" fmla="*/ 303487 h 1822975"/>
              <a:gd name="connsiteX25" fmla="*/ 1848538 w 1896753"/>
              <a:gd name="connsiteY25" fmla="*/ 355964 h 1822975"/>
              <a:gd name="connsiteX26" fmla="*/ 1896589 w 1896753"/>
              <a:gd name="connsiteY26" fmla="*/ 491142 h 1822975"/>
              <a:gd name="connsiteX27" fmla="*/ 1896459 w 1896753"/>
              <a:gd name="connsiteY27" fmla="*/ 493659 h 1822975"/>
              <a:gd name="connsiteX28" fmla="*/ 1896105 w 1896753"/>
              <a:gd name="connsiteY28" fmla="*/ 496154 h 1822975"/>
              <a:gd name="connsiteX29" fmla="*/ 1791432 w 1896753"/>
              <a:gd name="connsiteY29" fmla="*/ 1040917 h 1822975"/>
              <a:gd name="connsiteX30" fmla="*/ 1654689 w 1896753"/>
              <a:gd name="connsiteY30" fmla="*/ 1317594 h 1822975"/>
              <a:gd name="connsiteX31" fmla="*/ 1555527 w 1896753"/>
              <a:gd name="connsiteY31" fmla="*/ 1357733 h 182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96753" h="1822975">
                <a:moveTo>
                  <a:pt x="732065" y="1822976"/>
                </a:moveTo>
                <a:cubicBezTo>
                  <a:pt x="632048" y="1822976"/>
                  <a:pt x="550680" y="1741608"/>
                  <a:pt x="550680" y="1641591"/>
                </a:cubicBezTo>
                <a:cubicBezTo>
                  <a:pt x="550680" y="1541575"/>
                  <a:pt x="632048" y="1460207"/>
                  <a:pt x="732065" y="1460207"/>
                </a:cubicBezTo>
                <a:cubicBezTo>
                  <a:pt x="832081" y="1460207"/>
                  <a:pt x="913449" y="1541575"/>
                  <a:pt x="913449" y="1641591"/>
                </a:cubicBezTo>
                <a:cubicBezTo>
                  <a:pt x="913449" y="1741608"/>
                  <a:pt x="832081" y="1822976"/>
                  <a:pt x="732065" y="1822976"/>
                </a:cubicBezTo>
                <a:close/>
                <a:moveTo>
                  <a:pt x="1440858" y="1822976"/>
                </a:moveTo>
                <a:cubicBezTo>
                  <a:pt x="1340842" y="1822976"/>
                  <a:pt x="1259474" y="1741608"/>
                  <a:pt x="1259474" y="1641591"/>
                </a:cubicBezTo>
                <a:cubicBezTo>
                  <a:pt x="1259474" y="1541575"/>
                  <a:pt x="1340842" y="1460207"/>
                  <a:pt x="1440858" y="1460207"/>
                </a:cubicBezTo>
                <a:cubicBezTo>
                  <a:pt x="1540875" y="1460207"/>
                  <a:pt x="1622243" y="1541575"/>
                  <a:pt x="1622243" y="1641591"/>
                </a:cubicBezTo>
                <a:cubicBezTo>
                  <a:pt x="1622243" y="1741608"/>
                  <a:pt x="1540875" y="1822976"/>
                  <a:pt x="1440858" y="1822976"/>
                </a:cubicBezTo>
                <a:close/>
                <a:moveTo>
                  <a:pt x="1555527" y="1357733"/>
                </a:moveTo>
                <a:cubicBezTo>
                  <a:pt x="1552688" y="1357733"/>
                  <a:pt x="1550150" y="1357623"/>
                  <a:pt x="1547961" y="1357463"/>
                </a:cubicBezTo>
                <a:lnTo>
                  <a:pt x="745839" y="1357463"/>
                </a:lnTo>
                <a:cubicBezTo>
                  <a:pt x="670883" y="1357463"/>
                  <a:pt x="606251" y="1329450"/>
                  <a:pt x="553733" y="1274205"/>
                </a:cubicBezTo>
                <a:cubicBezTo>
                  <a:pt x="510556" y="1228783"/>
                  <a:pt x="475818" y="1165328"/>
                  <a:pt x="447540" y="1080214"/>
                </a:cubicBezTo>
                <a:cubicBezTo>
                  <a:pt x="398228" y="931774"/>
                  <a:pt x="375684" y="740854"/>
                  <a:pt x="351820" y="538723"/>
                </a:cubicBezTo>
                <a:cubicBezTo>
                  <a:pt x="347608" y="503056"/>
                  <a:pt x="343255" y="466173"/>
                  <a:pt x="338795" y="430061"/>
                </a:cubicBezTo>
                <a:cubicBezTo>
                  <a:pt x="322129" y="295063"/>
                  <a:pt x="278012" y="199140"/>
                  <a:pt x="211214" y="152663"/>
                </a:cubicBezTo>
                <a:cubicBezTo>
                  <a:pt x="144335" y="106130"/>
                  <a:pt x="73935" y="121033"/>
                  <a:pt x="73241" y="121193"/>
                </a:cubicBezTo>
                <a:cubicBezTo>
                  <a:pt x="41243" y="128759"/>
                  <a:pt x="9175" y="108954"/>
                  <a:pt x="1610" y="76957"/>
                </a:cubicBezTo>
                <a:cubicBezTo>
                  <a:pt x="-5954" y="44963"/>
                  <a:pt x="13852" y="12893"/>
                  <a:pt x="45848" y="5328"/>
                </a:cubicBezTo>
                <a:cubicBezTo>
                  <a:pt x="50787" y="4162"/>
                  <a:pt x="168093" y="-22385"/>
                  <a:pt x="279218" y="54931"/>
                </a:cubicBezTo>
                <a:cubicBezTo>
                  <a:pt x="352800" y="106128"/>
                  <a:pt x="405017" y="188592"/>
                  <a:pt x="435134" y="300830"/>
                </a:cubicBezTo>
                <a:cubicBezTo>
                  <a:pt x="435569" y="300821"/>
                  <a:pt x="435991" y="300812"/>
                  <a:pt x="436436" y="300819"/>
                </a:cubicBezTo>
                <a:lnTo>
                  <a:pt x="1714267" y="303487"/>
                </a:lnTo>
                <a:cubicBezTo>
                  <a:pt x="1784224" y="303487"/>
                  <a:pt x="1825910" y="332025"/>
                  <a:pt x="1848538" y="355964"/>
                </a:cubicBezTo>
                <a:cubicBezTo>
                  <a:pt x="1899603" y="409992"/>
                  <a:pt x="1897054" y="482996"/>
                  <a:pt x="1896589" y="491142"/>
                </a:cubicBezTo>
                <a:lnTo>
                  <a:pt x="1896459" y="493659"/>
                </a:lnTo>
                <a:lnTo>
                  <a:pt x="1896105" y="496154"/>
                </a:lnTo>
                <a:cubicBezTo>
                  <a:pt x="1895752" y="498658"/>
                  <a:pt x="1859791" y="749956"/>
                  <a:pt x="1791432" y="1040917"/>
                </a:cubicBezTo>
                <a:cubicBezTo>
                  <a:pt x="1760006" y="1174669"/>
                  <a:pt x="1714001" y="1267759"/>
                  <a:pt x="1654689" y="1317594"/>
                </a:cubicBezTo>
                <a:cubicBezTo>
                  <a:pt x="1613895" y="1351866"/>
                  <a:pt x="1576402" y="1357733"/>
                  <a:pt x="1555527" y="1357733"/>
                </a:cubicBezTo>
                <a:close/>
              </a:path>
            </a:pathLst>
          </a:custGeom>
          <a:gradFill>
            <a:gsLst>
              <a:gs pos="0">
                <a:srgbClr val="EFC49C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reflection blurRad="215900" stA="60000" endPos="29000" dir="5400000" sy="-100000" algn="bl" rotWithShape="0"/>
          </a:effectLst>
          <a:scene3d>
            <a:camera prst="isometricRightUp"/>
            <a:lightRig rig="contrasting" dir="t"/>
          </a:scene3d>
          <a:sp3d extrusionH="38100">
            <a:extrusionClr>
              <a:schemeClr val="accent4"/>
            </a:extrusionClr>
          </a:sp3d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5330417" y="5162669"/>
            <a:ext cx="870404" cy="870403"/>
          </a:xfrm>
          <a:prstGeom prst="roundRect">
            <a:avLst>
              <a:gd name="adj" fmla="val 4214"/>
            </a:avLst>
          </a:prstGeom>
          <a:noFill/>
          <a:ln w="127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8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</a:ln>
          <a:effectLst/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330417" y="4990707"/>
            <a:ext cx="870404" cy="870403"/>
          </a:xfrm>
          <a:prstGeom prst="roundRect">
            <a:avLst>
              <a:gd name="adj" fmla="val 4214"/>
            </a:avLst>
          </a:prstGeom>
          <a:gradFill>
            <a:gsLst>
              <a:gs pos="0">
                <a:schemeClr val="accent1"/>
              </a:gs>
              <a:gs pos="88000">
                <a:schemeClr val="accent1">
                  <a:lumMod val="50000"/>
                  <a:alpha val="0"/>
                </a:schemeClr>
              </a:gs>
            </a:gsLst>
            <a:lin ang="18900000" scaled="1"/>
          </a:gradFill>
          <a:ln>
            <a:noFill/>
          </a:ln>
          <a:scene3d>
            <a:camera prst="isometricTopUp"/>
            <a:lightRig rig="threePt" dir="t"/>
          </a:scene3d>
          <a:sp3d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5330417" y="4852837"/>
            <a:ext cx="870404" cy="870403"/>
          </a:xfrm>
          <a:prstGeom prst="roundRect">
            <a:avLst>
              <a:gd name="adj" fmla="val 4214"/>
            </a:avLst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9050">
            <a:extrusionClr>
              <a:schemeClr val="accent1">
                <a:lumMod val="60000"/>
                <a:lumOff val="4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14385" name="文本框 67"/>
          <p:cNvSpPr txBox="1"/>
          <p:nvPr/>
        </p:nvSpPr>
        <p:spPr>
          <a:xfrm>
            <a:off x="5060474" y="5949950"/>
            <a:ext cx="15201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685800">
              <a:buClrTx/>
              <a:buFontTx/>
            </a:pPr>
            <a:r>
              <a:rPr lang="en-US" altLang="zh-CN" baseline="0" dirty="0">
                <a:solidFill>
                  <a:srgbClr val="945833"/>
                </a:solidFill>
                <a:latin typeface="+mj-ea"/>
                <a:ea typeface="+mj-ea"/>
              </a:rPr>
              <a:t>Laboratory</a:t>
            </a:r>
            <a:endParaRPr lang="en-US" altLang="zh-CN" baseline="0" dirty="0">
              <a:solidFill>
                <a:srgbClr val="945833"/>
              </a:solidFill>
              <a:latin typeface="+mj-ea"/>
              <a:ea typeface="+mj-ea"/>
            </a:endParaRPr>
          </a:p>
        </p:txBody>
      </p:sp>
      <p:sp>
        <p:nvSpPr>
          <p:cNvPr id="103" name="图形 101"/>
          <p:cNvSpPr/>
          <p:nvPr/>
        </p:nvSpPr>
        <p:spPr>
          <a:xfrm>
            <a:off x="5549209" y="4875188"/>
            <a:ext cx="432821" cy="492483"/>
          </a:xfrm>
          <a:custGeom>
            <a:avLst/>
            <a:gdLst>
              <a:gd name="connsiteX0" fmla="*/ 1038076 w 1484560"/>
              <a:gd name="connsiteY0" fmla="*/ 0 h 1689199"/>
              <a:gd name="connsiteX1" fmla="*/ 1047378 w 1484560"/>
              <a:gd name="connsiteY1" fmla="*/ 9302 h 1689199"/>
              <a:gd name="connsiteX2" fmla="*/ 1047378 w 1484560"/>
              <a:gd name="connsiteY2" fmla="*/ 154409 h 1689199"/>
              <a:gd name="connsiteX3" fmla="*/ 1038076 w 1484560"/>
              <a:gd name="connsiteY3" fmla="*/ 163711 h 1689199"/>
              <a:gd name="connsiteX4" fmla="*/ 773906 w 1484560"/>
              <a:gd name="connsiteY4" fmla="*/ 163711 h 1689199"/>
              <a:gd name="connsiteX5" fmla="*/ 773906 w 1484560"/>
              <a:gd name="connsiteY5" fmla="*/ 296983 h 1689199"/>
              <a:gd name="connsiteX6" fmla="*/ 1119932 w 1484560"/>
              <a:gd name="connsiteY6" fmla="*/ 554535 h 1689199"/>
              <a:gd name="connsiteX7" fmla="*/ 1119932 w 1484560"/>
              <a:gd name="connsiteY7" fmla="*/ 967383 h 1689199"/>
              <a:gd name="connsiteX8" fmla="*/ 1484561 w 1484560"/>
              <a:gd name="connsiteY8" fmla="*/ 967383 h 1689199"/>
              <a:gd name="connsiteX9" fmla="*/ 1484561 w 1484560"/>
              <a:gd name="connsiteY9" fmla="*/ 1689199 h 1689199"/>
              <a:gd name="connsiteX10" fmla="*/ 933897 w 1484560"/>
              <a:gd name="connsiteY10" fmla="*/ 1689199 h 1689199"/>
              <a:gd name="connsiteX11" fmla="*/ 933897 w 1484560"/>
              <a:gd name="connsiteY11" fmla="*/ 1331082 h 1689199"/>
              <a:gd name="connsiteX12" fmla="*/ 800881 w 1484560"/>
              <a:gd name="connsiteY12" fmla="*/ 1198066 h 1689199"/>
              <a:gd name="connsiteX13" fmla="*/ 687400 w 1484560"/>
              <a:gd name="connsiteY13" fmla="*/ 1198066 h 1689199"/>
              <a:gd name="connsiteX14" fmla="*/ 554385 w 1484560"/>
              <a:gd name="connsiteY14" fmla="*/ 1331082 h 1689199"/>
              <a:gd name="connsiteX15" fmla="*/ 554385 w 1484560"/>
              <a:gd name="connsiteY15" fmla="*/ 1689199 h 1689199"/>
              <a:gd name="connsiteX16" fmla="*/ 0 w 1484560"/>
              <a:gd name="connsiteY16" fmla="*/ 1689199 h 1689199"/>
              <a:gd name="connsiteX17" fmla="*/ 0 w 1484560"/>
              <a:gd name="connsiteY17" fmla="*/ 967383 h 1689199"/>
              <a:gd name="connsiteX18" fmla="*/ 398115 w 1484560"/>
              <a:gd name="connsiteY18" fmla="*/ 967383 h 1689199"/>
              <a:gd name="connsiteX19" fmla="*/ 398115 w 1484560"/>
              <a:gd name="connsiteY19" fmla="*/ 554535 h 1689199"/>
              <a:gd name="connsiteX20" fmla="*/ 740420 w 1484560"/>
              <a:gd name="connsiteY20" fmla="*/ 297325 h 1689199"/>
              <a:gd name="connsiteX21" fmla="*/ 740420 w 1484560"/>
              <a:gd name="connsiteY21" fmla="*/ 7441 h 1689199"/>
              <a:gd name="connsiteX22" fmla="*/ 747861 w 1484560"/>
              <a:gd name="connsiteY22" fmla="*/ 0 h 1689199"/>
              <a:gd name="connsiteX23" fmla="*/ 1038076 w 1484560"/>
              <a:gd name="connsiteY23" fmla="*/ 0 h 1689199"/>
              <a:gd name="connsiteX24" fmla="*/ 757163 w 1484560"/>
              <a:gd name="connsiteY24" fmla="*/ 548804 h 1689199"/>
              <a:gd name="connsiteX25" fmla="*/ 604614 w 1484560"/>
              <a:gd name="connsiteY25" fmla="*/ 701353 h 1689199"/>
              <a:gd name="connsiteX26" fmla="*/ 757163 w 1484560"/>
              <a:gd name="connsiteY26" fmla="*/ 853901 h 1689199"/>
              <a:gd name="connsiteX27" fmla="*/ 909712 w 1484560"/>
              <a:gd name="connsiteY27" fmla="*/ 701353 h 1689199"/>
              <a:gd name="connsiteX28" fmla="*/ 757163 w 1484560"/>
              <a:gd name="connsiteY28" fmla="*/ 548804 h 168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84560" h="1689199">
                <a:moveTo>
                  <a:pt x="1038076" y="0"/>
                </a:moveTo>
                <a:cubicBezTo>
                  <a:pt x="1043213" y="0"/>
                  <a:pt x="1047378" y="4165"/>
                  <a:pt x="1047378" y="9302"/>
                </a:cubicBezTo>
                <a:lnTo>
                  <a:pt x="1047378" y="154409"/>
                </a:lnTo>
                <a:cubicBezTo>
                  <a:pt x="1047378" y="159546"/>
                  <a:pt x="1043213" y="163711"/>
                  <a:pt x="1038076" y="163711"/>
                </a:cubicBezTo>
                <a:lnTo>
                  <a:pt x="773906" y="163711"/>
                </a:lnTo>
                <a:lnTo>
                  <a:pt x="773906" y="296983"/>
                </a:lnTo>
                <a:lnTo>
                  <a:pt x="1119932" y="554535"/>
                </a:lnTo>
                <a:lnTo>
                  <a:pt x="1119932" y="967383"/>
                </a:lnTo>
                <a:lnTo>
                  <a:pt x="1484561" y="967383"/>
                </a:lnTo>
                <a:lnTo>
                  <a:pt x="1484561" y="1689199"/>
                </a:lnTo>
                <a:lnTo>
                  <a:pt x="933897" y="1689199"/>
                </a:lnTo>
                <a:lnTo>
                  <a:pt x="933897" y="1331082"/>
                </a:lnTo>
                <a:cubicBezTo>
                  <a:pt x="933897" y="1257620"/>
                  <a:pt x="874343" y="1198066"/>
                  <a:pt x="800881" y="1198066"/>
                </a:cubicBezTo>
                <a:lnTo>
                  <a:pt x="687400" y="1198066"/>
                </a:lnTo>
                <a:cubicBezTo>
                  <a:pt x="613938" y="1198066"/>
                  <a:pt x="554385" y="1257620"/>
                  <a:pt x="554385" y="1331082"/>
                </a:cubicBezTo>
                <a:lnTo>
                  <a:pt x="554385" y="1689199"/>
                </a:lnTo>
                <a:lnTo>
                  <a:pt x="0" y="1689199"/>
                </a:lnTo>
                <a:lnTo>
                  <a:pt x="0" y="967383"/>
                </a:lnTo>
                <a:lnTo>
                  <a:pt x="398115" y="967383"/>
                </a:lnTo>
                <a:lnTo>
                  <a:pt x="398115" y="554535"/>
                </a:lnTo>
                <a:lnTo>
                  <a:pt x="740420" y="297325"/>
                </a:lnTo>
                <a:lnTo>
                  <a:pt x="740420" y="7441"/>
                </a:lnTo>
                <a:cubicBezTo>
                  <a:pt x="740420" y="3332"/>
                  <a:pt x="743752" y="0"/>
                  <a:pt x="747861" y="0"/>
                </a:cubicBezTo>
                <a:lnTo>
                  <a:pt x="1038076" y="0"/>
                </a:lnTo>
                <a:close/>
                <a:moveTo>
                  <a:pt x="757163" y="548804"/>
                </a:moveTo>
                <a:cubicBezTo>
                  <a:pt x="672913" y="548804"/>
                  <a:pt x="604614" y="617103"/>
                  <a:pt x="604614" y="701353"/>
                </a:cubicBezTo>
                <a:cubicBezTo>
                  <a:pt x="604614" y="785602"/>
                  <a:pt x="672913" y="853901"/>
                  <a:pt x="757163" y="853901"/>
                </a:cubicBezTo>
                <a:cubicBezTo>
                  <a:pt x="841413" y="853901"/>
                  <a:pt x="909712" y="785602"/>
                  <a:pt x="909712" y="701353"/>
                </a:cubicBezTo>
                <a:cubicBezTo>
                  <a:pt x="909712" y="617103"/>
                  <a:pt x="841413" y="548804"/>
                  <a:pt x="757163" y="548804"/>
                </a:cubicBezTo>
                <a:close/>
              </a:path>
            </a:pathLst>
          </a:custGeom>
          <a:gradFill>
            <a:gsLst>
              <a:gs pos="0">
                <a:srgbClr val="EFC49C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  <a:effectLst>
            <a:reflection blurRad="215900" stA="60000" endPos="29000" dir="5400000" sy="-100000" algn="bl" rotWithShape="0"/>
          </a:effectLst>
          <a:scene3d>
            <a:camera prst="isometricRightUp"/>
            <a:lightRig rig="contrasting" dir="t"/>
          </a:scene3d>
          <a:sp3d extrusionH="38100">
            <a:extrusionClr>
              <a:schemeClr val="accent4"/>
            </a:extrusionClr>
          </a:sp3d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9725" y="609600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45833">
                    <a:lumMod val="50000"/>
                  </a:srgbClr>
                </a:solidFill>
                <a:effectLst/>
                <a:uLnTx/>
                <a:uFillTx/>
                <a:latin typeface="思源宋体 CN Heavy" panose="02020900000000000000" charset="-122"/>
                <a:ea typeface="思源宋体 CN Heavy" panose="02020900000000000000" charset="-122"/>
                <a:cs typeface="+mn-cs"/>
              </a:rPr>
              <a:t>系统运行与展示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45833">
                  <a:lumMod val="50000"/>
                </a:srgbClr>
              </a:solidFill>
              <a:effectLst/>
              <a:uLnTx/>
              <a:uFillTx/>
              <a:latin typeface="思源宋体 CN Heavy" panose="02020900000000000000" charset="-122"/>
              <a:ea typeface="思源宋体 CN Heavy" panose="02020900000000000000" charset="-122"/>
              <a:cs typeface="+mn-cs"/>
            </a:endParaRPr>
          </a:p>
        </p:txBody>
      </p:sp>
      <p:sp>
        <p:nvSpPr>
          <p:cNvPr id="444" name="矩形: 圆角 443"/>
          <p:cNvSpPr/>
          <p:nvPr/>
        </p:nvSpPr>
        <p:spPr>
          <a:xfrm>
            <a:off x="795338" y="1285875"/>
            <a:ext cx="5135563" cy="127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22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solidFill>
              <a:srgbClr val="D3A2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612" name="矩形: 圆角 611"/>
          <p:cNvSpPr/>
          <p:nvPr/>
        </p:nvSpPr>
        <p:spPr>
          <a:xfrm>
            <a:off x="3646488" y="4595813"/>
            <a:ext cx="5137150" cy="635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15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cxnSp>
        <p:nvCxnSpPr>
          <p:cNvPr id="613" name="直接连接符 612"/>
          <p:cNvCxnSpPr/>
          <p:nvPr/>
        </p:nvCxnSpPr>
        <p:spPr>
          <a:xfrm>
            <a:off x="1720938" y="6027738"/>
            <a:ext cx="4735174" cy="0"/>
          </a:xfrm>
          <a:prstGeom prst="line">
            <a:avLst/>
          </a:prstGeom>
          <a:ln w="34925" cap="rnd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矩形: 圆角 613"/>
          <p:cNvSpPr/>
          <p:nvPr/>
        </p:nvSpPr>
        <p:spPr>
          <a:xfrm>
            <a:off x="-31755" y="1790616"/>
            <a:ext cx="3098223" cy="1937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1">
                  <a:lumMod val="60000"/>
                  <a:lumOff val="40000"/>
                  <a:alpha val="45000"/>
                </a:schemeClr>
              </a:gs>
              <a:gs pos="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cxnSp>
        <p:nvCxnSpPr>
          <p:cNvPr id="615" name="直接连接符 614"/>
          <p:cNvCxnSpPr/>
          <p:nvPr/>
        </p:nvCxnSpPr>
        <p:spPr>
          <a:xfrm>
            <a:off x="6562365" y="1531938"/>
            <a:ext cx="2312804" cy="0"/>
          </a:xfrm>
          <a:prstGeom prst="line">
            <a:avLst/>
          </a:prstGeom>
          <a:ln w="47625" cap="rnd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3" name="文本框 616"/>
          <p:cNvSpPr txBox="1"/>
          <p:nvPr/>
        </p:nvSpPr>
        <p:spPr>
          <a:xfrm>
            <a:off x="2060575" y="3128963"/>
            <a:ext cx="1004888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zh-CN" altLang="en-US" sz="1600" baseline="0" dirty="0">
                <a:solidFill>
                  <a:srgbClr val="FFFFFF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品质鉴定</a:t>
            </a:r>
            <a:endParaRPr lang="zh-CN" altLang="en-US" sz="1600" baseline="0" dirty="0">
              <a:solidFill>
                <a:srgbClr val="FFFFFF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25" name="矩形: 圆角 624"/>
          <p:cNvSpPr/>
          <p:nvPr/>
        </p:nvSpPr>
        <p:spPr>
          <a:xfrm>
            <a:off x="401016" y="5454821"/>
            <a:ext cx="4186008" cy="1792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  <p:sp>
        <p:nvSpPr>
          <p:cNvPr id="626" name="矩形: 圆角 625"/>
          <p:cNvSpPr/>
          <p:nvPr/>
        </p:nvSpPr>
        <p:spPr>
          <a:xfrm>
            <a:off x="4605577" y="2030924"/>
            <a:ext cx="4186009" cy="1792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88621" y="1329690"/>
            <a:ext cx="8359140" cy="2880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7" name="矩形 26"/>
          <p:cNvSpPr/>
          <p:nvPr/>
        </p:nvSpPr>
        <p:spPr>
          <a:xfrm>
            <a:off x="578152" y="5129692"/>
            <a:ext cx="1027430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程设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A-20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组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出品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152" y="2113256"/>
            <a:ext cx="323088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4050" b="1" dirty="0">
                <a:solidFill>
                  <a:schemeClr val="bg1"/>
                </a:solidFill>
                <a:ea typeface="思源黑体 CN Bold" pitchFamily="34" charset="-122"/>
              </a:rPr>
              <a:t>THANK YOU</a:t>
            </a:r>
            <a:endParaRPr lang="zh-CN" altLang="en-US" sz="4050" b="1" dirty="0">
              <a:solidFill>
                <a:schemeClr val="bg1"/>
              </a:solidFill>
              <a:ea typeface="思源黑体 CN Bold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152" y="1735258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谢谢观看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88621" y="1207770"/>
            <a:ext cx="8359140" cy="0"/>
          </a:xfrm>
          <a:prstGeom prst="line">
            <a:avLst/>
          </a:prstGeom>
          <a:ln w="57150">
            <a:solidFill>
              <a:srgbClr val="D3A2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88621" y="4362450"/>
            <a:ext cx="8359140" cy="0"/>
          </a:xfrm>
          <a:prstGeom prst="line">
            <a:avLst/>
          </a:prstGeom>
          <a:ln w="12700">
            <a:solidFill>
              <a:srgbClr val="D3A2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5833"/>
      </a:accent1>
      <a:accent2>
        <a:srgbClr val="EFC49C"/>
      </a:accent2>
      <a:accent3>
        <a:srgbClr val="B9A799"/>
      </a:accent3>
      <a:accent4>
        <a:srgbClr val="CA865F"/>
      </a:accent4>
      <a:accent5>
        <a:srgbClr val="DDD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Roboto Bold"/>
        <a:ea typeface="思源宋体 CN Heavy"/>
        <a:cs typeface=""/>
      </a:majorFont>
      <a:minorFont>
        <a:latin typeface="Roboto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黄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C6844"/>
      </a:accent1>
      <a:accent2>
        <a:srgbClr val="EFC49C"/>
      </a:accent2>
      <a:accent3>
        <a:srgbClr val="B9A799"/>
      </a:accent3>
      <a:accent4>
        <a:srgbClr val="CA865F"/>
      </a:accent4>
      <a:accent5>
        <a:srgbClr val="DDD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Roboto Bold"/>
        <a:ea typeface="思源宋体 CN Heavy"/>
        <a:cs typeface=""/>
      </a:majorFont>
      <a:minorFont>
        <a:latin typeface="Roboto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5833"/>
      </a:accent1>
      <a:accent2>
        <a:srgbClr val="EFC49C"/>
      </a:accent2>
      <a:accent3>
        <a:srgbClr val="B9A799"/>
      </a:accent3>
      <a:accent4>
        <a:srgbClr val="CA865F"/>
      </a:accent4>
      <a:accent5>
        <a:srgbClr val="DDDA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Roboto Bold"/>
        <a:ea typeface="思源宋体 CN Heavy"/>
        <a:cs typeface=""/>
      </a:majorFont>
      <a:minorFont>
        <a:latin typeface="Roboto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演示</Application>
  <PresentationFormat>宽屏</PresentationFormat>
  <Paragraphs>97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61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Calibri</vt:lpstr>
      <vt:lpstr>等线</vt:lpstr>
      <vt:lpstr>OPPOSans B</vt:lpstr>
      <vt:lpstr>OPPOSans L</vt:lpstr>
      <vt:lpstr>Roboto</vt:lpstr>
      <vt:lpstr>Segoe Print</vt:lpstr>
      <vt:lpstr>思源黑体 CN Regular</vt:lpstr>
      <vt:lpstr>思源宋体 CN Heavy</vt:lpstr>
      <vt:lpstr>Hanson</vt:lpstr>
      <vt:lpstr>演示秋鸿楷</vt:lpstr>
      <vt:lpstr>Roboto Regular</vt:lpstr>
      <vt:lpstr>Roboto</vt:lpstr>
      <vt:lpstr>OPPOSans M</vt:lpstr>
      <vt:lpstr>Bebas Neue</vt:lpstr>
      <vt:lpstr>Arial</vt:lpstr>
      <vt:lpstr>微软雅黑 Light</vt:lpstr>
      <vt:lpstr>Segoe UI</vt:lpstr>
      <vt:lpstr>Roboto Bold</vt:lpstr>
      <vt:lpstr>Calibri</vt:lpstr>
      <vt:lpstr>HelveticaExt-Normal</vt:lpstr>
      <vt:lpstr>Prisma</vt:lpstr>
      <vt:lpstr>Sora</vt:lpstr>
      <vt:lpstr>Times New Roman</vt:lpstr>
      <vt:lpstr>Titillium WebSemiBold</vt:lpstr>
      <vt:lpstr>PMingLiU</vt:lpstr>
      <vt:lpstr>MingLiU-ExtB</vt:lpstr>
      <vt:lpstr>Bebas</vt:lpstr>
      <vt:lpstr>OPPOSans-S R</vt:lpstr>
      <vt:lpstr>Cambria Math</vt:lpstr>
      <vt:lpstr>思源黑体 CN Bold</vt:lpstr>
      <vt:lpstr>Bahnschrift SemiBold SemiConden</vt:lpstr>
      <vt:lpstr>Bahnschrift</vt:lpstr>
      <vt:lpstr>sohogothicpro-regular</vt:lpstr>
      <vt:lpstr>汉仪旗黑X1-55W</vt:lpstr>
      <vt:lpstr>方正兰亭黑简体</vt:lpstr>
      <vt:lpstr>TTTGB Medium</vt:lpstr>
      <vt:lpstr>Helvetica</vt:lpstr>
      <vt:lpstr>等线 Light</vt:lpstr>
      <vt:lpstr>Calibri Light</vt:lpstr>
      <vt:lpstr>PMingLiU-ExtB</vt:lpstr>
      <vt:lpstr>阿里巴巴普惠体</vt:lpstr>
      <vt:lpstr>Roboto Bold</vt:lpstr>
      <vt:lpstr>思源黑体 CN Regular</vt:lpstr>
      <vt:lpstr>Office 主题​​</vt:lpstr>
      <vt:lpstr>2_Office 主题​​</vt:lpstr>
      <vt:lpstr>1_Office 主题​​</vt:lpstr>
      <vt:lpstr>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15626</dc:creator>
  <cp:lastModifiedBy></cp:lastModifiedBy>
  <cp:revision>7</cp:revision>
  <dcterms:created xsi:type="dcterms:W3CDTF">2019-09-19T02:01:00Z</dcterms:created>
  <dcterms:modified xsi:type="dcterms:W3CDTF">2021-11-19T03:05:44Z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E2AE465A1315403DA6AC8392CFA2275B</vt:lpwstr>
  </property>
</Properties>
</file>