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60c56a5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60c56a5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514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https://mangayo.it/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