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73F6-95C6-4167-B987-B41762A98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DD5ED-599F-41FD-96D3-5B727BE18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9018F-ADDF-449C-983E-5BF215BB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CBA2-BE7A-420E-AB95-0DD3F0E38AD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2393C-C8EF-46F7-AF0C-5C437D42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3615A-296E-4F9E-8C38-0C11B311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4C65-8451-4D44-B223-7A179F60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FF8C-F914-40B2-BAD5-5D5DB49D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CB185-5D8B-4651-82FA-260800558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68A1B-C5AB-47CD-B07E-616AE720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CBA2-BE7A-420E-AB95-0DD3F0E38AD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E98D7-26BB-4472-8ADC-D41744FD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9AD01-5E3C-45E5-96F9-EF97E9E2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4C65-8451-4D44-B223-7A179F60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2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A631B-6C1F-4B6F-9BFD-79E4644CA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8AA61-FC3F-467F-8074-B6922EC01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D5EE-EBC6-4543-A6D4-915B6479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CBA2-BE7A-420E-AB95-0DD3F0E38AD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88D7-CC99-422A-B084-C56AA1FA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6F13-708B-4089-BD50-661F03B1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4C65-8451-4D44-B223-7A179F60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8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0791-CE69-4AF1-B147-B98536C8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F0B8-120A-4FC6-8666-A81565C13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8D9DE-6CB4-4364-827C-DDCC1028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CBA2-BE7A-420E-AB95-0DD3F0E38AD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0EBF0-1624-4E9C-9325-389693B7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9495-6666-463C-A10A-63008E25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4C65-8451-4D44-B223-7A179F60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2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BCA1-8199-4DC6-809E-7A0CBB47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78CA3-15C5-4B76-B9CD-FDBB21092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3B019-FB9D-4787-923D-FBEB1A30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CBA2-BE7A-420E-AB95-0DD3F0E38AD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47B7-080E-43F3-922E-7F8A182F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96CA1-0A56-49DD-BC97-CADB2A93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4C65-8451-4D44-B223-7A179F60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2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BE39-F398-4087-B0B6-E8E4E00D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8D82C-57CD-47D3-A9E0-29BB300BA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C35FE-683C-4C15-9284-6E991141B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3EBF1-86E4-4967-9CEB-FAB0DEBD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CBA2-BE7A-420E-AB95-0DD3F0E38AD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D273D-0796-4E16-9626-1E173B47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9981E-6EED-405F-9350-0EC2F82F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4C65-8451-4D44-B223-7A179F60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FEC7-39BC-4A40-A4D9-0FE8A624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2A821-DE80-4A9D-8D09-6C707C21A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ADBC3-1D1F-4414-8DF5-E1C89A82B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5DF5F-3688-49F8-B1B8-D2D8D4E04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485DE-1016-46ED-9F44-8CC331518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4F747-EAB8-4CFF-A1BA-9ADE65D6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CBA2-BE7A-420E-AB95-0DD3F0E38AD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11FC1-F9F0-4071-8FA6-C373A66B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FB2B8-430C-4BAC-9523-E9B5A024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4C65-8451-4D44-B223-7A179F60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4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D6CA-F98D-4D4D-A2DF-8DA2DB75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81240-1192-4F77-9D24-D88B2607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CBA2-BE7A-420E-AB95-0DD3F0E38AD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B370F-0ECA-430F-A0ED-649BBB4C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6AD5A-5ACF-47F4-ACFE-C6F14DE5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4C65-8451-4D44-B223-7A179F60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6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835BD-F6AE-478E-AA82-1156A07C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CBA2-BE7A-420E-AB95-0DD3F0E38AD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67E3D-4466-4938-A78F-851D4DF1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14468-6FE6-4EAE-A5B2-913B8C0B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4C65-8451-4D44-B223-7A179F60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9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89BE-B785-48DB-B3C2-0D89DE01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D82A-0AF5-4E29-8C6C-0579A6DE9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65247-F294-4C53-BB17-57FC8F0F4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49D4F-A5AA-4920-B0A1-E256F32A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CBA2-BE7A-420E-AB95-0DD3F0E38AD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E2FBA-0BE7-4149-BB11-546BC8F2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41DCC-89F7-4A26-AB1A-4D7E255D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4C65-8451-4D44-B223-7A179F60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5D94-C9A4-47C2-936A-18F7A050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BF715-789A-49A5-B4A1-970A7319B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F8E03-1D23-43BD-A8F3-EA2AB63E8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19ADF-BA4C-4EB3-BAC7-85A7E7E9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CBA2-BE7A-420E-AB95-0DD3F0E38AD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94759-7F2E-4DEF-80FE-B3417D9A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35581-0074-440B-A1A7-5513AB62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4C65-8451-4D44-B223-7A179F60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8E08B-E19C-4CFF-9BCD-F7187627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236BA-56D0-4963-8D60-E53799D27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C04DA-EDA5-4E5D-BAEC-132E5248F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6CBA2-BE7A-420E-AB95-0DD3F0E38AD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777D1-1CF0-4B22-9E4A-FF7AF602A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868A-A7B0-4383-910E-3DADF8B0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94C65-8451-4D44-B223-7A179F60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3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E370-478A-4104-9F92-9B784A377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EE46-C9A4-45A5-9C57-28742B999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5D692-D59E-41AD-A217-FFECAE30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47" y="0"/>
            <a:ext cx="11455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0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9709-3D8F-4CCC-9648-CD481A83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B27FD-64A1-492C-971F-BAE716C4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08C60-FD56-4411-B161-63C1A59A7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81" y="550376"/>
            <a:ext cx="10064637" cy="5942499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2679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9725-0DCD-4695-85EB-A47E5A1B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248C-1CD9-4989-8F23-1291F5445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C2618-3922-4922-B3F0-2623D32BA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01" y="293242"/>
            <a:ext cx="10956597" cy="6431407"/>
          </a:xfrm>
          <a:prstGeom prst="rect">
            <a:avLst/>
          </a:prstGeom>
          <a:ln w="762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62786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FF1E-B792-4EF7-9AA4-7B9E5E17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4FDFF-CA72-4F9E-8827-BFC886E5E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5E035-D71D-41C8-8B57-728439EB4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4" y="156121"/>
            <a:ext cx="11042336" cy="6545758"/>
          </a:xfrm>
          <a:prstGeom prst="rect">
            <a:avLst/>
          </a:prstGeom>
          <a:ln w="762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444798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16B2-039C-430F-AD41-A3CDAB4A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91DA-2943-449B-95DA-11F29DAAD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24113-491C-456D-8365-E0AEFA994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9517"/>
            <a:ext cx="10141927" cy="5938966"/>
          </a:xfrm>
          <a:prstGeom prst="rect">
            <a:avLst/>
          </a:prstGeom>
          <a:ln w="762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99215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CF56-6A85-4699-ADAC-7F6D6AB6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EC2F-7718-444F-AC1E-7882A57FD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9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E39-5AC0-4CAB-9FEF-1CA0DA6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62D76-03B5-49CA-A5E5-A75221376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3DF62-53FE-45F8-ADE1-8734ED5FB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1" y="0"/>
            <a:ext cx="1089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9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8F51-7FDC-4465-9812-2529CCD6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AF664-2BA7-4C7E-BFFC-E70FDBCC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3B4F1-A899-422A-812B-078BE28B0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7" y="0"/>
            <a:ext cx="9790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87D4-2F0C-483D-BAD9-F3E60402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2343E-C68D-4E39-BBE5-895A49969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C070-4343-4674-A752-3F26ABBF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BDB6-A8F6-4425-907C-87A86F273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7B0F1-F179-4451-8AFD-E0C2C0CBB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161363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3948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D908-94B6-4300-8DEC-44922C85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32763-3EE8-4536-9481-85AF17E0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31BC9-6C6B-4E80-97F2-3EF908C89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365125"/>
            <a:ext cx="9909080" cy="5972089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4721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623A-4B01-4E4B-B6A9-AC1C6DE9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8D47-614E-4E01-98CC-96A2CCDC0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A7253-1A98-4BB5-856A-3787EEBC2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30" y="305354"/>
            <a:ext cx="9848139" cy="5860773"/>
          </a:xfrm>
          <a:prstGeom prst="rect">
            <a:avLst/>
          </a:prstGeom>
          <a:ln w="762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99960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A429-7407-4F5A-9961-3F9E8648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6276-53B6-4976-940A-E1D7022B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740C4-B828-4692-9A75-0135382DF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4" y="407869"/>
            <a:ext cx="10284863" cy="6042262"/>
          </a:xfrm>
          <a:prstGeom prst="rect">
            <a:avLst/>
          </a:prstGeom>
          <a:ln w="762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6461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A284-B553-42E2-A3AA-829ECA3D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8731-79B3-4B66-9009-7F99376E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A248F-4B0B-46DB-A45B-30E568F2D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77" y="350838"/>
            <a:ext cx="10764723" cy="6299717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0496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Entain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Tadi Sudharshan Reddy</dc:creator>
  <cp:lastModifiedBy>Tadi Sudharshan Reddy</cp:lastModifiedBy>
  <cp:revision>2</cp:revision>
  <dcterms:created xsi:type="dcterms:W3CDTF">2022-08-17T01:04:42Z</dcterms:created>
  <dcterms:modified xsi:type="dcterms:W3CDTF">2022-08-17T09:33:25Z</dcterms:modified>
</cp:coreProperties>
</file>