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0817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3" d="100"/>
          <a:sy n="33" d="100"/>
        </p:scale>
        <p:origin x="2515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0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6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2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201E-E650-4A52-976A-3A981DCB1891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B0A9-D724-4DA9-B59B-C2CB8360D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0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08" y="257908"/>
            <a:ext cx="11652738" cy="10269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508435" y="2383228"/>
            <a:ext cx="11075275" cy="76792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96" y="2903987"/>
            <a:ext cx="1024760" cy="685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85" y="4130114"/>
            <a:ext cx="1574581" cy="1093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85133" y="3660239"/>
            <a:ext cx="4028090" cy="3184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8928" y="3660239"/>
            <a:ext cx="4028090" cy="3184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87821" y="5107205"/>
            <a:ext cx="9940158" cy="165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07018" y="5107205"/>
            <a:ext cx="0" cy="165884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85134" y="5107204"/>
            <a:ext cx="0" cy="165884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20" y="5435603"/>
            <a:ext cx="1068115" cy="1078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8" y="1785511"/>
            <a:ext cx="1336127" cy="1051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53" y="5140848"/>
            <a:ext cx="1453840" cy="1664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27" y="5147793"/>
            <a:ext cx="1453840" cy="1664612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4" idx="0"/>
            <a:endCxn id="4" idx="0"/>
          </p:cNvCxnSpPr>
          <p:nvPr/>
        </p:nvCxnSpPr>
        <p:spPr>
          <a:xfrm>
            <a:off x="6046076" y="29039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5" idx="2"/>
          </p:cNvCxnSpPr>
          <p:nvPr/>
        </p:nvCxnSpPr>
        <p:spPr>
          <a:xfrm>
            <a:off x="6046074" y="52231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46073" y="1510481"/>
            <a:ext cx="0" cy="12144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0"/>
          </p:cNvCxnSpPr>
          <p:nvPr/>
        </p:nvCxnSpPr>
        <p:spPr>
          <a:xfrm flipH="1">
            <a:off x="6046074" y="3497857"/>
            <a:ext cx="2" cy="6322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5918" y="4271660"/>
            <a:ext cx="189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Web Servers in </a:t>
            </a:r>
          </a:p>
          <a:p>
            <a:r>
              <a:rPr lang="en-IN" dirty="0"/>
              <a:t>Availability Zone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7988" y="4233363"/>
            <a:ext cx="195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Web Servers in </a:t>
            </a:r>
          </a:p>
          <a:p>
            <a:r>
              <a:rPr lang="en-IN" dirty="0"/>
              <a:t>Availability Zone B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166055" y="2383226"/>
            <a:ext cx="242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57900" y="4977579"/>
            <a:ext cx="0" cy="14105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57900" y="5118635"/>
            <a:ext cx="0" cy="1449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57900" y="5263586"/>
            <a:ext cx="0" cy="112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28060" y="5376356"/>
            <a:ext cx="2529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57902" y="5376356"/>
            <a:ext cx="2761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10" y="547228"/>
            <a:ext cx="1040525" cy="741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33696" y="1261251"/>
            <a:ext cx="111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60432" y="2660075"/>
            <a:ext cx="97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Route53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01153" y="4075070"/>
            <a:ext cx="148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Balancer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9851" y="6426337"/>
            <a:ext cx="19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Scaling group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41" y="8157508"/>
            <a:ext cx="1506461" cy="1519275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3485659" y="6702388"/>
            <a:ext cx="1773126" cy="163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810699" y="6565598"/>
            <a:ext cx="2008628" cy="1791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46942" y="9688443"/>
            <a:ext cx="119825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-4056185" y="1785511"/>
            <a:ext cx="45719" cy="16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2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SHUDHANSHU SINGH</dc:creator>
  <cp:lastModifiedBy>SHUDHANSHU SINGH</cp:lastModifiedBy>
  <cp:revision>2</cp:revision>
  <dcterms:created xsi:type="dcterms:W3CDTF">2019-07-17T19:26:32Z</dcterms:created>
  <dcterms:modified xsi:type="dcterms:W3CDTF">2019-07-17T19:31:32Z</dcterms:modified>
</cp:coreProperties>
</file>