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3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5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0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9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4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34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EA81-A67B-41AD-8383-7EECFD31364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2571-DE46-435E-92A5-2FCEEF671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9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991" y="186611"/>
            <a:ext cx="10405769" cy="4588590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5" y="3157159"/>
            <a:ext cx="868102" cy="775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80" y="3021669"/>
            <a:ext cx="102616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80" y="410902"/>
            <a:ext cx="762002" cy="762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780" y="2841033"/>
            <a:ext cx="1438592" cy="12636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507667" y="3543978"/>
            <a:ext cx="3214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19040" y="1101785"/>
            <a:ext cx="0" cy="191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5322560" y="1122104"/>
            <a:ext cx="0" cy="1899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5835640" y="3555069"/>
            <a:ext cx="3066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77516" y="4104683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S3 Bucket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53576" y="393266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643026" y="4084440"/>
            <a:ext cx="135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 Server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397999" y="107342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Cognito User Pool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886176" y="1832412"/>
            <a:ext cx="183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 credentials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5289654" y="1678642"/>
            <a:ext cx="302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successful </a:t>
            </a:r>
            <a:r>
              <a:rPr lang="en-IN" dirty="0" smtClean="0"/>
              <a:t>authentication</a:t>
            </a:r>
            <a:endParaRPr lang="en-IN" dirty="0" smtClean="0"/>
          </a:p>
          <a:p>
            <a:r>
              <a:rPr lang="en-IN" dirty="0" smtClean="0"/>
              <a:t>JWT is </a:t>
            </a:r>
            <a:r>
              <a:rPr lang="en-IN" dirty="0" smtClean="0"/>
              <a:t>generated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770357" y="3185737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385797" y="1832412"/>
            <a:ext cx="2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051385" y="1454342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104597" y="3185737"/>
            <a:ext cx="36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8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SHUDHANSHU SINGH</dc:creator>
  <cp:lastModifiedBy>SHUDHANSHU SINGH</cp:lastModifiedBy>
  <cp:revision>5</cp:revision>
  <dcterms:created xsi:type="dcterms:W3CDTF">2019-07-18T09:09:12Z</dcterms:created>
  <dcterms:modified xsi:type="dcterms:W3CDTF">2019-07-18T12:38:36Z</dcterms:modified>
</cp:coreProperties>
</file>