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EFA5-E1EC-2EA6-E978-FD30BBEB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F5BD-C621-CF13-6FDB-1EC61E81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1565-5F55-3AB3-153D-B103880E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BECD-2B74-4B1F-91C7-D009052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9065-97AF-EBED-6F4B-8CEA60ED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E35-00A6-F579-A2EE-94D6F2EB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E4FEA-390D-BC7C-0449-3E8B462D4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C307-E26C-752C-5755-BE5AD110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9FF2-DC65-6280-4398-A5E4552E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6567-D5CE-768A-19E4-A597B63C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5290A-46A3-8BB4-4585-E7BC758AD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CA6D-BEF2-CAFE-6EFC-01200CE1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4F39-ABFA-0887-2915-6A6F355B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50DD-7AA0-D46A-879A-7AFCCC7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6EF8-6543-FF00-E014-5B3A207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8540-FEC5-AD4C-9C97-6508C68C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0102-7C6E-7CEE-1BAB-DAAE7341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BF3E-6E23-485E-1DDF-82216D55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6E4-C64A-EADC-8458-810BD4A2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45AD-4A1C-04BD-ACEE-ACB14F18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7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B03-44B3-FF60-7E42-22FBD746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91A1-84CE-C5F6-76E8-C753DAF3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B145-431D-14B2-7C55-24B1A79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EC27-3200-9529-43B2-D3338C6B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8D11-6C4D-5631-1606-EB32A40B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AC5F-CC3D-6E12-F52D-49F14B9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BD51-3D27-4D2E-7C9A-C0348952C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671FC-E62F-EE55-0CF6-D60890EB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761D-049F-2777-DB13-82F0075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A454-D1C2-D852-3337-9503EBD0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DEF3-194D-0145-F9F5-79D8F86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0344-FD45-D8E6-608B-A3DBA4F5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B907-AC56-FC31-B412-238A3AFE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F0C1-89D4-C6BC-6EFB-9BCDE37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B6B11-8FB3-ED80-5102-B929EFA9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4869A-B0AF-F914-A069-C81824A7F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CE658-E5CD-4B97-C5B9-EE28D22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34840-85FF-FB1D-F3C8-509BC351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81793-7285-5179-E2EC-4DCC308E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CABE-4359-0F8D-2B76-62C2A475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A342F-EE0D-E625-DACA-EF837A2D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A56B-468A-B13A-6054-43EBFFA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23EE-A247-C339-6A1E-C996AAB8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25123-0D29-1A6A-0DBF-E17F863C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206D3-66AF-D318-851B-EDDEECE0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667E-7477-781A-A49B-C4672A4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8807-7DB3-2C30-6B06-C069FC48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66C9-F7BC-A009-00E8-01D7991EB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E3C2-18B9-2778-EBF0-D89DE0A1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465D-8F09-536E-AA6C-A663112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3134-CFF6-6EC6-FAB9-4F4BF03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4B0DC-FC0D-7E11-6593-0770B78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8935-543C-170C-AB20-883D7BEB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8E5EB-A052-E36C-2CA5-87C9FBC33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6C0D-A87E-5080-642A-0CC0C67A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EEB16-D198-295E-FF0A-EBDEF13C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70E1-8A46-8767-D6FD-A5709E68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E728-42CF-1290-7D78-E3DA37EA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2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04FA5-6E73-2BFC-8121-8E7F9274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92C9C-20A5-ADCC-7189-01A8F5A0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03D7-A975-3CC6-20EB-F5F5719A9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597-29E8-4E6D-836B-CF5441BF671A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1DD5-4992-4738-B996-0E1B3CE9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6320-1E88-E5C1-4B85-9F7EB814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CEE3-BC7A-48C8-9FB0-ACC97ABB7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1EE4-1BAD-9431-3752-4DEC4C96A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Haevy</a:t>
            </a:r>
            <a:r>
              <a:rPr lang="en-IN" dirty="0"/>
              <a:t> Rain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B53C6-5647-E4A4-27AD-5B1779C1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0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Haevy Rain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Haevy Rain </dc:title>
  <dc:creator>Shudhashu Mishra</dc:creator>
  <cp:lastModifiedBy>Shudhashu Mishra</cp:lastModifiedBy>
  <cp:revision>1</cp:revision>
  <dcterms:created xsi:type="dcterms:W3CDTF">2022-08-21T12:22:19Z</dcterms:created>
  <dcterms:modified xsi:type="dcterms:W3CDTF">2022-08-21T12:23:15Z</dcterms:modified>
</cp:coreProperties>
</file>