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7568-6EF0-489B-7F94-8D46F9512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CD846-BDA2-3329-2705-F3CA1E9F1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96474-2334-E35F-CC3D-BD817BDD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E5-00C7-4565-AB0E-1DA76A85B3E7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E58F4-DB47-FC9D-D96A-C261624B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44DED-1AF2-87EF-FA75-54E730D6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2EB9-E72C-4609-8499-F4927CF3F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25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1D06-3F55-0854-CC5C-57966B4A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B6A0E-2E3F-EA68-475B-ED56E0F08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A29DA-B284-315E-6926-4CDDB004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E5-00C7-4565-AB0E-1DA76A85B3E7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45A4-3FFC-5F77-EECF-011E10D6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873F-AE3A-FB18-D25D-DFBAA5C1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2EB9-E72C-4609-8499-F4927CF3F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40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24B77-88A1-B9E3-3823-4C0703A02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79E0B-D5D5-B574-81EA-F8C24F6AD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5F091-3D32-B1CA-9873-E9D5A3DD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E5-00C7-4565-AB0E-1DA76A85B3E7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A3389-3409-EF1A-F7A6-56263270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635A9-3C55-E210-4A13-91FEE34D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2EB9-E72C-4609-8499-F4927CF3F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31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F96C-A625-696E-A33D-AA1F8BB0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F6E2D-7B35-7570-E1AD-7B3A13E93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1B43B-03E5-3434-78D1-45566C50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E5-00C7-4565-AB0E-1DA76A85B3E7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C0291-4727-CD53-38F4-D2D1383C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A9E11-BD8A-E046-F564-2A062B60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2EB9-E72C-4609-8499-F4927CF3F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93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CB6A-BAFF-3B68-BC4B-EEA69EB0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AE420-C4AE-C9CC-ED4C-36721A7DC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59B3A-0499-8943-1556-303BE7E2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E5-00C7-4565-AB0E-1DA76A85B3E7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38C0A-04C3-BF06-C295-40EF5D5E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73BDB-1485-2FDB-7915-FE0C8A18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2EB9-E72C-4609-8499-F4927CF3F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63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75D7-D18D-055A-285B-C749E38F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8387-3033-33CC-5FB5-F9F68F932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C324B-8B44-3470-41B7-A368521EA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0A626-0036-59D9-683A-D88FBF30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E5-00C7-4565-AB0E-1DA76A85B3E7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6A70B-F68E-C3EE-02E4-A7EE969F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6786E-EB56-E2DF-BF6D-B82DCCF5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2EB9-E72C-4609-8499-F4927CF3F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6C4E-3570-641A-A6D5-97177821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4990F-5FA2-DFB6-FFD3-12577863A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55993-553C-60DB-EF03-8B6D1521B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FB24D-FCDC-A44A-49B7-501415992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46BFC-F9B0-2A21-E610-B148A5B67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6D6F9A-BA57-E3EF-DE15-3FCAC35C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E5-00C7-4565-AB0E-1DA76A85B3E7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227EAF-1374-4220-F78A-DBFE4EFA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BF93A-3281-AF6E-C79A-4945A329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2EB9-E72C-4609-8499-F4927CF3F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8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E88B-7E25-2918-F30B-74C31206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7DE43-ECE5-87A4-A7F5-DBD88F0D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E5-00C7-4565-AB0E-1DA76A85B3E7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D9EF5-8E17-999F-50A3-B02F420F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D9295-4860-EBE5-436C-C2D6AAB3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2EB9-E72C-4609-8499-F4927CF3F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01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184E6-B25A-90F4-FA17-DFB885B8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E5-00C7-4565-AB0E-1DA76A85B3E7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17D9A-5B3A-08E0-C645-84F5CC90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D96D2-F20B-B03C-93C4-A0A64FC5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2EB9-E72C-4609-8499-F4927CF3F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71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6EB2-2FB3-4182-6E01-362E94D4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884A1-DA4B-3BF9-E194-29091D565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62CF2-19CE-749F-430B-B4BFDE27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B3D69-136C-4F23-93B8-EDEFFEAC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E5-00C7-4565-AB0E-1DA76A85B3E7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6D39C-C30D-2C15-E22F-AFBD9044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CA9F5-0E79-DE5B-9958-208A37F8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2EB9-E72C-4609-8499-F4927CF3F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88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C7D7-9AD0-02D4-849E-40B06D08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A50BB-4638-33FD-F39F-057EA5C0F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D97A3-0D7C-F1B6-C8EE-052A1BA0A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234A8-40BF-1539-DE37-DD3A2262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E5-00C7-4565-AB0E-1DA76A85B3E7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C4E8E-73B9-43B0-B504-A1FF930E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1C1B-BB7D-4B04-EEC3-9F4CBD87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2EB9-E72C-4609-8499-F4927CF3F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09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8009C-001D-130D-5ACF-B12771BF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F9BC-9D73-7BFE-4427-929BAA21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D8518-0E9B-E6B2-CA63-1293007BD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CFE5-00C7-4565-AB0E-1DA76A85B3E7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18B5D-22A6-57AB-DD1E-F1B1FB155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2F98F-79F7-EDFB-10A5-CD7F6B57D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F2EB9-E72C-4609-8499-F4927CF3F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8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9D22-CCE2-5CB3-4EE2-6D85B97F7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0C35C-E834-7863-EAC5-9F396B8FF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…..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1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</dc:title>
  <dc:creator>Shudhashu Mishra</dc:creator>
  <cp:lastModifiedBy>Shudhashu Mishra</cp:lastModifiedBy>
  <cp:revision>2</cp:revision>
  <dcterms:created xsi:type="dcterms:W3CDTF">2022-08-21T11:29:46Z</dcterms:created>
  <dcterms:modified xsi:type="dcterms:W3CDTF">2022-08-21T11:30:09Z</dcterms:modified>
</cp:coreProperties>
</file>